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2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4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895" r:id="rId3"/>
    <p:sldId id="257" r:id="rId4"/>
    <p:sldId id="2147481290" r:id="rId5"/>
    <p:sldId id="2147481308" r:id="rId6"/>
    <p:sldId id="8078" r:id="rId7"/>
    <p:sldId id="1879" r:id="rId8"/>
    <p:sldId id="1884" r:id="rId9"/>
    <p:sldId id="2147481273" r:id="rId10"/>
    <p:sldId id="262" r:id="rId11"/>
    <p:sldId id="265" r:id="rId12"/>
    <p:sldId id="269" r:id="rId13"/>
    <p:sldId id="273" r:id="rId14"/>
    <p:sldId id="2147481291" r:id="rId15"/>
    <p:sldId id="2147481292" r:id="rId16"/>
    <p:sldId id="1904" r:id="rId17"/>
    <p:sldId id="8081" r:id="rId18"/>
    <p:sldId id="2147481293" r:id="rId19"/>
    <p:sldId id="2147481294" r:id="rId20"/>
    <p:sldId id="2147481289" r:id="rId21"/>
    <p:sldId id="2147481296" r:id="rId22"/>
    <p:sldId id="2147481295" r:id="rId23"/>
    <p:sldId id="260" r:id="rId24"/>
    <p:sldId id="1842" r:id="rId25"/>
    <p:sldId id="8077" r:id="rId26"/>
    <p:sldId id="299" r:id="rId27"/>
    <p:sldId id="8082" r:id="rId28"/>
    <p:sldId id="272" r:id="rId29"/>
    <p:sldId id="2147481236" r:id="rId30"/>
    <p:sldId id="2147481247" r:id="rId31"/>
    <p:sldId id="2147481161" r:id="rId32"/>
    <p:sldId id="2147481212" r:id="rId33"/>
    <p:sldId id="2147481272" r:id="rId34"/>
    <p:sldId id="2147481248" r:id="rId35"/>
    <p:sldId id="2147481280" r:id="rId36"/>
    <p:sldId id="2147481281" r:id="rId37"/>
    <p:sldId id="2147481282" r:id="rId38"/>
    <p:sldId id="264" r:id="rId39"/>
    <p:sldId id="2147481283" r:id="rId40"/>
    <p:sldId id="266" r:id="rId41"/>
    <p:sldId id="2147481305" r:id="rId42"/>
    <p:sldId id="2147481297" r:id="rId43"/>
    <p:sldId id="8074" r:id="rId44"/>
    <p:sldId id="8079" r:id="rId45"/>
    <p:sldId id="1276" r:id="rId46"/>
    <p:sldId id="1281" r:id="rId47"/>
    <p:sldId id="8083" r:id="rId48"/>
    <p:sldId id="2147481287" r:id="rId49"/>
    <p:sldId id="2147481304" r:id="rId50"/>
    <p:sldId id="281" r:id="rId51"/>
    <p:sldId id="289" r:id="rId52"/>
    <p:sldId id="291" r:id="rId53"/>
    <p:sldId id="292" r:id="rId54"/>
    <p:sldId id="2147481288" r:id="rId55"/>
    <p:sldId id="294" r:id="rId56"/>
    <p:sldId id="296" r:id="rId57"/>
    <p:sldId id="322" r:id="rId58"/>
    <p:sldId id="325" r:id="rId59"/>
    <p:sldId id="1127" r:id="rId60"/>
    <p:sldId id="2147481285" r:id="rId61"/>
    <p:sldId id="2147481299" r:id="rId62"/>
    <p:sldId id="2147481300" r:id="rId63"/>
    <p:sldId id="2147481274" r:id="rId64"/>
    <p:sldId id="261" r:id="rId65"/>
    <p:sldId id="2147481275" r:id="rId66"/>
    <p:sldId id="268" r:id="rId67"/>
    <p:sldId id="2147481276" r:id="rId68"/>
    <p:sldId id="2147481277" r:id="rId69"/>
    <p:sldId id="274" r:id="rId70"/>
    <p:sldId id="2147481302" r:id="rId71"/>
    <p:sldId id="2147376712" r:id="rId72"/>
    <p:sldId id="2147376713" r:id="rId73"/>
    <p:sldId id="2147376698" r:id="rId74"/>
    <p:sldId id="2147376697" r:id="rId75"/>
    <p:sldId id="293" r:id="rId76"/>
    <p:sldId id="2147376710" r:id="rId77"/>
    <p:sldId id="2147376716" r:id="rId78"/>
    <p:sldId id="2147481279" r:id="rId79"/>
    <p:sldId id="2147481306" r:id="rId80"/>
    <p:sldId id="2147481307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007F7C-0A0A-F04B-88D5-00DAAF903B3B}" v="216" dt="2025-06-21T12:16:47.9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5" autoAdjust="0"/>
    <p:restoredTop sz="94660"/>
  </p:normalViewPr>
  <p:slideViewPr>
    <p:cSldViewPr snapToGrid="0">
      <p:cViewPr varScale="1">
        <p:scale>
          <a:sx n="94" d="100"/>
          <a:sy n="94" d="100"/>
        </p:scale>
        <p:origin x="232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ely, Gregory" userId="8e9f1504-5205-4fae-b223-1d04dd54ed12" providerId="ADAL" clId="{B0007F7C-0A0A-F04B-88D5-00DAAF903B3B}"/>
    <pc:docChg chg="undo custSel addSld delSld modSld sldOrd">
      <pc:chgData name="Riely, Gregory" userId="8e9f1504-5205-4fae-b223-1d04dd54ed12" providerId="ADAL" clId="{B0007F7C-0A0A-F04B-88D5-00DAAF903B3B}" dt="2025-06-21T12:16:49.127" v="5582" actId="20577"/>
      <pc:docMkLst>
        <pc:docMk/>
      </pc:docMkLst>
      <pc:sldChg chg="addSp modSp mod">
        <pc:chgData name="Riely, Gregory" userId="8e9f1504-5205-4fae-b223-1d04dd54ed12" providerId="ADAL" clId="{B0007F7C-0A0A-F04B-88D5-00DAAF903B3B}" dt="2025-06-21T12:16:49.127" v="5582" actId="20577"/>
        <pc:sldMkLst>
          <pc:docMk/>
          <pc:sldMk cId="1869830473" sldId="256"/>
        </pc:sldMkLst>
        <pc:spChg chg="add mod">
          <ac:chgData name="Riely, Gregory" userId="8e9f1504-5205-4fae-b223-1d04dd54ed12" providerId="ADAL" clId="{B0007F7C-0A0A-F04B-88D5-00DAAF903B3B}" dt="2025-06-21T12:16:49.127" v="5582" actId="20577"/>
          <ac:spMkLst>
            <pc:docMk/>
            <pc:sldMk cId="1869830473" sldId="256"/>
            <ac:spMk id="4" creationId="{A2EF17DE-6BC9-3F5C-AA3D-7E82F81A48AD}"/>
          </ac:spMkLst>
        </pc:spChg>
      </pc:sldChg>
      <pc:sldChg chg="modSp mod">
        <pc:chgData name="Riely, Gregory" userId="8e9f1504-5205-4fae-b223-1d04dd54ed12" providerId="ADAL" clId="{B0007F7C-0A0A-F04B-88D5-00DAAF903B3B}" dt="2025-06-21T01:14:27.961" v="1257" actId="20577"/>
        <pc:sldMkLst>
          <pc:docMk/>
          <pc:sldMk cId="638543241" sldId="260"/>
        </pc:sldMkLst>
        <pc:spChg chg="mod">
          <ac:chgData name="Riely, Gregory" userId="8e9f1504-5205-4fae-b223-1d04dd54ed12" providerId="ADAL" clId="{B0007F7C-0A0A-F04B-88D5-00DAAF903B3B}" dt="2025-06-21T01:14:27.961" v="1257" actId="20577"/>
          <ac:spMkLst>
            <pc:docMk/>
            <pc:sldMk cId="638543241" sldId="260"/>
            <ac:spMk id="6" creationId="{357079A1-DC89-4B52-936B-B89FF1619EBA}"/>
          </ac:spMkLst>
        </pc:spChg>
      </pc:sldChg>
      <pc:sldChg chg="addSp delSp modSp mod modClrScheme chgLayout">
        <pc:chgData name="Riely, Gregory" userId="8e9f1504-5205-4fae-b223-1d04dd54ed12" providerId="ADAL" clId="{B0007F7C-0A0A-F04B-88D5-00DAAF903B3B}" dt="2025-06-21T01:33:51.588" v="1938" actId="20577"/>
        <pc:sldMkLst>
          <pc:docMk/>
          <pc:sldMk cId="0" sldId="261"/>
        </pc:sldMkLst>
        <pc:spChg chg="mod ord">
          <ac:chgData name="Riely, Gregory" userId="8e9f1504-5205-4fae-b223-1d04dd54ed12" providerId="ADAL" clId="{B0007F7C-0A0A-F04B-88D5-00DAAF903B3B}" dt="2025-06-21T01:24:57.781" v="1735" actId="313"/>
          <ac:spMkLst>
            <pc:docMk/>
            <pc:sldMk cId="0" sldId="261"/>
            <ac:spMk id="2" creationId="{00000000-0000-0000-0000-000000000000}"/>
          </ac:spMkLst>
        </pc:spChg>
        <pc:spChg chg="add del mod">
          <ac:chgData name="Riely, Gregory" userId="8e9f1504-5205-4fae-b223-1d04dd54ed12" providerId="ADAL" clId="{B0007F7C-0A0A-F04B-88D5-00DAAF903B3B}" dt="2025-06-21T01:25:00.827" v="1741"/>
          <ac:spMkLst>
            <pc:docMk/>
            <pc:sldMk cId="0" sldId="261"/>
            <ac:spMk id="3" creationId="{54F861A2-73BA-8DC9-64C2-90B4B0F3C236}"/>
          </ac:spMkLst>
        </pc:spChg>
        <pc:spChg chg="add del mod">
          <ac:chgData name="Riely, Gregory" userId="8e9f1504-5205-4fae-b223-1d04dd54ed12" providerId="ADAL" clId="{B0007F7C-0A0A-F04B-88D5-00DAAF903B3B}" dt="2025-06-21T01:25:00.529" v="1739"/>
          <ac:spMkLst>
            <pc:docMk/>
            <pc:sldMk cId="0" sldId="261"/>
            <ac:spMk id="4" creationId="{19D9A585-7AED-772F-0BAA-378E6C59A13C}"/>
          </ac:spMkLst>
        </pc:spChg>
        <pc:spChg chg="add del mod">
          <ac:chgData name="Riely, Gregory" userId="8e9f1504-5205-4fae-b223-1d04dd54ed12" providerId="ADAL" clId="{B0007F7C-0A0A-F04B-88D5-00DAAF903B3B}" dt="2025-06-21T01:24:58.938" v="1737"/>
          <ac:spMkLst>
            <pc:docMk/>
            <pc:sldMk cId="0" sldId="261"/>
            <ac:spMk id="5" creationId="{A6305406-CE88-5E70-FFE0-5D05FE61F2D8}"/>
          </ac:spMkLst>
        </pc:spChg>
        <pc:spChg chg="add mod">
          <ac:chgData name="Riely, Gregory" userId="8e9f1504-5205-4fae-b223-1d04dd54ed12" providerId="ADAL" clId="{B0007F7C-0A0A-F04B-88D5-00DAAF903B3B}" dt="2025-06-21T01:33:51.588" v="1938" actId="20577"/>
          <ac:spMkLst>
            <pc:docMk/>
            <pc:sldMk cId="0" sldId="261"/>
            <ac:spMk id="6" creationId="{C1D8CEFF-1CBE-BC05-1664-CB537D1E8EF9}"/>
          </ac:spMkLst>
        </pc:spChg>
        <pc:spChg chg="del">
          <ac:chgData name="Riely, Gregory" userId="8e9f1504-5205-4fae-b223-1d04dd54ed12" providerId="ADAL" clId="{B0007F7C-0A0A-F04B-88D5-00DAAF903B3B}" dt="2025-06-21T01:33:42.244" v="1919" actId="478"/>
          <ac:spMkLst>
            <pc:docMk/>
            <pc:sldMk cId="0" sldId="261"/>
            <ac:spMk id="7" creationId="{00000000-0000-0000-0000-000000000000}"/>
          </ac:spMkLst>
        </pc:spChg>
        <pc:picChg chg="mod">
          <ac:chgData name="Riely, Gregory" userId="8e9f1504-5205-4fae-b223-1d04dd54ed12" providerId="ADAL" clId="{B0007F7C-0A0A-F04B-88D5-00DAAF903B3B}" dt="2025-06-21T01:24:53.551" v="1734" actId="14100"/>
          <ac:picMkLst>
            <pc:docMk/>
            <pc:sldMk cId="0" sldId="261"/>
            <ac:picMk id="1026" creationId="{00000000-0000-0000-0000-000000000000}"/>
          </ac:picMkLst>
        </pc:picChg>
      </pc:sldChg>
      <pc:sldChg chg="addSp modSp mod">
        <pc:chgData name="Riely, Gregory" userId="8e9f1504-5205-4fae-b223-1d04dd54ed12" providerId="ADAL" clId="{B0007F7C-0A0A-F04B-88D5-00DAAF903B3B}" dt="2025-06-21T01:38:17.769" v="2102" actId="20577"/>
        <pc:sldMkLst>
          <pc:docMk/>
          <pc:sldMk cId="0" sldId="262"/>
        </pc:sldMkLst>
        <pc:spChg chg="add mod">
          <ac:chgData name="Riely, Gregory" userId="8e9f1504-5205-4fae-b223-1d04dd54ed12" providerId="ADAL" clId="{B0007F7C-0A0A-F04B-88D5-00DAAF903B3B}" dt="2025-06-21T00:45:08.821" v="69"/>
          <ac:spMkLst>
            <pc:docMk/>
            <pc:sldMk cId="0" sldId="262"/>
            <ac:spMk id="3" creationId="{D36D2FDE-9D38-3AFE-24D5-5468534E7FBA}"/>
          </ac:spMkLst>
        </pc:spChg>
        <pc:spChg chg="add mod">
          <ac:chgData name="Riely, Gregory" userId="8e9f1504-5205-4fae-b223-1d04dd54ed12" providerId="ADAL" clId="{B0007F7C-0A0A-F04B-88D5-00DAAF903B3B}" dt="2025-06-21T01:38:17.769" v="2102" actId="20577"/>
          <ac:spMkLst>
            <pc:docMk/>
            <pc:sldMk cId="0" sldId="262"/>
            <ac:spMk id="4" creationId="{09909154-7048-E95C-E3AC-048D2AB0E56A}"/>
          </ac:spMkLst>
        </pc:spChg>
        <pc:picChg chg="mod">
          <ac:chgData name="Riely, Gregory" userId="8e9f1504-5205-4fae-b223-1d04dd54ed12" providerId="ADAL" clId="{B0007F7C-0A0A-F04B-88D5-00DAAF903B3B}" dt="2025-06-21T00:45:07.587" v="68" actId="14100"/>
          <ac:picMkLst>
            <pc:docMk/>
            <pc:sldMk cId="0" sldId="262"/>
            <ac:picMk id="1026" creationId="{00000000-0000-0000-0000-000000000000}"/>
          </ac:picMkLst>
        </pc:picChg>
      </pc:sldChg>
      <pc:sldChg chg="del">
        <pc:chgData name="Riely, Gregory" userId="8e9f1504-5205-4fae-b223-1d04dd54ed12" providerId="ADAL" clId="{B0007F7C-0A0A-F04B-88D5-00DAAF903B3B}" dt="2025-06-21T00:43:24.248" v="8" actId="2696"/>
        <pc:sldMkLst>
          <pc:docMk/>
          <pc:sldMk cId="0" sldId="263"/>
        </pc:sldMkLst>
      </pc:sldChg>
      <pc:sldChg chg="addSp delSp modSp mod">
        <pc:chgData name="Riely, Gregory" userId="8e9f1504-5205-4fae-b223-1d04dd54ed12" providerId="ADAL" clId="{B0007F7C-0A0A-F04B-88D5-00DAAF903B3B}" dt="2025-06-21T01:36:13.936" v="2021"/>
        <pc:sldMkLst>
          <pc:docMk/>
          <pc:sldMk cId="0" sldId="264"/>
        </pc:sldMkLst>
        <pc:spChg chg="add mod">
          <ac:chgData name="Riely, Gregory" userId="8e9f1504-5205-4fae-b223-1d04dd54ed12" providerId="ADAL" clId="{B0007F7C-0A0A-F04B-88D5-00DAAF903B3B}" dt="2025-06-21T01:03:46.581" v="1063"/>
          <ac:spMkLst>
            <pc:docMk/>
            <pc:sldMk cId="0" sldId="264"/>
            <ac:spMk id="3" creationId="{3A8ACD25-CE78-2B45-2AE1-913FDCE59B07}"/>
          </ac:spMkLst>
        </pc:spChg>
        <pc:spChg chg="add mod">
          <ac:chgData name="Riely, Gregory" userId="8e9f1504-5205-4fae-b223-1d04dd54ed12" providerId="ADAL" clId="{B0007F7C-0A0A-F04B-88D5-00DAAF903B3B}" dt="2025-06-21T01:17:36.245" v="1292" actId="403"/>
          <ac:spMkLst>
            <pc:docMk/>
            <pc:sldMk cId="0" sldId="264"/>
            <ac:spMk id="4" creationId="{EDE3A3A1-354F-8A21-642F-83EB2F881AC2}"/>
          </ac:spMkLst>
        </pc:spChg>
        <pc:spChg chg="add mod">
          <ac:chgData name="Riely, Gregory" userId="8e9f1504-5205-4fae-b223-1d04dd54ed12" providerId="ADAL" clId="{B0007F7C-0A0A-F04B-88D5-00DAAF903B3B}" dt="2025-06-21T01:36:13.936" v="2021"/>
          <ac:spMkLst>
            <pc:docMk/>
            <pc:sldMk cId="0" sldId="264"/>
            <ac:spMk id="5" creationId="{B1D5D2A3-DA33-2586-4BB3-13D10905DF0B}"/>
          </ac:spMkLst>
        </pc:spChg>
        <pc:spChg chg="del">
          <ac:chgData name="Riely, Gregory" userId="8e9f1504-5205-4fae-b223-1d04dd54ed12" providerId="ADAL" clId="{B0007F7C-0A0A-F04B-88D5-00DAAF903B3B}" dt="2025-06-21T01:36:13.162" v="2020" actId="478"/>
          <ac:spMkLst>
            <pc:docMk/>
            <pc:sldMk cId="0" sldId="264"/>
            <ac:spMk id="7" creationId="{00000000-0000-0000-0000-000000000000}"/>
          </ac:spMkLst>
        </pc:spChg>
        <pc:picChg chg="mod">
          <ac:chgData name="Riely, Gregory" userId="8e9f1504-5205-4fae-b223-1d04dd54ed12" providerId="ADAL" clId="{B0007F7C-0A0A-F04B-88D5-00DAAF903B3B}" dt="2025-06-21T01:16:05.834" v="1261" actId="1076"/>
          <ac:picMkLst>
            <pc:docMk/>
            <pc:sldMk cId="0" sldId="264"/>
            <ac:picMk id="1026" creationId="{00000000-0000-0000-0000-000000000000}"/>
          </ac:picMkLst>
        </pc:picChg>
      </pc:sldChg>
      <pc:sldChg chg="addSp modSp mod modClrScheme chgLayout">
        <pc:chgData name="Riely, Gregory" userId="8e9f1504-5205-4fae-b223-1d04dd54ed12" providerId="ADAL" clId="{B0007F7C-0A0A-F04B-88D5-00DAAF903B3B}" dt="2025-06-21T01:38:24.952" v="2103"/>
        <pc:sldMkLst>
          <pc:docMk/>
          <pc:sldMk cId="0" sldId="265"/>
        </pc:sldMkLst>
        <pc:spChg chg="mod ord">
          <ac:chgData name="Riely, Gregory" userId="8e9f1504-5205-4fae-b223-1d04dd54ed12" providerId="ADAL" clId="{B0007F7C-0A0A-F04B-88D5-00DAAF903B3B}" dt="2025-06-21T00:45:00.610" v="67" actId="1076"/>
          <ac:spMkLst>
            <pc:docMk/>
            <pc:sldMk cId="0" sldId="265"/>
            <ac:spMk id="2" creationId="{00000000-0000-0000-0000-000000000000}"/>
          </ac:spMkLst>
        </pc:spChg>
        <pc:spChg chg="add mod">
          <ac:chgData name="Riely, Gregory" userId="8e9f1504-5205-4fae-b223-1d04dd54ed12" providerId="ADAL" clId="{B0007F7C-0A0A-F04B-88D5-00DAAF903B3B}" dt="2025-06-21T01:38:24.952" v="2103"/>
          <ac:spMkLst>
            <pc:docMk/>
            <pc:sldMk cId="0" sldId="265"/>
            <ac:spMk id="3" creationId="{4D3FA722-56EA-8AD5-E065-C153E7F9B640}"/>
          </ac:spMkLst>
        </pc:spChg>
        <pc:picChg chg="mod">
          <ac:chgData name="Riely, Gregory" userId="8e9f1504-5205-4fae-b223-1d04dd54ed12" providerId="ADAL" clId="{B0007F7C-0A0A-F04B-88D5-00DAAF903B3B}" dt="2025-06-21T00:45:15.483" v="70" actId="14100"/>
          <ac:picMkLst>
            <pc:docMk/>
            <pc:sldMk cId="0" sldId="265"/>
            <ac:picMk id="1026" creationId="{00000000-0000-0000-0000-000000000000}"/>
          </ac:picMkLst>
        </pc:picChg>
      </pc:sldChg>
      <pc:sldChg chg="addSp delSp modSp">
        <pc:chgData name="Riely, Gregory" userId="8e9f1504-5205-4fae-b223-1d04dd54ed12" providerId="ADAL" clId="{B0007F7C-0A0A-F04B-88D5-00DAAF903B3B}" dt="2025-06-21T01:36:29.653" v="2025" actId="478"/>
        <pc:sldMkLst>
          <pc:docMk/>
          <pc:sldMk cId="0" sldId="266"/>
        </pc:sldMkLst>
        <pc:spChg chg="add mod">
          <ac:chgData name="Riely, Gregory" userId="8e9f1504-5205-4fae-b223-1d04dd54ed12" providerId="ADAL" clId="{B0007F7C-0A0A-F04B-88D5-00DAAF903B3B}" dt="2025-06-21T01:04:16.195" v="1069"/>
          <ac:spMkLst>
            <pc:docMk/>
            <pc:sldMk cId="0" sldId="266"/>
            <ac:spMk id="3" creationId="{929DF657-0326-727A-6FBE-B0DEDDD069B2}"/>
          </ac:spMkLst>
        </pc:spChg>
        <pc:spChg chg="add mod">
          <ac:chgData name="Riely, Gregory" userId="8e9f1504-5205-4fae-b223-1d04dd54ed12" providerId="ADAL" clId="{B0007F7C-0A0A-F04B-88D5-00DAAF903B3B}" dt="2025-06-21T01:36:26.693" v="2024"/>
          <ac:spMkLst>
            <pc:docMk/>
            <pc:sldMk cId="0" sldId="266"/>
            <ac:spMk id="4" creationId="{783D307D-1165-0963-1D2E-779A3ED2EF68}"/>
          </ac:spMkLst>
        </pc:spChg>
        <pc:spChg chg="del">
          <ac:chgData name="Riely, Gregory" userId="8e9f1504-5205-4fae-b223-1d04dd54ed12" providerId="ADAL" clId="{B0007F7C-0A0A-F04B-88D5-00DAAF903B3B}" dt="2025-06-21T01:36:29.653" v="2025" actId="478"/>
          <ac:spMkLst>
            <pc:docMk/>
            <pc:sldMk cId="0" sldId="266"/>
            <ac:spMk id="7" creationId="{00000000-0000-0000-0000-000000000000}"/>
          </ac:spMkLst>
        </pc:spChg>
        <pc:picChg chg="mod">
          <ac:chgData name="Riely, Gregory" userId="8e9f1504-5205-4fae-b223-1d04dd54ed12" providerId="ADAL" clId="{B0007F7C-0A0A-F04B-88D5-00DAAF903B3B}" dt="2025-06-21T01:04:14.614" v="1068" actId="14100"/>
          <ac:picMkLst>
            <pc:docMk/>
            <pc:sldMk cId="0" sldId="266"/>
            <ac:picMk id="1026" creationId="{00000000-0000-0000-0000-000000000000}"/>
          </ac:picMkLst>
        </pc:picChg>
      </pc:sldChg>
      <pc:sldChg chg="addSp delSp modSp del">
        <pc:chgData name="Riely, Gregory" userId="8e9f1504-5205-4fae-b223-1d04dd54ed12" providerId="ADAL" clId="{B0007F7C-0A0A-F04B-88D5-00DAAF903B3B}" dt="2025-06-21T12:02:36.632" v="5500" actId="2696"/>
        <pc:sldMkLst>
          <pc:docMk/>
          <pc:sldMk cId="0" sldId="267"/>
        </pc:sldMkLst>
        <pc:spChg chg="add mod">
          <ac:chgData name="Riely, Gregory" userId="8e9f1504-5205-4fae-b223-1d04dd54ed12" providerId="ADAL" clId="{B0007F7C-0A0A-F04B-88D5-00DAAF903B3B}" dt="2025-06-21T01:06:14.660" v="1076"/>
          <ac:spMkLst>
            <pc:docMk/>
            <pc:sldMk cId="0" sldId="267"/>
            <ac:spMk id="3" creationId="{952167ED-0D85-E81E-2EF0-06FAC12A7F0B}"/>
          </ac:spMkLst>
        </pc:spChg>
        <pc:spChg chg="del">
          <ac:chgData name="Riely, Gregory" userId="8e9f1504-5205-4fae-b223-1d04dd54ed12" providerId="ADAL" clId="{B0007F7C-0A0A-F04B-88D5-00DAAF903B3B}" dt="2025-06-20T20:09:31.091" v="7" actId="478"/>
          <ac:spMkLst>
            <pc:docMk/>
            <pc:sldMk cId="0" sldId="267"/>
            <ac:spMk id="7" creationId="{00000000-0000-0000-0000-000000000000}"/>
          </ac:spMkLst>
        </pc:spChg>
        <pc:picChg chg="mod">
          <ac:chgData name="Riely, Gregory" userId="8e9f1504-5205-4fae-b223-1d04dd54ed12" providerId="ADAL" clId="{B0007F7C-0A0A-F04B-88D5-00DAAF903B3B}" dt="2025-06-21T01:06:07.102" v="1075" actId="14100"/>
          <ac:picMkLst>
            <pc:docMk/>
            <pc:sldMk cId="0" sldId="267"/>
            <ac:picMk id="1026" creationId="{00000000-0000-0000-0000-000000000000}"/>
          </ac:picMkLst>
        </pc:picChg>
      </pc:sldChg>
      <pc:sldChg chg="addSp delSp modSp">
        <pc:chgData name="Riely, Gregory" userId="8e9f1504-5205-4fae-b223-1d04dd54ed12" providerId="ADAL" clId="{B0007F7C-0A0A-F04B-88D5-00DAAF903B3B}" dt="2025-06-21T01:34:06.720" v="1942"/>
        <pc:sldMkLst>
          <pc:docMk/>
          <pc:sldMk cId="0" sldId="268"/>
        </pc:sldMkLst>
        <pc:spChg chg="add mod">
          <ac:chgData name="Riely, Gregory" userId="8e9f1504-5205-4fae-b223-1d04dd54ed12" providerId="ADAL" clId="{B0007F7C-0A0A-F04B-88D5-00DAAF903B3B}" dt="2025-06-21T01:25:40.461" v="1748"/>
          <ac:spMkLst>
            <pc:docMk/>
            <pc:sldMk cId="0" sldId="268"/>
            <ac:spMk id="3" creationId="{686602F6-3EB0-5170-00F2-6C26ADA5A64D}"/>
          </ac:spMkLst>
        </pc:spChg>
        <pc:spChg chg="add mod">
          <ac:chgData name="Riely, Gregory" userId="8e9f1504-5205-4fae-b223-1d04dd54ed12" providerId="ADAL" clId="{B0007F7C-0A0A-F04B-88D5-00DAAF903B3B}" dt="2025-06-21T01:34:06.720" v="1942"/>
          <ac:spMkLst>
            <pc:docMk/>
            <pc:sldMk cId="0" sldId="268"/>
            <ac:spMk id="4" creationId="{F0119654-2CD3-4C67-1977-5363FF761889}"/>
          </ac:spMkLst>
        </pc:spChg>
        <pc:spChg chg="del">
          <ac:chgData name="Riely, Gregory" userId="8e9f1504-5205-4fae-b223-1d04dd54ed12" providerId="ADAL" clId="{B0007F7C-0A0A-F04B-88D5-00DAAF903B3B}" dt="2025-06-21T01:34:05.324" v="1941" actId="478"/>
          <ac:spMkLst>
            <pc:docMk/>
            <pc:sldMk cId="0" sldId="268"/>
            <ac:spMk id="7" creationId="{00000000-0000-0000-0000-000000000000}"/>
          </ac:spMkLst>
        </pc:spChg>
        <pc:picChg chg="mod">
          <ac:chgData name="Riely, Gregory" userId="8e9f1504-5205-4fae-b223-1d04dd54ed12" providerId="ADAL" clId="{B0007F7C-0A0A-F04B-88D5-00DAAF903B3B}" dt="2025-06-21T01:25:39.479" v="1747" actId="1076"/>
          <ac:picMkLst>
            <pc:docMk/>
            <pc:sldMk cId="0" sldId="268"/>
            <ac:picMk id="1026" creationId="{00000000-0000-0000-0000-000000000000}"/>
          </ac:picMkLst>
        </pc:picChg>
      </pc:sldChg>
      <pc:sldChg chg="addSp modSp">
        <pc:chgData name="Riely, Gregory" userId="8e9f1504-5205-4fae-b223-1d04dd54ed12" providerId="ADAL" clId="{B0007F7C-0A0A-F04B-88D5-00DAAF903B3B}" dt="2025-06-21T01:38:27.029" v="2104"/>
        <pc:sldMkLst>
          <pc:docMk/>
          <pc:sldMk cId="0" sldId="269"/>
        </pc:sldMkLst>
        <pc:spChg chg="add mod">
          <ac:chgData name="Riely, Gregory" userId="8e9f1504-5205-4fae-b223-1d04dd54ed12" providerId="ADAL" clId="{B0007F7C-0A0A-F04B-88D5-00DAAF903B3B}" dt="2025-06-21T00:45:23.377" v="73"/>
          <ac:spMkLst>
            <pc:docMk/>
            <pc:sldMk cId="0" sldId="269"/>
            <ac:spMk id="3" creationId="{1065DFA9-3B66-3EC6-D9D5-F8342ACF2EA9}"/>
          </ac:spMkLst>
        </pc:spChg>
        <pc:spChg chg="add mod">
          <ac:chgData name="Riely, Gregory" userId="8e9f1504-5205-4fae-b223-1d04dd54ed12" providerId="ADAL" clId="{B0007F7C-0A0A-F04B-88D5-00DAAF903B3B}" dt="2025-06-21T01:38:27.029" v="2104"/>
          <ac:spMkLst>
            <pc:docMk/>
            <pc:sldMk cId="0" sldId="269"/>
            <ac:spMk id="4" creationId="{3FF83A78-2B5E-B3A0-9190-228A2B926FF5}"/>
          </ac:spMkLst>
        </pc:spChg>
        <pc:picChg chg="mod">
          <ac:chgData name="Riely, Gregory" userId="8e9f1504-5205-4fae-b223-1d04dd54ed12" providerId="ADAL" clId="{B0007F7C-0A0A-F04B-88D5-00DAAF903B3B}" dt="2025-06-21T00:45:22.163" v="72" actId="14100"/>
          <ac:picMkLst>
            <pc:docMk/>
            <pc:sldMk cId="0" sldId="269"/>
            <ac:picMk id="1026" creationId="{00000000-0000-0000-0000-000000000000}"/>
          </ac:picMkLst>
        </pc:picChg>
      </pc:sldChg>
      <pc:sldChg chg="addSp delSp modSp mod chgLayout">
        <pc:chgData name="Riely, Gregory" userId="8e9f1504-5205-4fae-b223-1d04dd54ed12" providerId="ADAL" clId="{B0007F7C-0A0A-F04B-88D5-00DAAF903B3B}" dt="2025-06-21T11:55:43.572" v="5304" actId="122"/>
        <pc:sldMkLst>
          <pc:docMk/>
          <pc:sldMk cId="0" sldId="273"/>
        </pc:sldMkLst>
        <pc:spChg chg="del">
          <ac:chgData name="Riely, Gregory" userId="8e9f1504-5205-4fae-b223-1d04dd54ed12" providerId="ADAL" clId="{B0007F7C-0A0A-F04B-88D5-00DAAF903B3B}" dt="2025-06-21T00:47:06.927" v="79" actId="478"/>
          <ac:spMkLst>
            <pc:docMk/>
            <pc:sldMk cId="0" sldId="273"/>
            <ac:spMk id="2" creationId="{00000000-0000-0000-0000-000000000000}"/>
          </ac:spMkLst>
        </pc:spChg>
        <pc:spChg chg="add mod">
          <ac:chgData name="Riely, Gregory" userId="8e9f1504-5205-4fae-b223-1d04dd54ed12" providerId="ADAL" clId="{B0007F7C-0A0A-F04B-88D5-00DAAF903B3B}" dt="2025-06-21T00:46:00.606" v="76"/>
          <ac:spMkLst>
            <pc:docMk/>
            <pc:sldMk cId="0" sldId="273"/>
            <ac:spMk id="3" creationId="{A7D576B8-DD76-38A4-2FBC-C2BE0F258B9B}"/>
          </ac:spMkLst>
        </pc:spChg>
        <pc:spChg chg="add del mod">
          <ac:chgData name="Riely, Gregory" userId="8e9f1504-5205-4fae-b223-1d04dd54ed12" providerId="ADAL" clId="{B0007F7C-0A0A-F04B-88D5-00DAAF903B3B}" dt="2025-06-21T00:47:09.882" v="80" actId="478"/>
          <ac:spMkLst>
            <pc:docMk/>
            <pc:sldMk cId="0" sldId="273"/>
            <ac:spMk id="5" creationId="{724D7085-0B26-3A7F-3AAC-52966F85E7C4}"/>
          </ac:spMkLst>
        </pc:spChg>
        <pc:spChg chg="add mod ord">
          <ac:chgData name="Riely, Gregory" userId="8e9f1504-5205-4fae-b223-1d04dd54ed12" providerId="ADAL" clId="{B0007F7C-0A0A-F04B-88D5-00DAAF903B3B}" dt="2025-06-21T11:02:43.861" v="2107" actId="1076"/>
          <ac:spMkLst>
            <pc:docMk/>
            <pc:sldMk cId="0" sldId="273"/>
            <ac:spMk id="6" creationId="{55999CD7-F4E2-DC97-E0A7-43F9F40AC44E}"/>
          </ac:spMkLst>
        </pc:spChg>
        <pc:spChg chg="add mod ord">
          <ac:chgData name="Riely, Gregory" userId="8e9f1504-5205-4fae-b223-1d04dd54ed12" providerId="ADAL" clId="{B0007F7C-0A0A-F04B-88D5-00DAAF903B3B}" dt="2025-06-21T00:52:46.973" v="659" actId="20577"/>
          <ac:spMkLst>
            <pc:docMk/>
            <pc:sldMk cId="0" sldId="273"/>
            <ac:spMk id="7" creationId="{E6F9838F-0157-3AE2-A466-86EB444E4690}"/>
          </ac:spMkLst>
        </pc:spChg>
        <pc:spChg chg="add del mod">
          <ac:chgData name="Riely, Gregory" userId="8e9f1504-5205-4fae-b223-1d04dd54ed12" providerId="ADAL" clId="{B0007F7C-0A0A-F04B-88D5-00DAAF903B3B}" dt="2025-06-21T01:38:30.456" v="2106" actId="478"/>
          <ac:spMkLst>
            <pc:docMk/>
            <pc:sldMk cId="0" sldId="273"/>
            <ac:spMk id="9" creationId="{7DA2E285-AB33-D2E0-54C5-47D81D560560}"/>
          </ac:spMkLst>
        </pc:spChg>
        <pc:graphicFrameChg chg="add mod modGraphic">
          <ac:chgData name="Riely, Gregory" userId="8e9f1504-5205-4fae-b223-1d04dd54ed12" providerId="ADAL" clId="{B0007F7C-0A0A-F04B-88D5-00DAAF903B3B}" dt="2025-06-21T11:55:43.572" v="5304" actId="122"/>
          <ac:graphicFrameMkLst>
            <pc:docMk/>
            <pc:sldMk cId="0" sldId="273"/>
            <ac:graphicFrameMk id="8" creationId="{EBAC58B3-4C4B-6A69-4615-A34199414E32}"/>
          </ac:graphicFrameMkLst>
        </pc:graphicFrameChg>
        <pc:picChg chg="del mod">
          <ac:chgData name="Riely, Gregory" userId="8e9f1504-5205-4fae-b223-1d04dd54ed12" providerId="ADAL" clId="{B0007F7C-0A0A-F04B-88D5-00DAAF903B3B}" dt="2025-06-21T00:50:51.053" v="494" actId="478"/>
          <ac:picMkLst>
            <pc:docMk/>
            <pc:sldMk cId="0" sldId="273"/>
            <ac:picMk id="1026" creationId="{00000000-0000-0000-0000-000000000000}"/>
          </ac:picMkLst>
        </pc:picChg>
      </pc:sldChg>
      <pc:sldChg chg="addSp delSp modSp">
        <pc:chgData name="Riely, Gregory" userId="8e9f1504-5205-4fae-b223-1d04dd54ed12" providerId="ADAL" clId="{B0007F7C-0A0A-F04B-88D5-00DAAF903B3B}" dt="2025-06-21T01:34:24.276" v="1948"/>
        <pc:sldMkLst>
          <pc:docMk/>
          <pc:sldMk cId="0" sldId="274"/>
        </pc:sldMkLst>
        <pc:spChg chg="add mod">
          <ac:chgData name="Riely, Gregory" userId="8e9f1504-5205-4fae-b223-1d04dd54ed12" providerId="ADAL" clId="{B0007F7C-0A0A-F04B-88D5-00DAAF903B3B}" dt="2025-06-21T01:34:24.276" v="1948"/>
          <ac:spMkLst>
            <pc:docMk/>
            <pc:sldMk cId="0" sldId="274"/>
            <ac:spMk id="3" creationId="{A9FC59EA-40ED-41CA-5225-5479B20FD208}"/>
          </ac:spMkLst>
        </pc:spChg>
        <pc:spChg chg="del">
          <ac:chgData name="Riely, Gregory" userId="8e9f1504-5205-4fae-b223-1d04dd54ed12" providerId="ADAL" clId="{B0007F7C-0A0A-F04B-88D5-00DAAF903B3B}" dt="2025-06-21T01:34:23.346" v="1947" actId="478"/>
          <ac:spMkLst>
            <pc:docMk/>
            <pc:sldMk cId="0" sldId="274"/>
            <ac:spMk id="7" creationId="{00000000-0000-0000-0000-000000000000}"/>
          </ac:spMkLst>
        </pc:spChg>
      </pc:sldChg>
      <pc:sldChg chg="addSp modSp mod">
        <pc:chgData name="Riely, Gregory" userId="8e9f1504-5205-4fae-b223-1d04dd54ed12" providerId="ADAL" clId="{B0007F7C-0A0A-F04B-88D5-00DAAF903B3B}" dt="2025-06-21T01:35:10.751" v="1983" actId="20577"/>
        <pc:sldMkLst>
          <pc:docMk/>
          <pc:sldMk cId="1208414833" sldId="281"/>
        </pc:sldMkLst>
        <pc:spChg chg="mod">
          <ac:chgData name="Riely, Gregory" userId="8e9f1504-5205-4fae-b223-1d04dd54ed12" providerId="ADAL" clId="{B0007F7C-0A0A-F04B-88D5-00DAAF903B3B}" dt="2025-06-21T01:11:02.305" v="1200" actId="20577"/>
          <ac:spMkLst>
            <pc:docMk/>
            <pc:sldMk cId="1208414833" sldId="281"/>
            <ac:spMk id="2" creationId="{1944CD73-FD04-E072-052E-5364A78E10D8}"/>
          </ac:spMkLst>
        </pc:spChg>
        <pc:spChg chg="add mod">
          <ac:chgData name="Riely, Gregory" userId="8e9f1504-5205-4fae-b223-1d04dd54ed12" providerId="ADAL" clId="{B0007F7C-0A0A-F04B-88D5-00DAAF903B3B}" dt="2025-06-21T01:35:10.751" v="1983" actId="20577"/>
          <ac:spMkLst>
            <pc:docMk/>
            <pc:sldMk cId="1208414833" sldId="281"/>
            <ac:spMk id="7" creationId="{859D650A-90BD-DA5E-8A83-C29F62B8A640}"/>
          </ac:spMkLst>
        </pc:spChg>
      </pc:sldChg>
      <pc:sldChg chg="addSp delSp modSp mod">
        <pc:chgData name="Riely, Gregory" userId="8e9f1504-5205-4fae-b223-1d04dd54ed12" providerId="ADAL" clId="{B0007F7C-0A0A-F04B-88D5-00DAAF903B3B}" dt="2025-06-21T12:05:13.274" v="5571" actId="478"/>
        <pc:sldMkLst>
          <pc:docMk/>
          <pc:sldMk cId="2349246664" sldId="289"/>
        </pc:sldMkLst>
        <pc:spChg chg="mod">
          <ac:chgData name="Riely, Gregory" userId="8e9f1504-5205-4fae-b223-1d04dd54ed12" providerId="ADAL" clId="{B0007F7C-0A0A-F04B-88D5-00DAAF903B3B}" dt="2025-06-21T01:11:32.176" v="1203" actId="20577"/>
          <ac:spMkLst>
            <pc:docMk/>
            <pc:sldMk cId="2349246664" sldId="289"/>
            <ac:spMk id="2" creationId="{14E0DB38-8B43-545A-EA40-05FFA66A7887}"/>
          </ac:spMkLst>
        </pc:spChg>
        <pc:spChg chg="add mod">
          <ac:chgData name="Riely, Gregory" userId="8e9f1504-5205-4fae-b223-1d04dd54ed12" providerId="ADAL" clId="{B0007F7C-0A0A-F04B-88D5-00DAAF903B3B}" dt="2025-06-21T01:35:16.783" v="1984"/>
          <ac:spMkLst>
            <pc:docMk/>
            <pc:sldMk cId="2349246664" sldId="289"/>
            <ac:spMk id="4" creationId="{75B58EFA-72C5-C266-045A-5B65B1F05485}"/>
          </ac:spMkLst>
        </pc:spChg>
        <pc:spChg chg="del">
          <ac:chgData name="Riely, Gregory" userId="8e9f1504-5205-4fae-b223-1d04dd54ed12" providerId="ADAL" clId="{B0007F7C-0A0A-F04B-88D5-00DAAF903B3B}" dt="2025-06-21T12:05:11.593" v="5570" actId="478"/>
          <ac:spMkLst>
            <pc:docMk/>
            <pc:sldMk cId="2349246664" sldId="289"/>
            <ac:spMk id="5" creationId="{64A82C20-D99D-71B5-AC25-AC330820A802}"/>
          </ac:spMkLst>
        </pc:spChg>
        <pc:spChg chg="del">
          <ac:chgData name="Riely, Gregory" userId="8e9f1504-5205-4fae-b223-1d04dd54ed12" providerId="ADAL" clId="{B0007F7C-0A0A-F04B-88D5-00DAAF903B3B}" dt="2025-06-21T12:04:52.371" v="5566" actId="478"/>
          <ac:spMkLst>
            <pc:docMk/>
            <pc:sldMk cId="2349246664" sldId="289"/>
            <ac:spMk id="8" creationId="{C0987C3D-72DA-01C9-1B64-E3F5EE3CDD57}"/>
          </ac:spMkLst>
        </pc:spChg>
        <pc:spChg chg="add del mod">
          <ac:chgData name="Riely, Gregory" userId="8e9f1504-5205-4fae-b223-1d04dd54ed12" providerId="ADAL" clId="{B0007F7C-0A0A-F04B-88D5-00DAAF903B3B}" dt="2025-06-21T12:05:13.274" v="5571" actId="478"/>
          <ac:spMkLst>
            <pc:docMk/>
            <pc:sldMk cId="2349246664" sldId="289"/>
            <ac:spMk id="10" creationId="{5A3B5795-A64D-BFCE-E09B-5E73264C9A67}"/>
          </ac:spMkLst>
        </pc:spChg>
        <pc:graphicFrameChg chg="modGraphic">
          <ac:chgData name="Riely, Gregory" userId="8e9f1504-5205-4fae-b223-1d04dd54ed12" providerId="ADAL" clId="{B0007F7C-0A0A-F04B-88D5-00DAAF903B3B}" dt="2025-06-21T12:05:05.042" v="5569" actId="14100"/>
          <ac:graphicFrameMkLst>
            <pc:docMk/>
            <pc:sldMk cId="2349246664" sldId="289"/>
            <ac:graphicFrameMk id="6" creationId="{B8E1E728-01B6-A21B-88B7-6F3BE6DA58C3}"/>
          </ac:graphicFrameMkLst>
        </pc:graphicFrameChg>
      </pc:sldChg>
      <pc:sldChg chg="addSp delSp modSp mod">
        <pc:chgData name="Riely, Gregory" userId="8e9f1504-5205-4fae-b223-1d04dd54ed12" providerId="ADAL" clId="{B0007F7C-0A0A-F04B-88D5-00DAAF903B3B}" dt="2025-06-21T12:05:23.514" v="5572" actId="478"/>
        <pc:sldMkLst>
          <pc:docMk/>
          <pc:sldMk cId="970496786" sldId="291"/>
        </pc:sldMkLst>
        <pc:spChg chg="mod">
          <ac:chgData name="Riely, Gregory" userId="8e9f1504-5205-4fae-b223-1d04dd54ed12" providerId="ADAL" clId="{B0007F7C-0A0A-F04B-88D5-00DAAF903B3B}" dt="2025-06-21T01:11:37.423" v="1206" actId="27636"/>
          <ac:spMkLst>
            <pc:docMk/>
            <pc:sldMk cId="970496786" sldId="291"/>
            <ac:spMk id="2" creationId="{3B70CF2C-08CA-3D2E-2BF4-724363F27BF0}"/>
          </ac:spMkLst>
        </pc:spChg>
        <pc:spChg chg="add mod">
          <ac:chgData name="Riely, Gregory" userId="8e9f1504-5205-4fae-b223-1d04dd54ed12" providerId="ADAL" clId="{B0007F7C-0A0A-F04B-88D5-00DAAF903B3B}" dt="2025-06-21T01:35:19.123" v="1985"/>
          <ac:spMkLst>
            <pc:docMk/>
            <pc:sldMk cId="970496786" sldId="291"/>
            <ac:spMk id="4" creationId="{1EA0DC18-E1DA-7856-B8BA-2F91F6FC4184}"/>
          </ac:spMkLst>
        </pc:spChg>
        <pc:spChg chg="del">
          <ac:chgData name="Riely, Gregory" userId="8e9f1504-5205-4fae-b223-1d04dd54ed12" providerId="ADAL" clId="{B0007F7C-0A0A-F04B-88D5-00DAAF903B3B}" dt="2025-06-21T12:05:23.514" v="5572" actId="478"/>
          <ac:spMkLst>
            <pc:docMk/>
            <pc:sldMk cId="970496786" sldId="291"/>
            <ac:spMk id="7" creationId="{43F6443E-6822-17DA-BB36-EF3AAD009806}"/>
          </ac:spMkLst>
        </pc:spChg>
      </pc:sldChg>
      <pc:sldChg chg="addSp delSp modSp mod">
        <pc:chgData name="Riely, Gregory" userId="8e9f1504-5205-4fae-b223-1d04dd54ed12" providerId="ADAL" clId="{B0007F7C-0A0A-F04B-88D5-00DAAF903B3B}" dt="2025-06-21T12:05:30.144" v="5573" actId="478"/>
        <pc:sldMkLst>
          <pc:docMk/>
          <pc:sldMk cId="109412549" sldId="292"/>
        </pc:sldMkLst>
        <pc:spChg chg="mod">
          <ac:chgData name="Riely, Gregory" userId="8e9f1504-5205-4fae-b223-1d04dd54ed12" providerId="ADAL" clId="{B0007F7C-0A0A-F04B-88D5-00DAAF903B3B}" dt="2025-06-21T01:11:42.772" v="1209" actId="20577"/>
          <ac:spMkLst>
            <pc:docMk/>
            <pc:sldMk cId="109412549" sldId="292"/>
            <ac:spMk id="2" creationId="{42B4A448-8DBB-4189-847F-6127101BCD0D}"/>
          </ac:spMkLst>
        </pc:spChg>
        <pc:spChg chg="add mod">
          <ac:chgData name="Riely, Gregory" userId="8e9f1504-5205-4fae-b223-1d04dd54ed12" providerId="ADAL" clId="{B0007F7C-0A0A-F04B-88D5-00DAAF903B3B}" dt="2025-06-21T01:35:21.616" v="1986"/>
          <ac:spMkLst>
            <pc:docMk/>
            <pc:sldMk cId="109412549" sldId="292"/>
            <ac:spMk id="4" creationId="{ED3B5295-B99B-817D-0220-4DFD4F7F916D}"/>
          </ac:spMkLst>
        </pc:spChg>
        <pc:spChg chg="del">
          <ac:chgData name="Riely, Gregory" userId="8e9f1504-5205-4fae-b223-1d04dd54ed12" providerId="ADAL" clId="{B0007F7C-0A0A-F04B-88D5-00DAAF903B3B}" dt="2025-06-21T12:05:30.144" v="5573" actId="478"/>
          <ac:spMkLst>
            <pc:docMk/>
            <pc:sldMk cId="109412549" sldId="292"/>
            <ac:spMk id="7" creationId="{AE3EB960-A19D-4EC7-8667-97FEAF05CBA1}"/>
          </ac:spMkLst>
        </pc:spChg>
      </pc:sldChg>
      <pc:sldChg chg="addSp modSp">
        <pc:chgData name="Riely, Gregory" userId="8e9f1504-5205-4fae-b223-1d04dd54ed12" providerId="ADAL" clId="{B0007F7C-0A0A-F04B-88D5-00DAAF903B3B}" dt="2025-06-21T01:33:20.565" v="1914"/>
        <pc:sldMkLst>
          <pc:docMk/>
          <pc:sldMk cId="4170545381" sldId="293"/>
        </pc:sldMkLst>
        <pc:spChg chg="add mod">
          <ac:chgData name="Riely, Gregory" userId="8e9f1504-5205-4fae-b223-1d04dd54ed12" providerId="ADAL" clId="{B0007F7C-0A0A-F04B-88D5-00DAAF903B3B}" dt="2025-06-21T01:33:20.565" v="1914"/>
          <ac:spMkLst>
            <pc:docMk/>
            <pc:sldMk cId="4170545381" sldId="293"/>
            <ac:spMk id="5" creationId="{EF2599CC-4C66-9395-469E-E8BF4630C735}"/>
          </ac:spMkLst>
        </pc:spChg>
      </pc:sldChg>
      <pc:sldChg chg="addSp delSp modSp mod">
        <pc:chgData name="Riely, Gregory" userId="8e9f1504-5205-4fae-b223-1d04dd54ed12" providerId="ADAL" clId="{B0007F7C-0A0A-F04B-88D5-00DAAF903B3B}" dt="2025-06-21T11:26:07.097" v="3435" actId="478"/>
        <pc:sldMkLst>
          <pc:docMk/>
          <pc:sldMk cId="3544993469" sldId="294"/>
        </pc:sldMkLst>
        <pc:spChg chg="mod">
          <ac:chgData name="Riely, Gregory" userId="8e9f1504-5205-4fae-b223-1d04dd54ed12" providerId="ADAL" clId="{B0007F7C-0A0A-F04B-88D5-00DAAF903B3B}" dt="2025-06-21T01:11:54.206" v="1214" actId="20577"/>
          <ac:spMkLst>
            <pc:docMk/>
            <pc:sldMk cId="3544993469" sldId="294"/>
            <ac:spMk id="2" creationId="{17A06BDE-3943-D17C-ACE1-21023D11CE79}"/>
          </ac:spMkLst>
        </pc:spChg>
        <pc:spChg chg="add mod">
          <ac:chgData name="Riely, Gregory" userId="8e9f1504-5205-4fae-b223-1d04dd54ed12" providerId="ADAL" clId="{B0007F7C-0A0A-F04B-88D5-00DAAF903B3B}" dt="2025-06-21T01:35:25.248" v="1988"/>
          <ac:spMkLst>
            <pc:docMk/>
            <pc:sldMk cId="3544993469" sldId="294"/>
            <ac:spMk id="3" creationId="{9E690618-1D18-3ED1-6FB3-EBFB9E610707}"/>
          </ac:spMkLst>
        </pc:spChg>
        <pc:spChg chg="del">
          <ac:chgData name="Riely, Gregory" userId="8e9f1504-5205-4fae-b223-1d04dd54ed12" providerId="ADAL" clId="{B0007F7C-0A0A-F04B-88D5-00DAAF903B3B}" dt="2025-06-21T11:26:07.097" v="3435" actId="478"/>
          <ac:spMkLst>
            <pc:docMk/>
            <pc:sldMk cId="3544993469" sldId="294"/>
            <ac:spMk id="7" creationId="{5718C98D-FB0F-9D9C-8877-D58CFD397B4D}"/>
          </ac:spMkLst>
        </pc:spChg>
      </pc:sldChg>
      <pc:sldChg chg="addSp delSp modSp mod modClrScheme chgLayout">
        <pc:chgData name="Riely, Gregory" userId="8e9f1504-5205-4fae-b223-1d04dd54ed12" providerId="ADAL" clId="{B0007F7C-0A0A-F04B-88D5-00DAAF903B3B}" dt="2025-06-21T11:26:01.768" v="3434" actId="478"/>
        <pc:sldMkLst>
          <pc:docMk/>
          <pc:sldMk cId="412585023" sldId="296"/>
        </pc:sldMkLst>
        <pc:spChg chg="mod ord">
          <ac:chgData name="Riely, Gregory" userId="8e9f1504-5205-4fae-b223-1d04dd54ed12" providerId="ADAL" clId="{B0007F7C-0A0A-F04B-88D5-00DAAF903B3B}" dt="2025-06-21T11:23:12.529" v="3128" actId="700"/>
          <ac:spMkLst>
            <pc:docMk/>
            <pc:sldMk cId="412585023" sldId="296"/>
            <ac:spMk id="2" creationId="{1A8610C8-813B-091B-6AFD-AB36E0CE2921}"/>
          </ac:spMkLst>
        </pc:spChg>
        <pc:spChg chg="del mod ord">
          <ac:chgData name="Riely, Gregory" userId="8e9f1504-5205-4fae-b223-1d04dd54ed12" providerId="ADAL" clId="{B0007F7C-0A0A-F04B-88D5-00DAAF903B3B}" dt="2025-06-21T11:26:01.768" v="3434" actId="478"/>
          <ac:spMkLst>
            <pc:docMk/>
            <pc:sldMk cId="412585023" sldId="296"/>
            <ac:spMk id="3" creationId="{E0CA15E9-BC8B-7BCF-EBC4-A361A3D965CE}"/>
          </ac:spMkLst>
        </pc:spChg>
        <pc:spChg chg="add mod">
          <ac:chgData name="Riely, Gregory" userId="8e9f1504-5205-4fae-b223-1d04dd54ed12" providerId="ADAL" clId="{B0007F7C-0A0A-F04B-88D5-00DAAF903B3B}" dt="2025-06-21T01:35:29.448" v="1989"/>
          <ac:spMkLst>
            <pc:docMk/>
            <pc:sldMk cId="412585023" sldId="296"/>
            <ac:spMk id="4" creationId="{718AA8CD-2908-7CB1-CFF7-D9C4D0E86BFC}"/>
          </ac:spMkLst>
        </pc:spChg>
        <pc:spChg chg="mod ord">
          <ac:chgData name="Riely, Gregory" userId="8e9f1504-5205-4fae-b223-1d04dd54ed12" providerId="ADAL" clId="{B0007F7C-0A0A-F04B-88D5-00DAAF903B3B}" dt="2025-06-21T11:25:56.565" v="3433" actId="20577"/>
          <ac:spMkLst>
            <pc:docMk/>
            <pc:sldMk cId="412585023" sldId="296"/>
            <ac:spMk id="5" creationId="{4B73F29D-C392-440E-9F41-99CCB0A5B891}"/>
          </ac:spMkLst>
        </pc:spChg>
        <pc:spChg chg="del">
          <ac:chgData name="Riely, Gregory" userId="8e9f1504-5205-4fae-b223-1d04dd54ed12" providerId="ADAL" clId="{B0007F7C-0A0A-F04B-88D5-00DAAF903B3B}" dt="2025-06-21T11:25:25.741" v="3311" actId="478"/>
          <ac:spMkLst>
            <pc:docMk/>
            <pc:sldMk cId="412585023" sldId="296"/>
            <ac:spMk id="6" creationId="{81CDB91E-C78F-93EA-D151-9AADACB0EF66}"/>
          </ac:spMkLst>
        </pc:spChg>
        <pc:spChg chg="del">
          <ac:chgData name="Riely, Gregory" userId="8e9f1504-5205-4fae-b223-1d04dd54ed12" providerId="ADAL" clId="{B0007F7C-0A0A-F04B-88D5-00DAAF903B3B}" dt="2025-06-21T11:24:01.543" v="3166" actId="478"/>
          <ac:spMkLst>
            <pc:docMk/>
            <pc:sldMk cId="412585023" sldId="296"/>
            <ac:spMk id="9" creationId="{7954C426-C5A9-17CA-0E48-6E2DE9911856}"/>
          </ac:spMkLst>
        </pc:spChg>
        <pc:spChg chg="del mod">
          <ac:chgData name="Riely, Gregory" userId="8e9f1504-5205-4fae-b223-1d04dd54ed12" providerId="ADAL" clId="{B0007F7C-0A0A-F04B-88D5-00DAAF903B3B}" dt="2025-06-21T11:24:02.022" v="3168"/>
          <ac:spMkLst>
            <pc:docMk/>
            <pc:sldMk cId="412585023" sldId="296"/>
            <ac:spMk id="23" creationId="{9116B6FE-C973-6219-CF19-532E99A9BFE1}"/>
          </ac:spMkLst>
        </pc:spChg>
        <pc:spChg chg="del mod">
          <ac:chgData name="Riely, Gregory" userId="8e9f1504-5205-4fae-b223-1d04dd54ed12" providerId="ADAL" clId="{B0007F7C-0A0A-F04B-88D5-00DAAF903B3B}" dt="2025-06-21T11:24:02.023" v="3170"/>
          <ac:spMkLst>
            <pc:docMk/>
            <pc:sldMk cId="412585023" sldId="296"/>
            <ac:spMk id="24" creationId="{F2D8BC6E-9FC2-C0C5-15BA-6EE1B294D2C4}"/>
          </ac:spMkLst>
        </pc:spChg>
        <pc:spChg chg="del mod">
          <ac:chgData name="Riely, Gregory" userId="8e9f1504-5205-4fae-b223-1d04dd54ed12" providerId="ADAL" clId="{B0007F7C-0A0A-F04B-88D5-00DAAF903B3B}" dt="2025-06-21T11:25:25.886" v="3313"/>
          <ac:spMkLst>
            <pc:docMk/>
            <pc:sldMk cId="412585023" sldId="296"/>
            <ac:spMk id="25" creationId="{C3C417F5-12CB-7460-D122-094A257FF72E}"/>
          </ac:spMkLst>
        </pc:spChg>
        <pc:spChg chg="del">
          <ac:chgData name="Riely, Gregory" userId="8e9f1504-5205-4fae-b223-1d04dd54ed12" providerId="ADAL" clId="{B0007F7C-0A0A-F04B-88D5-00DAAF903B3B}" dt="2025-06-21T11:23:00.379" v="3126" actId="478"/>
          <ac:spMkLst>
            <pc:docMk/>
            <pc:sldMk cId="412585023" sldId="296"/>
            <ac:spMk id="27" creationId="{01632FFC-34B1-2DCE-692C-4396E53549A7}"/>
          </ac:spMkLst>
        </pc:spChg>
        <pc:spChg chg="del">
          <ac:chgData name="Riely, Gregory" userId="8e9f1504-5205-4fae-b223-1d04dd54ed12" providerId="ADAL" clId="{B0007F7C-0A0A-F04B-88D5-00DAAF903B3B}" dt="2025-06-21T11:23:00.379" v="3126" actId="478"/>
          <ac:spMkLst>
            <pc:docMk/>
            <pc:sldMk cId="412585023" sldId="296"/>
            <ac:spMk id="28" creationId="{6D0119B6-C228-1319-38E8-D0B0BBA030D9}"/>
          </ac:spMkLst>
        </pc:spChg>
        <pc:spChg chg="del">
          <ac:chgData name="Riely, Gregory" userId="8e9f1504-5205-4fae-b223-1d04dd54ed12" providerId="ADAL" clId="{B0007F7C-0A0A-F04B-88D5-00DAAF903B3B}" dt="2025-06-21T11:23:00.379" v="3126" actId="478"/>
          <ac:spMkLst>
            <pc:docMk/>
            <pc:sldMk cId="412585023" sldId="296"/>
            <ac:spMk id="29" creationId="{181C99A6-4228-40A0-3D54-3A1012FC048C}"/>
          </ac:spMkLst>
        </pc:spChg>
        <pc:grpChg chg="del">
          <ac:chgData name="Riely, Gregory" userId="8e9f1504-5205-4fae-b223-1d04dd54ed12" providerId="ADAL" clId="{B0007F7C-0A0A-F04B-88D5-00DAAF903B3B}" dt="2025-06-21T11:22:56.889" v="3125" actId="478"/>
          <ac:grpSpMkLst>
            <pc:docMk/>
            <pc:sldMk cId="412585023" sldId="296"/>
            <ac:grpSpMk id="18" creationId="{821BD258-3E7E-5867-6883-3FEE161C6BF8}"/>
          </ac:grpSpMkLst>
        </pc:grpChg>
        <pc:cxnChg chg="del">
          <ac:chgData name="Riely, Gregory" userId="8e9f1504-5205-4fae-b223-1d04dd54ed12" providerId="ADAL" clId="{B0007F7C-0A0A-F04B-88D5-00DAAF903B3B}" dt="2025-06-21T11:23:04.053" v="3127" actId="478"/>
          <ac:cxnSpMkLst>
            <pc:docMk/>
            <pc:sldMk cId="412585023" sldId="296"/>
            <ac:cxnSpMk id="20" creationId="{C20B677B-51C4-DCD3-5818-EC2CC2C212A9}"/>
          </ac:cxnSpMkLst>
        </pc:cxnChg>
        <pc:cxnChg chg="del">
          <ac:chgData name="Riely, Gregory" userId="8e9f1504-5205-4fae-b223-1d04dd54ed12" providerId="ADAL" clId="{B0007F7C-0A0A-F04B-88D5-00DAAF903B3B}" dt="2025-06-21T11:23:04.053" v="3127" actId="478"/>
          <ac:cxnSpMkLst>
            <pc:docMk/>
            <pc:sldMk cId="412585023" sldId="296"/>
            <ac:cxnSpMk id="22" creationId="{1362934C-3459-355B-922A-0A167F619272}"/>
          </ac:cxnSpMkLst>
        </pc:cxnChg>
      </pc:sldChg>
      <pc:sldChg chg="addSp delSp modSp mod chgLayout">
        <pc:chgData name="Riely, Gregory" userId="8e9f1504-5205-4fae-b223-1d04dd54ed12" providerId="ADAL" clId="{B0007F7C-0A0A-F04B-88D5-00DAAF903B3B}" dt="2025-06-21T11:28:02.995" v="3760" actId="20577"/>
        <pc:sldMkLst>
          <pc:docMk/>
          <pc:sldMk cId="4211917268" sldId="322"/>
        </pc:sldMkLst>
        <pc:spChg chg="mod ord">
          <ac:chgData name="Riely, Gregory" userId="8e9f1504-5205-4fae-b223-1d04dd54ed12" providerId="ADAL" clId="{B0007F7C-0A0A-F04B-88D5-00DAAF903B3B}" dt="2025-06-21T11:26:48.155" v="3439" actId="700"/>
          <ac:spMkLst>
            <pc:docMk/>
            <pc:sldMk cId="4211917268" sldId="322"/>
            <ac:spMk id="2" creationId="{4AB3979E-060C-4045-ABFC-5CE74B95DAD9}"/>
          </ac:spMkLst>
        </pc:spChg>
        <pc:spChg chg="add mod ord">
          <ac:chgData name="Riely, Gregory" userId="8e9f1504-5205-4fae-b223-1d04dd54ed12" providerId="ADAL" clId="{B0007F7C-0A0A-F04B-88D5-00DAAF903B3B}" dt="2025-06-21T11:28:02.995" v="3760" actId="20577"/>
          <ac:spMkLst>
            <pc:docMk/>
            <pc:sldMk cId="4211917268" sldId="322"/>
            <ac:spMk id="3" creationId="{8FDF4616-059F-07C2-51BF-A150EA3C2D73}"/>
          </ac:spMkLst>
        </pc:spChg>
        <pc:spChg chg="del">
          <ac:chgData name="Riely, Gregory" userId="8e9f1504-5205-4fae-b223-1d04dd54ed12" providerId="ADAL" clId="{B0007F7C-0A0A-F04B-88D5-00DAAF903B3B}" dt="2025-06-21T11:26:32.749" v="3438" actId="478"/>
          <ac:spMkLst>
            <pc:docMk/>
            <pc:sldMk cId="4211917268" sldId="322"/>
            <ac:spMk id="5" creationId="{C7BC235C-AAFD-41CD-B7F3-A5D7DD4B78F4}"/>
          </ac:spMkLst>
        </pc:spChg>
        <pc:spChg chg="del">
          <ac:chgData name="Riely, Gregory" userId="8e9f1504-5205-4fae-b223-1d04dd54ed12" providerId="ADAL" clId="{B0007F7C-0A0A-F04B-88D5-00DAAF903B3B}" dt="2025-06-21T11:26:30.268" v="3437" actId="478"/>
          <ac:spMkLst>
            <pc:docMk/>
            <pc:sldMk cId="4211917268" sldId="322"/>
            <ac:spMk id="7" creationId="{2658C071-156F-4208-A524-CC3D285C0E43}"/>
          </ac:spMkLst>
        </pc:spChg>
      </pc:sldChg>
      <pc:sldChg chg="modSp mod">
        <pc:chgData name="Riely, Gregory" userId="8e9f1504-5205-4fae-b223-1d04dd54ed12" providerId="ADAL" clId="{B0007F7C-0A0A-F04B-88D5-00DAAF903B3B}" dt="2025-06-21T11:52:40.948" v="5292" actId="20577"/>
        <pc:sldMkLst>
          <pc:docMk/>
          <pc:sldMk cId="4217927534" sldId="895"/>
        </pc:sldMkLst>
        <pc:spChg chg="mod">
          <ac:chgData name="Riely, Gregory" userId="8e9f1504-5205-4fae-b223-1d04dd54ed12" providerId="ADAL" clId="{B0007F7C-0A0A-F04B-88D5-00DAAF903B3B}" dt="2025-06-21T11:52:40.948" v="5292" actId="20577"/>
          <ac:spMkLst>
            <pc:docMk/>
            <pc:sldMk cId="4217927534" sldId="895"/>
            <ac:spMk id="3" creationId="{87D23CAA-1A4D-4ED3-8AD6-80818F33038A}"/>
          </ac:spMkLst>
        </pc:spChg>
      </pc:sldChg>
      <pc:sldChg chg="modSp mod">
        <pc:chgData name="Riely, Gregory" userId="8e9f1504-5205-4fae-b223-1d04dd54ed12" providerId="ADAL" clId="{B0007F7C-0A0A-F04B-88D5-00DAAF903B3B}" dt="2025-06-21T12:06:00.811" v="5580" actId="1035"/>
        <pc:sldMkLst>
          <pc:docMk/>
          <pc:sldMk cId="392437764" sldId="1127"/>
        </pc:sldMkLst>
        <pc:spChg chg="mod">
          <ac:chgData name="Riely, Gregory" userId="8e9f1504-5205-4fae-b223-1d04dd54ed12" providerId="ADAL" clId="{B0007F7C-0A0A-F04B-88D5-00DAAF903B3B}" dt="2025-06-21T12:06:00.811" v="5580" actId="1035"/>
          <ac:spMkLst>
            <pc:docMk/>
            <pc:sldMk cId="392437764" sldId="1127"/>
            <ac:spMk id="2" creationId="{B12B486A-1BB0-C144-8FA1-518038440375}"/>
          </ac:spMkLst>
        </pc:spChg>
      </pc:sldChg>
      <pc:sldChg chg="add">
        <pc:chgData name="Riely, Gregory" userId="8e9f1504-5205-4fae-b223-1d04dd54ed12" providerId="ADAL" clId="{B0007F7C-0A0A-F04B-88D5-00DAAF903B3B}" dt="2025-06-21T01:09:48.440" v="1098"/>
        <pc:sldMkLst>
          <pc:docMk/>
          <pc:sldMk cId="3294255871" sldId="1276"/>
        </pc:sldMkLst>
      </pc:sldChg>
      <pc:sldChg chg="modSp add mod">
        <pc:chgData name="Riely, Gregory" userId="8e9f1504-5205-4fae-b223-1d04dd54ed12" providerId="ADAL" clId="{B0007F7C-0A0A-F04B-88D5-00DAAF903B3B}" dt="2025-06-21T12:03:26.538" v="5531"/>
        <pc:sldMkLst>
          <pc:docMk/>
          <pc:sldMk cId="2425083186" sldId="1281"/>
        </pc:sldMkLst>
        <pc:spChg chg="mod">
          <ac:chgData name="Riely, Gregory" userId="8e9f1504-5205-4fae-b223-1d04dd54ed12" providerId="ADAL" clId="{B0007F7C-0A0A-F04B-88D5-00DAAF903B3B}" dt="2025-06-21T12:03:26.538" v="5531"/>
          <ac:spMkLst>
            <pc:docMk/>
            <pc:sldMk cId="2425083186" sldId="1281"/>
            <ac:spMk id="2" creationId="{1B48EB28-36F5-4EDE-A8C5-822528F12510}"/>
          </ac:spMkLst>
        </pc:spChg>
      </pc:sldChg>
      <pc:sldChg chg="add del">
        <pc:chgData name="Riely, Gregory" userId="8e9f1504-5205-4fae-b223-1d04dd54ed12" providerId="ADAL" clId="{B0007F7C-0A0A-F04B-88D5-00DAAF903B3B}" dt="2025-06-21T01:10:11.058" v="1138" actId="2696"/>
        <pc:sldMkLst>
          <pc:docMk/>
          <pc:sldMk cId="869409380" sldId="1305"/>
        </pc:sldMkLst>
      </pc:sldChg>
      <pc:sldChg chg="addSp delSp modSp del mod">
        <pc:chgData name="Riely, Gregory" userId="8e9f1504-5205-4fae-b223-1d04dd54ed12" providerId="ADAL" clId="{B0007F7C-0A0A-F04B-88D5-00DAAF903B3B}" dt="2025-06-21T11:06:59.138" v="2250" actId="2696"/>
        <pc:sldMkLst>
          <pc:docMk/>
          <pc:sldMk cId="3434548375" sldId="1905"/>
        </pc:sldMkLst>
        <pc:spChg chg="add mod">
          <ac:chgData name="Riely, Gregory" userId="8e9f1504-5205-4fae-b223-1d04dd54ed12" providerId="ADAL" clId="{B0007F7C-0A0A-F04B-88D5-00DAAF903B3B}" dt="2025-06-21T00:57:37.675" v="889" actId="1076"/>
          <ac:spMkLst>
            <pc:docMk/>
            <pc:sldMk cId="3434548375" sldId="1905"/>
            <ac:spMk id="3" creationId="{6D16BB6A-8F6F-9AFA-2DC1-CCEA5C4183E6}"/>
          </ac:spMkLst>
        </pc:spChg>
        <pc:spChg chg="add mod">
          <ac:chgData name="Riely, Gregory" userId="8e9f1504-5205-4fae-b223-1d04dd54ed12" providerId="ADAL" clId="{B0007F7C-0A0A-F04B-88D5-00DAAF903B3B}" dt="2025-06-21T00:57:37.675" v="889" actId="1076"/>
          <ac:spMkLst>
            <pc:docMk/>
            <pc:sldMk cId="3434548375" sldId="1905"/>
            <ac:spMk id="6" creationId="{3E1B765E-CA54-6A95-BB3A-9EA66DFBE854}"/>
          </ac:spMkLst>
        </pc:spChg>
        <pc:spChg chg="add mod">
          <ac:chgData name="Riely, Gregory" userId="8e9f1504-5205-4fae-b223-1d04dd54ed12" providerId="ADAL" clId="{B0007F7C-0A0A-F04B-88D5-00DAAF903B3B}" dt="2025-06-21T00:57:37.675" v="889" actId="1076"/>
          <ac:spMkLst>
            <pc:docMk/>
            <pc:sldMk cId="3434548375" sldId="1905"/>
            <ac:spMk id="7" creationId="{D2D611E9-11D3-B714-FCAE-100C07553EFA}"/>
          </ac:spMkLst>
        </pc:spChg>
        <pc:spChg chg="add mod">
          <ac:chgData name="Riely, Gregory" userId="8e9f1504-5205-4fae-b223-1d04dd54ed12" providerId="ADAL" clId="{B0007F7C-0A0A-F04B-88D5-00DAAF903B3B}" dt="2025-06-21T00:57:37.675" v="889" actId="1076"/>
          <ac:spMkLst>
            <pc:docMk/>
            <pc:sldMk cId="3434548375" sldId="1905"/>
            <ac:spMk id="8" creationId="{62EDFC82-B589-1FE2-BEE2-0BF758A5029A}"/>
          </ac:spMkLst>
        </pc:spChg>
        <pc:spChg chg="add del mod">
          <ac:chgData name="Riely, Gregory" userId="8e9f1504-5205-4fae-b223-1d04dd54ed12" providerId="ADAL" clId="{B0007F7C-0A0A-F04B-88D5-00DAAF903B3B}" dt="2025-06-21T00:58:33.642" v="894"/>
          <ac:spMkLst>
            <pc:docMk/>
            <pc:sldMk cId="3434548375" sldId="1905"/>
            <ac:spMk id="10" creationId="{850BD5EC-3457-A188-5489-A966EC82AAF0}"/>
          </ac:spMkLst>
        </pc:spChg>
        <pc:spChg chg="del mod">
          <ac:chgData name="Riely, Gregory" userId="8e9f1504-5205-4fae-b223-1d04dd54ed12" providerId="ADAL" clId="{B0007F7C-0A0A-F04B-88D5-00DAAF903B3B}" dt="2025-06-21T00:57:46.966" v="891" actId="478"/>
          <ac:spMkLst>
            <pc:docMk/>
            <pc:sldMk cId="3434548375" sldId="1905"/>
            <ac:spMk id="12" creationId="{1DB532F4-B748-4D47-8E74-8DB6CECFEAF9}"/>
          </ac:spMkLst>
        </pc:spChg>
        <pc:spChg chg="add del mod">
          <ac:chgData name="Riely, Gregory" userId="8e9f1504-5205-4fae-b223-1d04dd54ed12" providerId="ADAL" clId="{B0007F7C-0A0A-F04B-88D5-00DAAF903B3B}" dt="2025-06-21T00:59:30.041" v="921" actId="478"/>
          <ac:spMkLst>
            <pc:docMk/>
            <pc:sldMk cId="3434548375" sldId="1905"/>
            <ac:spMk id="14" creationId="{00A745B2-0D00-7525-F95F-B06BBAD0FA60}"/>
          </ac:spMkLst>
        </pc:spChg>
        <pc:spChg chg="add del mod">
          <ac:chgData name="Riely, Gregory" userId="8e9f1504-5205-4fae-b223-1d04dd54ed12" providerId="ADAL" clId="{B0007F7C-0A0A-F04B-88D5-00DAAF903B3B}" dt="2025-06-21T00:59:30.041" v="921" actId="478"/>
          <ac:spMkLst>
            <pc:docMk/>
            <pc:sldMk cId="3434548375" sldId="1905"/>
            <ac:spMk id="15" creationId="{EB512DFA-5B20-6926-C8D9-AA60FAD949CE}"/>
          </ac:spMkLst>
        </pc:spChg>
        <pc:spChg chg="del mod">
          <ac:chgData name="Riely, Gregory" userId="8e9f1504-5205-4fae-b223-1d04dd54ed12" providerId="ADAL" clId="{B0007F7C-0A0A-F04B-88D5-00DAAF903B3B}" dt="2025-06-21T00:57:46.966" v="891" actId="478"/>
          <ac:spMkLst>
            <pc:docMk/>
            <pc:sldMk cId="3434548375" sldId="1905"/>
            <ac:spMk id="19" creationId="{F03A3225-51ED-4C3D-AD53-191442132B3B}"/>
          </ac:spMkLst>
        </pc:spChg>
        <pc:spChg chg="del mod">
          <ac:chgData name="Riely, Gregory" userId="8e9f1504-5205-4fae-b223-1d04dd54ed12" providerId="ADAL" clId="{B0007F7C-0A0A-F04B-88D5-00DAAF903B3B}" dt="2025-06-21T00:57:46.966" v="891" actId="478"/>
          <ac:spMkLst>
            <pc:docMk/>
            <pc:sldMk cId="3434548375" sldId="1905"/>
            <ac:spMk id="20" creationId="{C8C52820-AE14-4CBB-9EDE-B2730EAD842C}"/>
          </ac:spMkLst>
        </pc:spChg>
        <pc:picChg chg="del mod">
          <ac:chgData name="Riely, Gregory" userId="8e9f1504-5205-4fae-b223-1d04dd54ed12" providerId="ADAL" clId="{B0007F7C-0A0A-F04B-88D5-00DAAF903B3B}" dt="2025-06-21T00:57:46.966" v="891" actId="478"/>
          <ac:picMkLst>
            <pc:docMk/>
            <pc:sldMk cId="3434548375" sldId="1905"/>
            <ac:picMk id="4" creationId="{792F1843-E372-41D9-990A-709E0CBA6201}"/>
          </ac:picMkLst>
        </pc:picChg>
        <pc:cxnChg chg="add mod">
          <ac:chgData name="Riely, Gregory" userId="8e9f1504-5205-4fae-b223-1d04dd54ed12" providerId="ADAL" clId="{B0007F7C-0A0A-F04B-88D5-00DAAF903B3B}" dt="2025-06-21T00:57:37.675" v="889" actId="1076"/>
          <ac:cxnSpMkLst>
            <pc:docMk/>
            <pc:sldMk cId="3434548375" sldId="1905"/>
            <ac:cxnSpMk id="5" creationId="{49282359-7242-B694-3AFC-0F5E19D0A2FF}"/>
          </ac:cxnSpMkLst>
        </pc:cxnChg>
        <pc:cxnChg chg="add mod">
          <ac:chgData name="Riely, Gregory" userId="8e9f1504-5205-4fae-b223-1d04dd54ed12" providerId="ADAL" clId="{B0007F7C-0A0A-F04B-88D5-00DAAF903B3B}" dt="2025-06-21T00:57:37.675" v="889" actId="1076"/>
          <ac:cxnSpMkLst>
            <pc:docMk/>
            <pc:sldMk cId="3434548375" sldId="1905"/>
            <ac:cxnSpMk id="9" creationId="{8ECB3B2A-99C4-3614-4882-3CF29E7DA433}"/>
          </ac:cxnSpMkLst>
        </pc:cxnChg>
        <pc:cxnChg chg="del mod">
          <ac:chgData name="Riely, Gregory" userId="8e9f1504-5205-4fae-b223-1d04dd54ed12" providerId="ADAL" clId="{B0007F7C-0A0A-F04B-88D5-00DAAF903B3B}" dt="2025-06-21T00:57:46.966" v="891" actId="478"/>
          <ac:cxnSpMkLst>
            <pc:docMk/>
            <pc:sldMk cId="3434548375" sldId="1905"/>
            <ac:cxnSpMk id="11" creationId="{3A61B10C-C34E-4742-B4FB-64C9AD135DF9}"/>
          </ac:cxnSpMkLst>
        </pc:cxnChg>
        <pc:cxnChg chg="del mod">
          <ac:chgData name="Riely, Gregory" userId="8e9f1504-5205-4fae-b223-1d04dd54ed12" providerId="ADAL" clId="{B0007F7C-0A0A-F04B-88D5-00DAAF903B3B}" dt="2025-06-21T00:57:46.966" v="891" actId="478"/>
          <ac:cxnSpMkLst>
            <pc:docMk/>
            <pc:sldMk cId="3434548375" sldId="1905"/>
            <ac:cxnSpMk id="13" creationId="{0816CD25-F12B-489A-92FD-DB4E72E6F7F4}"/>
          </ac:cxnSpMkLst>
        </pc:cxnChg>
      </pc:sldChg>
      <pc:sldChg chg="add">
        <pc:chgData name="Riely, Gregory" userId="8e9f1504-5205-4fae-b223-1d04dd54ed12" providerId="ADAL" clId="{B0007F7C-0A0A-F04B-88D5-00DAAF903B3B}" dt="2025-06-21T01:09:48.440" v="1098"/>
        <pc:sldMkLst>
          <pc:docMk/>
          <pc:sldMk cId="2967933287" sldId="8074"/>
        </pc:sldMkLst>
      </pc:sldChg>
      <pc:sldChg chg="delSp mod">
        <pc:chgData name="Riely, Gregory" userId="8e9f1504-5205-4fae-b223-1d04dd54ed12" providerId="ADAL" clId="{B0007F7C-0A0A-F04B-88D5-00DAAF903B3B}" dt="2025-06-21T11:04:05.842" v="2110" actId="478"/>
        <pc:sldMkLst>
          <pc:docMk/>
          <pc:sldMk cId="3365311767" sldId="8078"/>
        </pc:sldMkLst>
        <pc:picChg chg="del">
          <ac:chgData name="Riely, Gregory" userId="8e9f1504-5205-4fae-b223-1d04dd54ed12" providerId="ADAL" clId="{B0007F7C-0A0A-F04B-88D5-00DAAF903B3B}" dt="2025-06-21T11:04:05.842" v="2110" actId="478"/>
          <ac:picMkLst>
            <pc:docMk/>
            <pc:sldMk cId="3365311767" sldId="8078"/>
            <ac:picMk id="18" creationId="{91E85B0F-82E6-4249-BAFE-4DAC6C917DD3}"/>
          </ac:picMkLst>
        </pc:picChg>
        <pc:cxnChg chg="del">
          <ac:chgData name="Riely, Gregory" userId="8e9f1504-5205-4fae-b223-1d04dd54ed12" providerId="ADAL" clId="{B0007F7C-0A0A-F04B-88D5-00DAAF903B3B}" dt="2025-06-21T00:54:01.559" v="699" actId="478"/>
          <ac:cxnSpMkLst>
            <pc:docMk/>
            <pc:sldMk cId="3365311767" sldId="8078"/>
            <ac:cxnSpMk id="5" creationId="{58D27628-893F-49DD-8B55-79548927B1EC}"/>
          </ac:cxnSpMkLst>
        </pc:cxnChg>
      </pc:sldChg>
      <pc:sldChg chg="add">
        <pc:chgData name="Riely, Gregory" userId="8e9f1504-5205-4fae-b223-1d04dd54ed12" providerId="ADAL" clId="{B0007F7C-0A0A-F04B-88D5-00DAAF903B3B}" dt="2025-06-21T01:09:48.440" v="1098"/>
        <pc:sldMkLst>
          <pc:docMk/>
          <pc:sldMk cId="3844795940" sldId="8079"/>
        </pc:sldMkLst>
      </pc:sldChg>
      <pc:sldChg chg="del">
        <pc:chgData name="Riely, Gregory" userId="8e9f1504-5205-4fae-b223-1d04dd54ed12" providerId="ADAL" clId="{B0007F7C-0A0A-F04B-88D5-00DAAF903B3B}" dt="2025-06-21T00:56:56.842" v="846" actId="2696"/>
        <pc:sldMkLst>
          <pc:docMk/>
          <pc:sldMk cId="3800578816" sldId="8080"/>
        </pc:sldMkLst>
      </pc:sldChg>
      <pc:sldChg chg="addSp modSp mod">
        <pc:chgData name="Riely, Gregory" userId="8e9f1504-5205-4fae-b223-1d04dd54ed12" providerId="ADAL" clId="{B0007F7C-0A0A-F04B-88D5-00DAAF903B3B}" dt="2025-06-21T11:06:23.758" v="2249" actId="122"/>
        <pc:sldMkLst>
          <pc:docMk/>
          <pc:sldMk cId="3248971923" sldId="8081"/>
        </pc:sldMkLst>
        <pc:spChg chg="add">
          <ac:chgData name="Riely, Gregory" userId="8e9f1504-5205-4fae-b223-1d04dd54ed12" providerId="ADAL" clId="{B0007F7C-0A0A-F04B-88D5-00DAAF903B3B}" dt="2025-06-21T11:05:47.847" v="2217" actId="11529"/>
          <ac:spMkLst>
            <pc:docMk/>
            <pc:sldMk cId="3248971923" sldId="8081"/>
            <ac:spMk id="6" creationId="{40FB181A-573E-CCA5-E338-DE5DA65BDA48}"/>
          </ac:spMkLst>
        </pc:spChg>
        <pc:spChg chg="add mod">
          <ac:chgData name="Riely, Gregory" userId="8e9f1504-5205-4fae-b223-1d04dd54ed12" providerId="ADAL" clId="{B0007F7C-0A0A-F04B-88D5-00DAAF903B3B}" dt="2025-06-21T11:06:23.758" v="2249" actId="122"/>
          <ac:spMkLst>
            <pc:docMk/>
            <pc:sldMk cId="3248971923" sldId="8081"/>
            <ac:spMk id="8" creationId="{C065DBA6-3911-D9A2-3FEB-DFA7A94DA507}"/>
          </ac:spMkLst>
        </pc:spChg>
        <pc:graphicFrameChg chg="mod modGraphic">
          <ac:chgData name="Riely, Gregory" userId="8e9f1504-5205-4fae-b223-1d04dd54ed12" providerId="ADAL" clId="{B0007F7C-0A0A-F04B-88D5-00DAAF903B3B}" dt="2025-06-21T11:05:36.293" v="2216" actId="1038"/>
          <ac:graphicFrameMkLst>
            <pc:docMk/>
            <pc:sldMk cId="3248971923" sldId="8081"/>
            <ac:graphicFrameMk id="3" creationId="{3C14F0AA-3335-4046-B695-0B7297C34113}"/>
          </ac:graphicFrameMkLst>
        </pc:graphicFrameChg>
        <pc:picChg chg="mod">
          <ac:chgData name="Riely, Gregory" userId="8e9f1504-5205-4fae-b223-1d04dd54ed12" providerId="ADAL" clId="{B0007F7C-0A0A-F04B-88D5-00DAAF903B3B}" dt="2025-06-21T11:05:36.293" v="2216" actId="1038"/>
          <ac:picMkLst>
            <pc:docMk/>
            <pc:sldMk cId="3248971923" sldId="8081"/>
            <ac:picMk id="5" creationId="{90103D08-49E7-C309-B6F9-B05574981485}"/>
          </ac:picMkLst>
        </pc:picChg>
        <pc:picChg chg="mod">
          <ac:chgData name="Riely, Gregory" userId="8e9f1504-5205-4fae-b223-1d04dd54ed12" providerId="ADAL" clId="{B0007F7C-0A0A-F04B-88D5-00DAAF903B3B}" dt="2025-06-21T11:05:36.293" v="2216" actId="1038"/>
          <ac:picMkLst>
            <pc:docMk/>
            <pc:sldMk cId="3248971923" sldId="8081"/>
            <ac:picMk id="7" creationId="{08D9372B-1497-4503-B4AC-8116C25C0154}"/>
          </ac:picMkLst>
        </pc:picChg>
        <pc:picChg chg="mod">
          <ac:chgData name="Riely, Gregory" userId="8e9f1504-5205-4fae-b223-1d04dd54ed12" providerId="ADAL" clId="{B0007F7C-0A0A-F04B-88D5-00DAAF903B3B}" dt="2025-06-21T11:05:36.293" v="2216" actId="1038"/>
          <ac:picMkLst>
            <pc:docMk/>
            <pc:sldMk cId="3248971923" sldId="8081"/>
            <ac:picMk id="10" creationId="{4A60E92D-5B78-121B-8F5A-602214277770}"/>
          </ac:picMkLst>
        </pc:picChg>
        <pc:picChg chg="mod">
          <ac:chgData name="Riely, Gregory" userId="8e9f1504-5205-4fae-b223-1d04dd54ed12" providerId="ADAL" clId="{B0007F7C-0A0A-F04B-88D5-00DAAF903B3B}" dt="2025-06-21T11:05:36.293" v="2216" actId="1038"/>
          <ac:picMkLst>
            <pc:docMk/>
            <pc:sldMk cId="3248971923" sldId="8081"/>
            <ac:picMk id="11" creationId="{B96850E9-5781-5213-B376-D1496F8A6F5B}"/>
          </ac:picMkLst>
        </pc:picChg>
        <pc:picChg chg="mod">
          <ac:chgData name="Riely, Gregory" userId="8e9f1504-5205-4fae-b223-1d04dd54ed12" providerId="ADAL" clId="{B0007F7C-0A0A-F04B-88D5-00DAAF903B3B}" dt="2025-06-21T11:05:36.293" v="2216" actId="1038"/>
          <ac:picMkLst>
            <pc:docMk/>
            <pc:sldMk cId="3248971923" sldId="8081"/>
            <ac:picMk id="14" creationId="{334F07BE-6BBD-473C-9FA1-3830A0A21560}"/>
          </ac:picMkLst>
        </pc:picChg>
        <pc:picChg chg="mod">
          <ac:chgData name="Riely, Gregory" userId="8e9f1504-5205-4fae-b223-1d04dd54ed12" providerId="ADAL" clId="{B0007F7C-0A0A-F04B-88D5-00DAAF903B3B}" dt="2025-06-21T11:05:36.293" v="2216" actId="1038"/>
          <ac:picMkLst>
            <pc:docMk/>
            <pc:sldMk cId="3248971923" sldId="8081"/>
            <ac:picMk id="30" creationId="{9ADF161B-D09F-5447-B58F-D4140DC3F40E}"/>
          </ac:picMkLst>
        </pc:picChg>
      </pc:sldChg>
      <pc:sldChg chg="modSp mod">
        <pc:chgData name="Riely, Gregory" userId="8e9f1504-5205-4fae-b223-1d04dd54ed12" providerId="ADAL" clId="{B0007F7C-0A0A-F04B-88D5-00DAAF903B3B}" dt="2025-06-20T20:09:03.834" v="6" actId="20577"/>
        <pc:sldMkLst>
          <pc:docMk/>
          <pc:sldMk cId="1945626655" sldId="8082"/>
        </pc:sldMkLst>
        <pc:spChg chg="mod">
          <ac:chgData name="Riely, Gregory" userId="8e9f1504-5205-4fae-b223-1d04dd54ed12" providerId="ADAL" clId="{B0007F7C-0A0A-F04B-88D5-00DAAF903B3B}" dt="2025-06-20T20:08:56.184" v="0" actId="1076"/>
          <ac:spMkLst>
            <pc:docMk/>
            <pc:sldMk cId="1945626655" sldId="8082"/>
            <ac:spMk id="7" creationId="{C7B5D1E9-13E8-4C43-8F7E-9FEFB29D334B}"/>
          </ac:spMkLst>
        </pc:spChg>
        <pc:spChg chg="mod">
          <ac:chgData name="Riely, Gregory" userId="8e9f1504-5205-4fae-b223-1d04dd54ed12" providerId="ADAL" clId="{B0007F7C-0A0A-F04B-88D5-00DAAF903B3B}" dt="2025-06-20T20:09:03.834" v="6" actId="20577"/>
          <ac:spMkLst>
            <pc:docMk/>
            <pc:sldMk cId="1945626655" sldId="8082"/>
            <ac:spMk id="8" creationId="{156E89FC-D391-4565-B012-A35BB218889C}"/>
          </ac:spMkLst>
        </pc:spChg>
      </pc:sldChg>
      <pc:sldChg chg="modSp add mod">
        <pc:chgData name="Riely, Gregory" userId="8e9f1504-5205-4fae-b223-1d04dd54ed12" providerId="ADAL" clId="{B0007F7C-0A0A-F04B-88D5-00DAAF903B3B}" dt="2025-06-21T12:03:14.009" v="5530" actId="20577"/>
        <pc:sldMkLst>
          <pc:docMk/>
          <pc:sldMk cId="298876284" sldId="8083"/>
        </pc:sldMkLst>
        <pc:spChg chg="mod">
          <ac:chgData name="Riely, Gregory" userId="8e9f1504-5205-4fae-b223-1d04dd54ed12" providerId="ADAL" clId="{B0007F7C-0A0A-F04B-88D5-00DAAF903B3B}" dt="2025-06-21T12:03:14.009" v="5530" actId="20577"/>
          <ac:spMkLst>
            <pc:docMk/>
            <pc:sldMk cId="298876284" sldId="8083"/>
            <ac:spMk id="2" creationId="{1B48EB28-36F5-4EDE-A8C5-822528F12510}"/>
          </ac:spMkLst>
        </pc:spChg>
      </pc:sldChg>
      <pc:sldChg chg="del">
        <pc:chgData name="Riely, Gregory" userId="8e9f1504-5205-4fae-b223-1d04dd54ed12" providerId="ADAL" clId="{B0007F7C-0A0A-F04B-88D5-00DAAF903B3B}" dt="2025-06-21T11:52:59.565" v="5293" actId="2696"/>
        <pc:sldMkLst>
          <pc:docMk/>
          <pc:sldMk cId="4117572873" sldId="8098"/>
        </pc:sldMkLst>
      </pc:sldChg>
      <pc:sldChg chg="addSp modSp mod">
        <pc:chgData name="Riely, Gregory" userId="8e9f1504-5205-4fae-b223-1d04dd54ed12" providerId="ADAL" clId="{B0007F7C-0A0A-F04B-88D5-00DAAF903B3B}" dt="2025-06-21T01:33:18.959" v="1913"/>
        <pc:sldMkLst>
          <pc:docMk/>
          <pc:sldMk cId="72675748" sldId="2147376697"/>
        </pc:sldMkLst>
        <pc:spChg chg="add mod">
          <ac:chgData name="Riely, Gregory" userId="8e9f1504-5205-4fae-b223-1d04dd54ed12" providerId="ADAL" clId="{B0007F7C-0A0A-F04B-88D5-00DAAF903B3B}" dt="2025-06-21T01:33:18.959" v="1913"/>
          <ac:spMkLst>
            <pc:docMk/>
            <pc:sldMk cId="72675748" sldId="2147376697"/>
            <ac:spMk id="3" creationId="{C92D4C0B-9C85-E301-21A1-3DDCEE57CA6E}"/>
          </ac:spMkLst>
        </pc:spChg>
        <pc:spChg chg="mod">
          <ac:chgData name="Riely, Gregory" userId="8e9f1504-5205-4fae-b223-1d04dd54ed12" providerId="ADAL" clId="{B0007F7C-0A0A-F04B-88D5-00DAAF903B3B}" dt="2025-06-21T01:31:24.269" v="1866" actId="20577"/>
          <ac:spMkLst>
            <pc:docMk/>
            <pc:sldMk cId="72675748" sldId="2147376697"/>
            <ac:spMk id="7" creationId="{443F99BE-C420-BAB6-6873-6134E60493BB}"/>
          </ac:spMkLst>
        </pc:spChg>
      </pc:sldChg>
      <pc:sldChg chg="addSp modSp mod">
        <pc:chgData name="Riely, Gregory" userId="8e9f1504-5205-4fae-b223-1d04dd54ed12" providerId="ADAL" clId="{B0007F7C-0A0A-F04B-88D5-00DAAF903B3B}" dt="2025-06-21T01:33:15.559" v="1911"/>
        <pc:sldMkLst>
          <pc:docMk/>
          <pc:sldMk cId="569265900" sldId="2147376698"/>
        </pc:sldMkLst>
        <pc:spChg chg="mod">
          <ac:chgData name="Riely, Gregory" userId="8e9f1504-5205-4fae-b223-1d04dd54ed12" providerId="ADAL" clId="{B0007F7C-0A0A-F04B-88D5-00DAAF903B3B}" dt="2025-06-21T01:29:33.610" v="1845" actId="20577"/>
          <ac:spMkLst>
            <pc:docMk/>
            <pc:sldMk cId="569265900" sldId="2147376698"/>
            <ac:spMk id="7" creationId="{1A2D7E0A-970E-8BB0-09F3-CA1DEC59BCD7}"/>
          </ac:spMkLst>
        </pc:spChg>
        <pc:spChg chg="add mod">
          <ac:chgData name="Riely, Gregory" userId="8e9f1504-5205-4fae-b223-1d04dd54ed12" providerId="ADAL" clId="{B0007F7C-0A0A-F04B-88D5-00DAAF903B3B}" dt="2025-06-21T01:33:15.559" v="1911"/>
          <ac:spMkLst>
            <pc:docMk/>
            <pc:sldMk cId="569265900" sldId="2147376698"/>
            <ac:spMk id="18" creationId="{B552B9C5-FB11-D6E8-1842-B3DF11B24087}"/>
          </ac:spMkLst>
        </pc:spChg>
      </pc:sldChg>
      <pc:sldChg chg="addSp modSp del mod">
        <pc:chgData name="Riely, Gregory" userId="8e9f1504-5205-4fae-b223-1d04dd54ed12" providerId="ADAL" clId="{B0007F7C-0A0A-F04B-88D5-00DAAF903B3B}" dt="2025-06-21T11:42:24.732" v="4283" actId="2696"/>
        <pc:sldMkLst>
          <pc:docMk/>
          <pc:sldMk cId="848847515" sldId="2147376709"/>
        </pc:sldMkLst>
        <pc:spChg chg="add mod">
          <ac:chgData name="Riely, Gregory" userId="8e9f1504-5205-4fae-b223-1d04dd54ed12" providerId="ADAL" clId="{B0007F7C-0A0A-F04B-88D5-00DAAF903B3B}" dt="2025-06-21T01:33:17.029" v="1912"/>
          <ac:spMkLst>
            <pc:docMk/>
            <pc:sldMk cId="848847515" sldId="2147376709"/>
            <ac:spMk id="3" creationId="{968BBDB2-7C9A-C266-7D44-79F02C0A5945}"/>
          </ac:spMkLst>
        </pc:spChg>
        <pc:spChg chg="mod">
          <ac:chgData name="Riely, Gregory" userId="8e9f1504-5205-4fae-b223-1d04dd54ed12" providerId="ADAL" clId="{B0007F7C-0A0A-F04B-88D5-00DAAF903B3B}" dt="2025-06-21T01:31:05.901" v="1850" actId="20577"/>
          <ac:spMkLst>
            <pc:docMk/>
            <pc:sldMk cId="848847515" sldId="2147376709"/>
            <ac:spMk id="7" creationId="{11EAE0F6-8DAA-ED54-925B-A5CB6911BE8D}"/>
          </ac:spMkLst>
        </pc:spChg>
      </pc:sldChg>
      <pc:sldChg chg="addSp modSp">
        <pc:chgData name="Riely, Gregory" userId="8e9f1504-5205-4fae-b223-1d04dd54ed12" providerId="ADAL" clId="{B0007F7C-0A0A-F04B-88D5-00DAAF903B3B}" dt="2025-06-21T01:33:22.203" v="1915"/>
        <pc:sldMkLst>
          <pc:docMk/>
          <pc:sldMk cId="143727743" sldId="2147376710"/>
        </pc:sldMkLst>
        <pc:spChg chg="add mod">
          <ac:chgData name="Riely, Gregory" userId="8e9f1504-5205-4fae-b223-1d04dd54ed12" providerId="ADAL" clId="{B0007F7C-0A0A-F04B-88D5-00DAAF903B3B}" dt="2025-06-21T01:33:22.203" v="1915"/>
          <ac:spMkLst>
            <pc:docMk/>
            <pc:sldMk cId="143727743" sldId="2147376710"/>
            <ac:spMk id="3" creationId="{95B614E0-0CB7-6ECA-C7AA-AB06DE9D9B0A}"/>
          </ac:spMkLst>
        </pc:spChg>
      </pc:sldChg>
      <pc:sldChg chg="addSp delSp modSp add mod">
        <pc:chgData name="Riely, Gregory" userId="8e9f1504-5205-4fae-b223-1d04dd54ed12" providerId="ADAL" clId="{B0007F7C-0A0A-F04B-88D5-00DAAF903B3B}" dt="2025-06-21T11:42:09.625" v="4282" actId="20577"/>
        <pc:sldMkLst>
          <pc:docMk/>
          <pc:sldMk cId="1361490315" sldId="2147376712"/>
        </pc:sldMkLst>
        <pc:spChg chg="mod">
          <ac:chgData name="Riely, Gregory" userId="8e9f1504-5205-4fae-b223-1d04dd54ed12" providerId="ADAL" clId="{B0007F7C-0A0A-F04B-88D5-00DAAF903B3B}" dt="2025-06-21T11:38:28.082" v="4091" actId="20577"/>
          <ac:spMkLst>
            <pc:docMk/>
            <pc:sldMk cId="1361490315" sldId="2147376712"/>
            <ac:spMk id="2" creationId="{6726279B-947F-3326-815F-32F8DCECDD55}"/>
          </ac:spMkLst>
        </pc:spChg>
        <pc:spChg chg="add mod">
          <ac:chgData name="Riely, Gregory" userId="8e9f1504-5205-4fae-b223-1d04dd54ed12" providerId="ADAL" clId="{B0007F7C-0A0A-F04B-88D5-00DAAF903B3B}" dt="2025-06-21T11:37:08.900" v="3968" actId="20577"/>
          <ac:spMkLst>
            <pc:docMk/>
            <pc:sldMk cId="1361490315" sldId="2147376712"/>
            <ac:spMk id="3" creationId="{01C2A2C1-741C-53FA-99DF-5D02D1B013BB}"/>
          </ac:spMkLst>
        </pc:spChg>
        <pc:spChg chg="mod">
          <ac:chgData name="Riely, Gregory" userId="8e9f1504-5205-4fae-b223-1d04dd54ed12" providerId="ADAL" clId="{B0007F7C-0A0A-F04B-88D5-00DAAF903B3B}" dt="2025-06-21T11:42:09.625" v="4282" actId="20577"/>
          <ac:spMkLst>
            <pc:docMk/>
            <pc:sldMk cId="1361490315" sldId="2147376712"/>
            <ac:spMk id="6" creationId="{2502EB44-8F7D-D62A-2CF8-9006FF2A5152}"/>
          </ac:spMkLst>
        </pc:spChg>
        <pc:spChg chg="del">
          <ac:chgData name="Riely, Gregory" userId="8e9f1504-5205-4fae-b223-1d04dd54ed12" providerId="ADAL" clId="{B0007F7C-0A0A-F04B-88D5-00DAAF903B3B}" dt="2025-06-21T11:37:13.310" v="3970" actId="478"/>
          <ac:spMkLst>
            <pc:docMk/>
            <pc:sldMk cId="1361490315" sldId="2147376712"/>
            <ac:spMk id="41" creationId="{32544157-387C-5499-D966-0E59CF7C1454}"/>
          </ac:spMkLst>
        </pc:spChg>
        <pc:graphicFrameChg chg="del">
          <ac:chgData name="Riely, Gregory" userId="8e9f1504-5205-4fae-b223-1d04dd54ed12" providerId="ADAL" clId="{B0007F7C-0A0A-F04B-88D5-00DAAF903B3B}" dt="2025-06-21T11:37:10.719" v="3969" actId="478"/>
          <ac:graphicFrameMkLst>
            <pc:docMk/>
            <pc:sldMk cId="1361490315" sldId="2147376712"/>
            <ac:graphicFrameMk id="39" creationId="{A7D54B01-4310-19C3-170E-A73D30626A84}"/>
          </ac:graphicFrameMkLst>
        </pc:graphicFrameChg>
      </pc:sldChg>
      <pc:sldChg chg="addSp delSp modSp mod">
        <pc:chgData name="Riely, Gregory" userId="8e9f1504-5205-4fae-b223-1d04dd54ed12" providerId="ADAL" clId="{B0007F7C-0A0A-F04B-88D5-00DAAF903B3B}" dt="2025-06-21T01:33:09.143" v="1910" actId="20577"/>
        <pc:sldMkLst>
          <pc:docMk/>
          <pc:sldMk cId="989663824" sldId="2147376713"/>
        </pc:sldMkLst>
        <pc:spChg chg="add mod">
          <ac:chgData name="Riely, Gregory" userId="8e9f1504-5205-4fae-b223-1d04dd54ed12" providerId="ADAL" clId="{B0007F7C-0A0A-F04B-88D5-00DAAF903B3B}" dt="2025-06-21T01:33:09.143" v="1910" actId="20577"/>
          <ac:spMkLst>
            <pc:docMk/>
            <pc:sldMk cId="989663824" sldId="2147376713"/>
            <ac:spMk id="2" creationId="{7C7CA413-5C29-39BB-C212-CE6D180BCB89}"/>
          </ac:spMkLst>
        </pc:spChg>
        <pc:spChg chg="mod">
          <ac:chgData name="Riely, Gregory" userId="8e9f1504-5205-4fae-b223-1d04dd54ed12" providerId="ADAL" clId="{B0007F7C-0A0A-F04B-88D5-00DAAF903B3B}" dt="2025-06-21T01:29:09.809" v="1806" actId="20577"/>
          <ac:spMkLst>
            <pc:docMk/>
            <pc:sldMk cId="989663824" sldId="2147376713"/>
            <ac:spMk id="8" creationId="{77F052A5-CCE5-BA33-CE3D-32D075B1EB64}"/>
          </ac:spMkLst>
        </pc:spChg>
        <pc:picChg chg="del">
          <ac:chgData name="Riely, Gregory" userId="8e9f1504-5205-4fae-b223-1d04dd54ed12" providerId="ADAL" clId="{B0007F7C-0A0A-F04B-88D5-00DAAF903B3B}" dt="2025-06-21T01:32:46.797" v="1887" actId="478"/>
          <ac:picMkLst>
            <pc:docMk/>
            <pc:sldMk cId="989663824" sldId="2147376713"/>
            <ac:picMk id="23" creationId="{266F003C-A590-6637-0105-FAEA64154599}"/>
          </ac:picMkLst>
        </pc:picChg>
      </pc:sldChg>
      <pc:sldChg chg="addSp modSp del mod">
        <pc:chgData name="Riely, Gregory" userId="8e9f1504-5205-4fae-b223-1d04dd54ed12" providerId="ADAL" clId="{B0007F7C-0A0A-F04B-88D5-00DAAF903B3B}" dt="2025-06-21T11:46:41.748" v="4523" actId="2696"/>
        <pc:sldMkLst>
          <pc:docMk/>
          <pc:sldMk cId="3025112960" sldId="2147376715"/>
        </pc:sldMkLst>
        <pc:spChg chg="mod">
          <ac:chgData name="Riely, Gregory" userId="8e9f1504-5205-4fae-b223-1d04dd54ed12" providerId="ADAL" clId="{B0007F7C-0A0A-F04B-88D5-00DAAF903B3B}" dt="2025-06-21T11:44:11.798" v="4286" actId="20577"/>
          <ac:spMkLst>
            <pc:docMk/>
            <pc:sldMk cId="3025112960" sldId="2147376715"/>
            <ac:spMk id="2" creationId="{7C13E266-F0CC-9356-F07B-02801710BA9F}"/>
          </ac:spMkLst>
        </pc:spChg>
        <pc:spChg chg="add mod">
          <ac:chgData name="Riely, Gregory" userId="8e9f1504-5205-4fae-b223-1d04dd54ed12" providerId="ADAL" clId="{B0007F7C-0A0A-F04B-88D5-00DAAF903B3B}" dt="2025-06-21T01:33:27.357" v="1918"/>
          <ac:spMkLst>
            <pc:docMk/>
            <pc:sldMk cId="3025112960" sldId="2147376715"/>
            <ac:spMk id="7" creationId="{50A55C12-76EC-0983-50C5-AED9319567DA}"/>
          </ac:spMkLst>
        </pc:spChg>
      </pc:sldChg>
      <pc:sldChg chg="addSp modSp">
        <pc:chgData name="Riely, Gregory" userId="8e9f1504-5205-4fae-b223-1d04dd54ed12" providerId="ADAL" clId="{B0007F7C-0A0A-F04B-88D5-00DAAF903B3B}" dt="2025-06-21T01:33:23.689" v="1916"/>
        <pc:sldMkLst>
          <pc:docMk/>
          <pc:sldMk cId="3439711375" sldId="2147376716"/>
        </pc:sldMkLst>
        <pc:spChg chg="add mod">
          <ac:chgData name="Riely, Gregory" userId="8e9f1504-5205-4fae-b223-1d04dd54ed12" providerId="ADAL" clId="{B0007F7C-0A0A-F04B-88D5-00DAAF903B3B}" dt="2025-06-21T01:33:23.689" v="1916"/>
          <ac:spMkLst>
            <pc:docMk/>
            <pc:sldMk cId="3439711375" sldId="2147376716"/>
            <ac:spMk id="5" creationId="{3B9B6FA0-AC4C-EB03-EBBC-4C50ADF8E477}"/>
          </ac:spMkLst>
        </pc:spChg>
      </pc:sldChg>
      <pc:sldChg chg="addSp delSp modSp mod">
        <pc:chgData name="Riely, Gregory" userId="8e9f1504-5205-4fae-b223-1d04dd54ed12" providerId="ADAL" clId="{B0007F7C-0A0A-F04B-88D5-00DAAF903B3B}" dt="2025-06-21T01:37:24.840" v="2064"/>
        <pc:sldMkLst>
          <pc:docMk/>
          <pc:sldMk cId="1315208021" sldId="2147481161"/>
        </pc:sldMkLst>
        <pc:spChg chg="mod">
          <ac:chgData name="Riely, Gregory" userId="8e9f1504-5205-4fae-b223-1d04dd54ed12" providerId="ADAL" clId="{B0007F7C-0A0A-F04B-88D5-00DAAF903B3B}" dt="2025-06-21T01:01:34.786" v="1007" actId="20577"/>
          <ac:spMkLst>
            <pc:docMk/>
            <pc:sldMk cId="1315208021" sldId="2147481161"/>
            <ac:spMk id="5" creationId="{74081A4F-E04B-5581-24C2-D47F7969F90A}"/>
          </ac:spMkLst>
        </pc:spChg>
        <pc:spChg chg="add mod">
          <ac:chgData name="Riely, Gregory" userId="8e9f1504-5205-4fae-b223-1d04dd54ed12" providerId="ADAL" clId="{B0007F7C-0A0A-F04B-88D5-00DAAF903B3B}" dt="2025-06-21T01:37:24.840" v="2064"/>
          <ac:spMkLst>
            <pc:docMk/>
            <pc:sldMk cId="1315208021" sldId="2147481161"/>
            <ac:spMk id="6" creationId="{9D8AF5FF-1A66-0564-71B0-DF8300EA08EF}"/>
          </ac:spMkLst>
        </pc:spChg>
        <pc:spChg chg="del mod">
          <ac:chgData name="Riely, Gregory" userId="8e9f1504-5205-4fae-b223-1d04dd54ed12" providerId="ADAL" clId="{B0007F7C-0A0A-F04B-88D5-00DAAF903B3B}" dt="2025-06-21T01:37:22.737" v="2063" actId="478"/>
          <ac:spMkLst>
            <pc:docMk/>
            <pc:sldMk cId="1315208021" sldId="2147481161"/>
            <ac:spMk id="7" creationId="{CEDEA360-9A46-A998-26DC-E0254D598DF6}"/>
          </ac:spMkLst>
        </pc:spChg>
        <pc:spChg chg="del">
          <ac:chgData name="Riely, Gregory" userId="8e9f1504-5205-4fae-b223-1d04dd54ed12" providerId="ADAL" clId="{B0007F7C-0A0A-F04B-88D5-00DAAF903B3B}" dt="2025-06-21T01:37:19.666" v="2061" actId="478"/>
          <ac:spMkLst>
            <pc:docMk/>
            <pc:sldMk cId="1315208021" sldId="2147481161"/>
            <ac:spMk id="8" creationId="{B0670CD7-E1F5-1D9A-F452-149BCC80E9C0}"/>
          </ac:spMkLst>
        </pc:spChg>
      </pc:sldChg>
      <pc:sldChg chg="modSp del mod">
        <pc:chgData name="Riely, Gregory" userId="8e9f1504-5205-4fae-b223-1d04dd54ed12" providerId="ADAL" clId="{B0007F7C-0A0A-F04B-88D5-00DAAF903B3B}" dt="2025-06-21T11:12:25.908" v="2719" actId="2696"/>
        <pc:sldMkLst>
          <pc:docMk/>
          <pc:sldMk cId="1144920786" sldId="2147481174"/>
        </pc:sldMkLst>
        <pc:spChg chg="mod">
          <ac:chgData name="Riely, Gregory" userId="8e9f1504-5205-4fae-b223-1d04dd54ed12" providerId="ADAL" clId="{B0007F7C-0A0A-F04B-88D5-00DAAF903B3B}" dt="2025-06-21T01:02:06.434" v="1013" actId="27636"/>
          <ac:spMkLst>
            <pc:docMk/>
            <pc:sldMk cId="1144920786" sldId="2147481174"/>
            <ac:spMk id="2" creationId="{872644C5-6936-DD8C-5058-A47BBFF3E136}"/>
          </ac:spMkLst>
        </pc:spChg>
      </pc:sldChg>
      <pc:sldChg chg="addSp delSp modSp mod">
        <pc:chgData name="Riely, Gregory" userId="8e9f1504-5205-4fae-b223-1d04dd54ed12" providerId="ADAL" clId="{B0007F7C-0A0A-F04B-88D5-00DAAF903B3B}" dt="2025-06-21T01:37:33.240" v="2067"/>
        <pc:sldMkLst>
          <pc:docMk/>
          <pc:sldMk cId="1587425344" sldId="2147481212"/>
        </pc:sldMkLst>
        <pc:spChg chg="mod">
          <ac:chgData name="Riely, Gregory" userId="8e9f1504-5205-4fae-b223-1d04dd54ed12" providerId="ADAL" clId="{B0007F7C-0A0A-F04B-88D5-00DAAF903B3B}" dt="2025-06-21T01:01:40.673" v="1009" actId="27636"/>
          <ac:spMkLst>
            <pc:docMk/>
            <pc:sldMk cId="1587425344" sldId="2147481212"/>
            <ac:spMk id="7" creationId="{231DE4D7-2A65-A3FE-2F79-035F4E50F69E}"/>
          </ac:spMkLst>
        </pc:spChg>
        <pc:spChg chg="del">
          <ac:chgData name="Riely, Gregory" userId="8e9f1504-5205-4fae-b223-1d04dd54ed12" providerId="ADAL" clId="{B0007F7C-0A0A-F04B-88D5-00DAAF903B3B}" dt="2025-06-21T01:37:30.371" v="2065" actId="478"/>
          <ac:spMkLst>
            <pc:docMk/>
            <pc:sldMk cId="1587425344" sldId="2147481212"/>
            <ac:spMk id="11" creationId="{02433D27-B72D-58F9-496B-A7D382F04826}"/>
          </ac:spMkLst>
        </pc:spChg>
        <pc:spChg chg="del">
          <ac:chgData name="Riely, Gregory" userId="8e9f1504-5205-4fae-b223-1d04dd54ed12" providerId="ADAL" clId="{B0007F7C-0A0A-F04B-88D5-00DAAF903B3B}" dt="2025-06-21T01:37:31.353" v="2066" actId="478"/>
          <ac:spMkLst>
            <pc:docMk/>
            <pc:sldMk cId="1587425344" sldId="2147481212"/>
            <ac:spMk id="15" creationId="{7A35397C-7626-4D06-3EED-49C679C3D9B5}"/>
          </ac:spMkLst>
        </pc:spChg>
        <pc:spChg chg="add mod">
          <ac:chgData name="Riely, Gregory" userId="8e9f1504-5205-4fae-b223-1d04dd54ed12" providerId="ADAL" clId="{B0007F7C-0A0A-F04B-88D5-00DAAF903B3B}" dt="2025-06-21T01:37:33.240" v="2067"/>
          <ac:spMkLst>
            <pc:docMk/>
            <pc:sldMk cId="1587425344" sldId="2147481212"/>
            <ac:spMk id="23" creationId="{E9B13260-7F30-921A-62BF-2065A8E68AC6}"/>
          </ac:spMkLst>
        </pc:spChg>
      </pc:sldChg>
      <pc:sldChg chg="addSp delSp modSp mod">
        <pc:chgData name="Riely, Gregory" userId="8e9f1504-5205-4fae-b223-1d04dd54ed12" providerId="ADAL" clId="{B0007F7C-0A0A-F04B-88D5-00DAAF903B3B}" dt="2025-06-21T01:36:59.768" v="2056" actId="21"/>
        <pc:sldMkLst>
          <pc:docMk/>
          <pc:sldMk cId="2205558571" sldId="2147481236"/>
        </pc:sldMkLst>
        <pc:spChg chg="add mod">
          <ac:chgData name="Riely, Gregory" userId="8e9f1504-5205-4fae-b223-1d04dd54ed12" providerId="ADAL" clId="{B0007F7C-0A0A-F04B-88D5-00DAAF903B3B}" dt="2025-06-21T01:36:55.698" v="2054" actId="20577"/>
          <ac:spMkLst>
            <pc:docMk/>
            <pc:sldMk cId="2205558571" sldId="2147481236"/>
            <ac:spMk id="11" creationId="{BC07F6D8-4126-3198-8FB8-EEB617C4910C}"/>
          </ac:spMkLst>
        </pc:spChg>
        <pc:spChg chg="add del mod">
          <ac:chgData name="Riely, Gregory" userId="8e9f1504-5205-4fae-b223-1d04dd54ed12" providerId="ADAL" clId="{B0007F7C-0A0A-F04B-88D5-00DAAF903B3B}" dt="2025-06-21T01:36:59.768" v="2056" actId="21"/>
          <ac:spMkLst>
            <pc:docMk/>
            <pc:sldMk cId="2205558571" sldId="2147481236"/>
            <ac:spMk id="12" creationId="{F830D61A-0677-D788-B4DD-178A53608C86}"/>
          </ac:spMkLst>
        </pc:spChg>
        <pc:spChg chg="mod">
          <ac:chgData name="Riely, Gregory" userId="8e9f1504-5205-4fae-b223-1d04dd54ed12" providerId="ADAL" clId="{B0007F7C-0A0A-F04B-88D5-00DAAF903B3B}" dt="2025-06-21T01:15:00.623" v="1259" actId="403"/>
          <ac:spMkLst>
            <pc:docMk/>
            <pc:sldMk cId="2205558571" sldId="2147481236"/>
            <ac:spMk id="14" creationId="{7B6F0E9C-F6C6-B132-A0FC-AEF6921D2A13}"/>
          </ac:spMkLst>
        </pc:spChg>
        <pc:spChg chg="del">
          <ac:chgData name="Riely, Gregory" userId="8e9f1504-5205-4fae-b223-1d04dd54ed12" providerId="ADAL" clId="{B0007F7C-0A0A-F04B-88D5-00DAAF903B3B}" dt="2025-06-21T01:36:43.189" v="2026" actId="478"/>
          <ac:spMkLst>
            <pc:docMk/>
            <pc:sldMk cId="2205558571" sldId="2147481236"/>
            <ac:spMk id="15" creationId="{441B3F8B-84F7-ED6B-D38E-0E7E2C2FB984}"/>
          </ac:spMkLst>
        </pc:spChg>
        <pc:spChg chg="del">
          <ac:chgData name="Riely, Gregory" userId="8e9f1504-5205-4fae-b223-1d04dd54ed12" providerId="ADAL" clId="{B0007F7C-0A0A-F04B-88D5-00DAAF903B3B}" dt="2025-06-21T01:36:45.034" v="2027" actId="478"/>
          <ac:spMkLst>
            <pc:docMk/>
            <pc:sldMk cId="2205558571" sldId="2147481236"/>
            <ac:spMk id="16" creationId="{7F902C48-DA0C-1573-B7C3-8DF9672716A9}"/>
          </ac:spMkLst>
        </pc:spChg>
      </pc:sldChg>
      <pc:sldChg chg="addSp delSp modSp mod">
        <pc:chgData name="Riely, Gregory" userId="8e9f1504-5205-4fae-b223-1d04dd54ed12" providerId="ADAL" clId="{B0007F7C-0A0A-F04B-88D5-00DAAF903B3B}" dt="2025-06-21T01:37:13.432" v="2060" actId="478"/>
        <pc:sldMkLst>
          <pc:docMk/>
          <pc:sldMk cId="851802819" sldId="2147481247"/>
        </pc:sldMkLst>
        <pc:spChg chg="del">
          <ac:chgData name="Riely, Gregory" userId="8e9f1504-5205-4fae-b223-1d04dd54ed12" providerId="ADAL" clId="{B0007F7C-0A0A-F04B-88D5-00DAAF903B3B}" dt="2025-06-21T01:37:13.432" v="2060" actId="478"/>
          <ac:spMkLst>
            <pc:docMk/>
            <pc:sldMk cId="851802819" sldId="2147481247"/>
            <ac:spMk id="2" creationId="{2EF4FBED-51CE-7C98-5AE1-E69470203869}"/>
          </ac:spMkLst>
        </pc:spChg>
        <pc:spChg chg="mod">
          <ac:chgData name="Riely, Gregory" userId="8e9f1504-5205-4fae-b223-1d04dd54ed12" providerId="ADAL" clId="{B0007F7C-0A0A-F04B-88D5-00DAAF903B3B}" dt="2025-06-21T01:01:19.337" v="974" actId="20577"/>
          <ac:spMkLst>
            <pc:docMk/>
            <pc:sldMk cId="851802819" sldId="2147481247"/>
            <ac:spMk id="5" creationId="{174A98DE-6012-E41B-B040-387C222E4237}"/>
          </ac:spMkLst>
        </pc:spChg>
        <pc:spChg chg="add mod">
          <ac:chgData name="Riely, Gregory" userId="8e9f1504-5205-4fae-b223-1d04dd54ed12" providerId="ADAL" clId="{B0007F7C-0A0A-F04B-88D5-00DAAF903B3B}" dt="2025-06-21T01:37:07.696" v="2058" actId="1076"/>
          <ac:spMkLst>
            <pc:docMk/>
            <pc:sldMk cId="851802819" sldId="2147481247"/>
            <ac:spMk id="6" creationId="{15807106-F17A-97EF-C8DB-BE6F8E2CAA0C}"/>
          </ac:spMkLst>
        </pc:spChg>
        <pc:spChg chg="del">
          <ac:chgData name="Riely, Gregory" userId="8e9f1504-5205-4fae-b223-1d04dd54ed12" providerId="ADAL" clId="{B0007F7C-0A0A-F04B-88D5-00DAAF903B3B}" dt="2025-06-21T01:37:11.243" v="2059" actId="478"/>
          <ac:spMkLst>
            <pc:docMk/>
            <pc:sldMk cId="851802819" sldId="2147481247"/>
            <ac:spMk id="48" creationId="{B0670AE9-2AD3-62AB-5941-553AC14B6036}"/>
          </ac:spMkLst>
        </pc:spChg>
      </pc:sldChg>
      <pc:sldChg chg="addSp delSp modSp add mod">
        <pc:chgData name="Riely, Gregory" userId="8e9f1504-5205-4fae-b223-1d04dd54ed12" providerId="ADAL" clId="{B0007F7C-0A0A-F04B-88D5-00DAAF903B3B}" dt="2025-06-21T01:37:51.619" v="2074"/>
        <pc:sldMkLst>
          <pc:docMk/>
          <pc:sldMk cId="3658272425" sldId="2147481248"/>
        </pc:sldMkLst>
        <pc:spChg chg="mod">
          <ac:chgData name="Riely, Gregory" userId="8e9f1504-5205-4fae-b223-1d04dd54ed12" providerId="ADAL" clId="{B0007F7C-0A0A-F04B-88D5-00DAAF903B3B}" dt="2025-06-21T01:05:45.829" v="1074" actId="1076"/>
          <ac:spMkLst>
            <pc:docMk/>
            <pc:sldMk cId="3658272425" sldId="2147481248"/>
            <ac:spMk id="3" creationId="{EA05029B-3754-6096-B789-BDFF3288C300}"/>
          </ac:spMkLst>
        </pc:spChg>
        <pc:spChg chg="del mod">
          <ac:chgData name="Riely, Gregory" userId="8e9f1504-5205-4fae-b223-1d04dd54ed12" providerId="ADAL" clId="{B0007F7C-0A0A-F04B-88D5-00DAAF903B3B}" dt="2025-06-21T01:37:48.232" v="2072" actId="478"/>
          <ac:spMkLst>
            <pc:docMk/>
            <pc:sldMk cId="3658272425" sldId="2147481248"/>
            <ac:spMk id="12" creationId="{C183EC6D-BCBF-CEAA-BEF2-974B8E14FB17}"/>
          </ac:spMkLst>
        </pc:spChg>
        <pc:spChg chg="del">
          <ac:chgData name="Riely, Gregory" userId="8e9f1504-5205-4fae-b223-1d04dd54ed12" providerId="ADAL" clId="{B0007F7C-0A0A-F04B-88D5-00DAAF903B3B}" dt="2025-06-21T01:37:50.378" v="2073" actId="478"/>
          <ac:spMkLst>
            <pc:docMk/>
            <pc:sldMk cId="3658272425" sldId="2147481248"/>
            <ac:spMk id="13" creationId="{7543103A-7255-8538-A0BF-31137E09EDDF}"/>
          </ac:spMkLst>
        </pc:spChg>
        <pc:spChg chg="add mod">
          <ac:chgData name="Riely, Gregory" userId="8e9f1504-5205-4fae-b223-1d04dd54ed12" providerId="ADAL" clId="{B0007F7C-0A0A-F04B-88D5-00DAAF903B3B}" dt="2025-06-21T01:37:51.619" v="2074"/>
          <ac:spMkLst>
            <pc:docMk/>
            <pc:sldMk cId="3658272425" sldId="2147481248"/>
            <ac:spMk id="21" creationId="{24890E2E-BA25-565D-E0F7-9ACF8E635A89}"/>
          </ac:spMkLst>
        </pc:spChg>
      </pc:sldChg>
      <pc:sldChg chg="addSp delSp modSp mod">
        <pc:chgData name="Riely, Gregory" userId="8e9f1504-5205-4fae-b223-1d04dd54ed12" providerId="ADAL" clId="{B0007F7C-0A0A-F04B-88D5-00DAAF903B3B}" dt="2025-06-21T01:37:41.712" v="2070"/>
        <pc:sldMkLst>
          <pc:docMk/>
          <pc:sldMk cId="3329734391" sldId="2147481272"/>
        </pc:sldMkLst>
        <pc:spChg chg="add mod">
          <ac:chgData name="Riely, Gregory" userId="8e9f1504-5205-4fae-b223-1d04dd54ed12" providerId="ADAL" clId="{B0007F7C-0A0A-F04B-88D5-00DAAF903B3B}" dt="2025-06-21T01:37:41.712" v="2070"/>
          <ac:spMkLst>
            <pc:docMk/>
            <pc:sldMk cId="3329734391" sldId="2147481272"/>
            <ac:spMk id="2" creationId="{51559AA8-331C-69F9-31C6-A16F2E385F1C}"/>
          </ac:spMkLst>
        </pc:spChg>
        <pc:spChg chg="del">
          <ac:chgData name="Riely, Gregory" userId="8e9f1504-5205-4fae-b223-1d04dd54ed12" providerId="ADAL" clId="{B0007F7C-0A0A-F04B-88D5-00DAAF903B3B}" dt="2025-06-21T01:37:37.809" v="2068" actId="478"/>
          <ac:spMkLst>
            <pc:docMk/>
            <pc:sldMk cId="3329734391" sldId="2147481272"/>
            <ac:spMk id="5" creationId="{1552D2E3-6705-FACA-E60D-27D75ADCB8A9}"/>
          </ac:spMkLst>
        </pc:spChg>
        <pc:spChg chg="del">
          <ac:chgData name="Riely, Gregory" userId="8e9f1504-5205-4fae-b223-1d04dd54ed12" providerId="ADAL" clId="{B0007F7C-0A0A-F04B-88D5-00DAAF903B3B}" dt="2025-06-21T01:37:40.197" v="2069" actId="478"/>
          <ac:spMkLst>
            <pc:docMk/>
            <pc:sldMk cId="3329734391" sldId="2147481272"/>
            <ac:spMk id="6" creationId="{A758269F-28EC-4B9D-B4B1-A9FBD370E0EB}"/>
          </ac:spMkLst>
        </pc:spChg>
        <pc:spChg chg="mod">
          <ac:chgData name="Riely, Gregory" userId="8e9f1504-5205-4fae-b223-1d04dd54ed12" providerId="ADAL" clId="{B0007F7C-0A0A-F04B-88D5-00DAAF903B3B}" dt="2025-06-21T01:05:36.008" v="1071" actId="1076"/>
          <ac:spMkLst>
            <pc:docMk/>
            <pc:sldMk cId="3329734391" sldId="2147481272"/>
            <ac:spMk id="30" creationId="{BFD320F7-A33C-4527-FAB2-B422CB39FF3A}"/>
          </ac:spMkLst>
        </pc:spChg>
      </pc:sldChg>
      <pc:sldChg chg="delSp">
        <pc:chgData name="Riely, Gregory" userId="8e9f1504-5205-4fae-b223-1d04dd54ed12" providerId="ADAL" clId="{B0007F7C-0A0A-F04B-88D5-00DAAF903B3B}" dt="2025-06-21T01:34:32.124" v="1949" actId="478"/>
        <pc:sldMkLst>
          <pc:docMk/>
          <pc:sldMk cId="0" sldId="2147481274"/>
        </pc:sldMkLst>
        <pc:spChg chg="del">
          <ac:chgData name="Riely, Gregory" userId="8e9f1504-5205-4fae-b223-1d04dd54ed12" providerId="ADAL" clId="{B0007F7C-0A0A-F04B-88D5-00DAAF903B3B}" dt="2025-06-21T01:34:32.124" v="1949" actId="478"/>
          <ac:spMkLst>
            <pc:docMk/>
            <pc:sldMk cId="0" sldId="2147481274"/>
            <ac:spMk id="7" creationId="{00000000-0000-0000-0000-000000000000}"/>
          </ac:spMkLst>
        </pc:spChg>
      </pc:sldChg>
      <pc:sldChg chg="addSp delSp modSp mod">
        <pc:chgData name="Riely, Gregory" userId="8e9f1504-5205-4fae-b223-1d04dd54ed12" providerId="ADAL" clId="{B0007F7C-0A0A-F04B-88D5-00DAAF903B3B}" dt="2025-06-21T11:32:57.330" v="3940" actId="14100"/>
        <pc:sldMkLst>
          <pc:docMk/>
          <pc:sldMk cId="0" sldId="2147481275"/>
        </pc:sldMkLst>
        <pc:spChg chg="add mod">
          <ac:chgData name="Riely, Gregory" userId="8e9f1504-5205-4fae-b223-1d04dd54ed12" providerId="ADAL" clId="{B0007F7C-0A0A-F04B-88D5-00DAAF903B3B}" dt="2025-06-21T01:25:29.283" v="1745" actId="1076"/>
          <ac:spMkLst>
            <pc:docMk/>
            <pc:sldMk cId="0" sldId="2147481275"/>
            <ac:spMk id="3" creationId="{116FA72A-F3F2-2444-593D-525E95BE7742}"/>
          </ac:spMkLst>
        </pc:spChg>
        <pc:spChg chg="add mod">
          <ac:chgData name="Riely, Gregory" userId="8e9f1504-5205-4fae-b223-1d04dd54ed12" providerId="ADAL" clId="{B0007F7C-0A0A-F04B-88D5-00DAAF903B3B}" dt="2025-06-21T01:33:56.948" v="1939"/>
          <ac:spMkLst>
            <pc:docMk/>
            <pc:sldMk cId="0" sldId="2147481275"/>
            <ac:spMk id="4" creationId="{272191F2-2470-0CD4-AAC9-882FE7A019D8}"/>
          </ac:spMkLst>
        </pc:spChg>
        <pc:spChg chg="del">
          <ac:chgData name="Riely, Gregory" userId="8e9f1504-5205-4fae-b223-1d04dd54ed12" providerId="ADAL" clId="{B0007F7C-0A0A-F04B-88D5-00DAAF903B3B}" dt="2025-06-21T01:34:00.218" v="1940" actId="478"/>
          <ac:spMkLst>
            <pc:docMk/>
            <pc:sldMk cId="0" sldId="2147481275"/>
            <ac:spMk id="7" creationId="{00000000-0000-0000-0000-000000000000}"/>
          </ac:spMkLst>
        </pc:spChg>
        <pc:picChg chg="mod">
          <ac:chgData name="Riely, Gregory" userId="8e9f1504-5205-4fae-b223-1d04dd54ed12" providerId="ADAL" clId="{B0007F7C-0A0A-F04B-88D5-00DAAF903B3B}" dt="2025-06-21T11:32:57.330" v="3940" actId="14100"/>
          <ac:picMkLst>
            <pc:docMk/>
            <pc:sldMk cId="0" sldId="2147481275"/>
            <ac:picMk id="1026" creationId="{00000000-0000-0000-0000-000000000000}"/>
          </ac:picMkLst>
        </pc:picChg>
      </pc:sldChg>
      <pc:sldChg chg="addSp delSp modSp mod">
        <pc:chgData name="Riely, Gregory" userId="8e9f1504-5205-4fae-b223-1d04dd54ed12" providerId="ADAL" clId="{B0007F7C-0A0A-F04B-88D5-00DAAF903B3B}" dt="2025-06-21T01:34:13.519" v="1944"/>
        <pc:sldMkLst>
          <pc:docMk/>
          <pc:sldMk cId="0" sldId="2147481276"/>
        </pc:sldMkLst>
        <pc:spChg chg="add mod">
          <ac:chgData name="Riely, Gregory" userId="8e9f1504-5205-4fae-b223-1d04dd54ed12" providerId="ADAL" clId="{B0007F7C-0A0A-F04B-88D5-00DAAF903B3B}" dt="2025-06-21T01:26:09.694" v="1757" actId="1036"/>
          <ac:spMkLst>
            <pc:docMk/>
            <pc:sldMk cId="0" sldId="2147481276"/>
            <ac:spMk id="3" creationId="{2BDB106D-FE8C-0B7D-F84F-6DA807821784}"/>
          </ac:spMkLst>
        </pc:spChg>
        <pc:spChg chg="add mod">
          <ac:chgData name="Riely, Gregory" userId="8e9f1504-5205-4fae-b223-1d04dd54ed12" providerId="ADAL" clId="{B0007F7C-0A0A-F04B-88D5-00DAAF903B3B}" dt="2025-06-21T01:34:13.519" v="1944"/>
          <ac:spMkLst>
            <pc:docMk/>
            <pc:sldMk cId="0" sldId="2147481276"/>
            <ac:spMk id="4" creationId="{DF70C0A4-5A3D-0198-AFD3-AA327624EC35}"/>
          </ac:spMkLst>
        </pc:spChg>
        <pc:spChg chg="del">
          <ac:chgData name="Riely, Gregory" userId="8e9f1504-5205-4fae-b223-1d04dd54ed12" providerId="ADAL" clId="{B0007F7C-0A0A-F04B-88D5-00DAAF903B3B}" dt="2025-06-21T01:34:11.932" v="1943" actId="478"/>
          <ac:spMkLst>
            <pc:docMk/>
            <pc:sldMk cId="0" sldId="2147481276"/>
            <ac:spMk id="7" creationId="{00000000-0000-0000-0000-000000000000}"/>
          </ac:spMkLst>
        </pc:spChg>
        <pc:picChg chg="mod">
          <ac:chgData name="Riely, Gregory" userId="8e9f1504-5205-4fae-b223-1d04dd54ed12" providerId="ADAL" clId="{B0007F7C-0A0A-F04B-88D5-00DAAF903B3B}" dt="2025-06-21T01:26:02.203" v="1754" actId="1076"/>
          <ac:picMkLst>
            <pc:docMk/>
            <pc:sldMk cId="0" sldId="2147481276"/>
            <ac:picMk id="1026" creationId="{00000000-0000-0000-0000-000000000000}"/>
          </ac:picMkLst>
        </pc:picChg>
      </pc:sldChg>
      <pc:sldChg chg="addSp delSp modSp">
        <pc:chgData name="Riely, Gregory" userId="8e9f1504-5205-4fae-b223-1d04dd54ed12" providerId="ADAL" clId="{B0007F7C-0A0A-F04B-88D5-00DAAF903B3B}" dt="2025-06-21T01:34:18.953" v="1946"/>
        <pc:sldMkLst>
          <pc:docMk/>
          <pc:sldMk cId="0" sldId="2147481277"/>
        </pc:sldMkLst>
        <pc:spChg chg="add mod">
          <ac:chgData name="Riely, Gregory" userId="8e9f1504-5205-4fae-b223-1d04dd54ed12" providerId="ADAL" clId="{B0007F7C-0A0A-F04B-88D5-00DAAF903B3B}" dt="2025-06-21T01:25:55.387" v="1752"/>
          <ac:spMkLst>
            <pc:docMk/>
            <pc:sldMk cId="0" sldId="2147481277"/>
            <ac:spMk id="3" creationId="{F242B0BD-316B-6899-3ADE-AFC40711901E}"/>
          </ac:spMkLst>
        </pc:spChg>
        <pc:spChg chg="add mod">
          <ac:chgData name="Riely, Gregory" userId="8e9f1504-5205-4fae-b223-1d04dd54ed12" providerId="ADAL" clId="{B0007F7C-0A0A-F04B-88D5-00DAAF903B3B}" dt="2025-06-21T01:34:18.953" v="1946"/>
          <ac:spMkLst>
            <pc:docMk/>
            <pc:sldMk cId="0" sldId="2147481277"/>
            <ac:spMk id="4" creationId="{330334C4-1E68-194C-C5E0-6BD4875FC515}"/>
          </ac:spMkLst>
        </pc:spChg>
        <pc:spChg chg="del">
          <ac:chgData name="Riely, Gregory" userId="8e9f1504-5205-4fae-b223-1d04dd54ed12" providerId="ADAL" clId="{B0007F7C-0A0A-F04B-88D5-00DAAF903B3B}" dt="2025-06-21T01:34:18.161" v="1945" actId="478"/>
          <ac:spMkLst>
            <pc:docMk/>
            <pc:sldMk cId="0" sldId="2147481277"/>
            <ac:spMk id="7" creationId="{00000000-0000-0000-0000-000000000000}"/>
          </ac:spMkLst>
        </pc:spChg>
        <pc:picChg chg="mod">
          <ac:chgData name="Riely, Gregory" userId="8e9f1504-5205-4fae-b223-1d04dd54ed12" providerId="ADAL" clId="{B0007F7C-0A0A-F04B-88D5-00DAAF903B3B}" dt="2025-06-21T01:25:53.958" v="1751" actId="1076"/>
          <ac:picMkLst>
            <pc:docMk/>
            <pc:sldMk cId="0" sldId="2147481277"/>
            <ac:picMk id="1026" creationId="{00000000-0000-0000-0000-000000000000}"/>
          </ac:picMkLst>
        </pc:picChg>
      </pc:sldChg>
      <pc:sldChg chg="addSp modSp">
        <pc:chgData name="Riely, Gregory" userId="8e9f1504-5205-4fae-b223-1d04dd54ed12" providerId="ADAL" clId="{B0007F7C-0A0A-F04B-88D5-00DAAF903B3B}" dt="2025-06-21T01:33:25.449" v="1917"/>
        <pc:sldMkLst>
          <pc:docMk/>
          <pc:sldMk cId="1976804959" sldId="2147481279"/>
        </pc:sldMkLst>
        <pc:spChg chg="add mod">
          <ac:chgData name="Riely, Gregory" userId="8e9f1504-5205-4fae-b223-1d04dd54ed12" providerId="ADAL" clId="{B0007F7C-0A0A-F04B-88D5-00DAAF903B3B}" dt="2025-06-21T01:33:25.449" v="1917"/>
          <ac:spMkLst>
            <pc:docMk/>
            <pc:sldMk cId="1976804959" sldId="2147481279"/>
            <ac:spMk id="2" creationId="{70322288-7539-7C55-3286-5D6F6DF52176}"/>
          </ac:spMkLst>
        </pc:spChg>
      </pc:sldChg>
      <pc:sldChg chg="addSp modSp mod modClrScheme chgLayout">
        <pc:chgData name="Riely, Gregory" userId="8e9f1504-5205-4fae-b223-1d04dd54ed12" providerId="ADAL" clId="{B0007F7C-0A0A-F04B-88D5-00DAAF903B3B}" dt="2025-06-21T01:35:51.085" v="2015" actId="20577"/>
        <pc:sldMkLst>
          <pc:docMk/>
          <pc:sldMk cId="0" sldId="2147481281"/>
        </pc:sldMkLst>
        <pc:spChg chg="mod ord">
          <ac:chgData name="Riely, Gregory" userId="8e9f1504-5205-4fae-b223-1d04dd54ed12" providerId="ADAL" clId="{B0007F7C-0A0A-F04B-88D5-00DAAF903B3B}" dt="2025-06-21T01:03:08.202" v="1056" actId="1076"/>
          <ac:spMkLst>
            <pc:docMk/>
            <pc:sldMk cId="0" sldId="2147481281"/>
            <ac:spMk id="2" creationId="{00000000-0000-0000-0000-000000000000}"/>
          </ac:spMkLst>
        </pc:spChg>
        <pc:spChg chg="add mod">
          <ac:chgData name="Riely, Gregory" userId="8e9f1504-5205-4fae-b223-1d04dd54ed12" providerId="ADAL" clId="{B0007F7C-0A0A-F04B-88D5-00DAAF903B3B}" dt="2025-06-21T01:35:51.085" v="2015" actId="20577"/>
          <ac:spMkLst>
            <pc:docMk/>
            <pc:sldMk cId="0" sldId="2147481281"/>
            <ac:spMk id="3" creationId="{BA0ADE07-5BD8-2B2E-9520-4549EBE92A51}"/>
          </ac:spMkLst>
        </pc:spChg>
        <pc:picChg chg="mod">
          <ac:chgData name="Riely, Gregory" userId="8e9f1504-5205-4fae-b223-1d04dd54ed12" providerId="ADAL" clId="{B0007F7C-0A0A-F04B-88D5-00DAAF903B3B}" dt="2025-06-21T01:02:41.170" v="1018" actId="1076"/>
          <ac:picMkLst>
            <pc:docMk/>
            <pc:sldMk cId="0" sldId="2147481281"/>
            <ac:picMk id="1026" creationId="{00000000-0000-0000-0000-000000000000}"/>
          </ac:picMkLst>
        </pc:picChg>
      </pc:sldChg>
      <pc:sldChg chg="addSp modSp add del">
        <pc:chgData name="Riely, Gregory" userId="8e9f1504-5205-4fae-b223-1d04dd54ed12" providerId="ADAL" clId="{B0007F7C-0A0A-F04B-88D5-00DAAF903B3B}" dt="2025-06-21T01:36:09.823" v="2019" actId="14100"/>
        <pc:sldMkLst>
          <pc:docMk/>
          <pc:sldMk cId="0" sldId="2147481282"/>
        </pc:sldMkLst>
        <pc:spChg chg="add mod">
          <ac:chgData name="Riely, Gregory" userId="8e9f1504-5205-4fae-b223-1d04dd54ed12" providerId="ADAL" clId="{B0007F7C-0A0A-F04B-88D5-00DAAF903B3B}" dt="2025-06-21T01:03:27.407" v="1060"/>
          <ac:spMkLst>
            <pc:docMk/>
            <pc:sldMk cId="0" sldId="2147481282"/>
            <ac:spMk id="3" creationId="{AADD42F5-F7A4-006F-6C24-AAB7E4CAB4F8}"/>
          </ac:spMkLst>
        </pc:spChg>
        <pc:spChg chg="add mod">
          <ac:chgData name="Riely, Gregory" userId="8e9f1504-5205-4fae-b223-1d04dd54ed12" providerId="ADAL" clId="{B0007F7C-0A0A-F04B-88D5-00DAAF903B3B}" dt="2025-06-21T01:36:05.833" v="2018"/>
          <ac:spMkLst>
            <pc:docMk/>
            <pc:sldMk cId="0" sldId="2147481282"/>
            <ac:spMk id="4" creationId="{3DB7118D-F0EF-3ABB-6FD8-D5005C4E50FE}"/>
          </ac:spMkLst>
        </pc:spChg>
        <pc:picChg chg="mod">
          <ac:chgData name="Riely, Gregory" userId="8e9f1504-5205-4fae-b223-1d04dd54ed12" providerId="ADAL" clId="{B0007F7C-0A0A-F04B-88D5-00DAAF903B3B}" dt="2025-06-21T01:36:09.823" v="2019" actId="14100"/>
          <ac:picMkLst>
            <pc:docMk/>
            <pc:sldMk cId="0" sldId="2147481282"/>
            <ac:picMk id="1026" creationId="{00000000-0000-0000-0000-000000000000}"/>
          </ac:picMkLst>
        </pc:picChg>
      </pc:sldChg>
      <pc:sldChg chg="addSp delSp modSp">
        <pc:chgData name="Riely, Gregory" userId="8e9f1504-5205-4fae-b223-1d04dd54ed12" providerId="ADAL" clId="{B0007F7C-0A0A-F04B-88D5-00DAAF903B3B}" dt="2025-06-21T01:36:22.640" v="2023"/>
        <pc:sldMkLst>
          <pc:docMk/>
          <pc:sldMk cId="0" sldId="2147481283"/>
        </pc:sldMkLst>
        <pc:spChg chg="add mod">
          <ac:chgData name="Riely, Gregory" userId="8e9f1504-5205-4fae-b223-1d04dd54ed12" providerId="ADAL" clId="{B0007F7C-0A0A-F04B-88D5-00DAAF903B3B}" dt="2025-06-21T01:03:59.024" v="1066"/>
          <ac:spMkLst>
            <pc:docMk/>
            <pc:sldMk cId="0" sldId="2147481283"/>
            <ac:spMk id="3" creationId="{D2E45EDF-E07B-C1A0-1C39-7B357FF49A39}"/>
          </ac:spMkLst>
        </pc:spChg>
        <pc:spChg chg="add mod">
          <ac:chgData name="Riely, Gregory" userId="8e9f1504-5205-4fae-b223-1d04dd54ed12" providerId="ADAL" clId="{B0007F7C-0A0A-F04B-88D5-00DAAF903B3B}" dt="2025-06-21T01:36:22.640" v="2023"/>
          <ac:spMkLst>
            <pc:docMk/>
            <pc:sldMk cId="0" sldId="2147481283"/>
            <ac:spMk id="4" creationId="{EC9D8A75-7719-7CC2-9D44-36B6151A7470}"/>
          </ac:spMkLst>
        </pc:spChg>
        <pc:spChg chg="del">
          <ac:chgData name="Riely, Gregory" userId="8e9f1504-5205-4fae-b223-1d04dd54ed12" providerId="ADAL" clId="{B0007F7C-0A0A-F04B-88D5-00DAAF903B3B}" dt="2025-06-21T01:36:22.072" v="2022" actId="478"/>
          <ac:spMkLst>
            <pc:docMk/>
            <pc:sldMk cId="0" sldId="2147481283"/>
            <ac:spMk id="7" creationId="{00000000-0000-0000-0000-000000000000}"/>
          </ac:spMkLst>
        </pc:spChg>
        <pc:picChg chg="mod">
          <ac:chgData name="Riely, Gregory" userId="8e9f1504-5205-4fae-b223-1d04dd54ed12" providerId="ADAL" clId="{B0007F7C-0A0A-F04B-88D5-00DAAF903B3B}" dt="2025-06-21T01:04:02.266" v="1067" actId="1076"/>
          <ac:picMkLst>
            <pc:docMk/>
            <pc:sldMk cId="0" sldId="2147481283"/>
            <ac:picMk id="1026" creationId="{00000000-0000-0000-0000-000000000000}"/>
          </ac:picMkLst>
        </pc:picChg>
      </pc:sldChg>
      <pc:sldChg chg="addSp modSp mod">
        <pc:chgData name="Riely, Gregory" userId="8e9f1504-5205-4fae-b223-1d04dd54ed12" providerId="ADAL" clId="{B0007F7C-0A0A-F04B-88D5-00DAAF903B3B}" dt="2025-06-21T11:32:10.256" v="3938" actId="1076"/>
        <pc:sldMkLst>
          <pc:docMk/>
          <pc:sldMk cId="1415754193" sldId="2147481285"/>
        </pc:sldMkLst>
        <pc:spChg chg="add mod">
          <ac:chgData name="Riely, Gregory" userId="8e9f1504-5205-4fae-b223-1d04dd54ed12" providerId="ADAL" clId="{B0007F7C-0A0A-F04B-88D5-00DAAF903B3B}" dt="2025-06-21T11:32:10.256" v="3938" actId="1076"/>
          <ac:spMkLst>
            <pc:docMk/>
            <pc:sldMk cId="1415754193" sldId="2147481285"/>
            <ac:spMk id="2" creationId="{CC395DE3-BA60-31C2-6727-4436545EDE39}"/>
          </ac:spMkLst>
        </pc:spChg>
        <pc:spChg chg="mod">
          <ac:chgData name="Riely, Gregory" userId="8e9f1504-5205-4fae-b223-1d04dd54ed12" providerId="ADAL" clId="{B0007F7C-0A0A-F04B-88D5-00DAAF903B3B}" dt="2025-06-21T11:30:34.836" v="3829" actId="1036"/>
          <ac:spMkLst>
            <pc:docMk/>
            <pc:sldMk cId="1415754193" sldId="2147481285"/>
            <ac:spMk id="7" creationId="{34AE83A9-2F8D-C4C1-12C8-4AEA910C61FA}"/>
          </ac:spMkLst>
        </pc:spChg>
        <pc:spChg chg="mod">
          <ac:chgData name="Riely, Gregory" userId="8e9f1504-5205-4fae-b223-1d04dd54ed12" providerId="ADAL" clId="{B0007F7C-0A0A-F04B-88D5-00DAAF903B3B}" dt="2025-06-21T11:30:34.836" v="3829" actId="1036"/>
          <ac:spMkLst>
            <pc:docMk/>
            <pc:sldMk cId="1415754193" sldId="2147481285"/>
            <ac:spMk id="8" creationId="{5419F390-A692-C755-A653-1AC1E3973722}"/>
          </ac:spMkLst>
        </pc:spChg>
        <pc:spChg chg="mod">
          <ac:chgData name="Riely, Gregory" userId="8e9f1504-5205-4fae-b223-1d04dd54ed12" providerId="ADAL" clId="{B0007F7C-0A0A-F04B-88D5-00DAAF903B3B}" dt="2025-06-21T11:30:26.470" v="3802" actId="1036"/>
          <ac:spMkLst>
            <pc:docMk/>
            <pc:sldMk cId="1415754193" sldId="2147481285"/>
            <ac:spMk id="9" creationId="{1F95AF26-B5CB-A6FC-3695-4F6AF34CBA8F}"/>
          </ac:spMkLst>
        </pc:spChg>
      </pc:sldChg>
      <pc:sldChg chg="del">
        <pc:chgData name="Riely, Gregory" userId="8e9f1504-5205-4fae-b223-1d04dd54ed12" providerId="ADAL" clId="{B0007F7C-0A0A-F04B-88D5-00DAAF903B3B}" dt="2025-06-21T11:26:09.431" v="3436" actId="2696"/>
        <pc:sldMkLst>
          <pc:docMk/>
          <pc:sldMk cId="4066988422" sldId="2147481286"/>
        </pc:sldMkLst>
      </pc:sldChg>
      <pc:sldChg chg="addSp modSp mod">
        <pc:chgData name="Riely, Gregory" userId="8e9f1504-5205-4fae-b223-1d04dd54ed12" providerId="ADAL" clId="{B0007F7C-0A0A-F04B-88D5-00DAAF903B3B}" dt="2025-06-21T01:35:23.421" v="1987"/>
        <pc:sldMkLst>
          <pc:docMk/>
          <pc:sldMk cId="251937260" sldId="2147481288"/>
        </pc:sldMkLst>
        <pc:spChg chg="mod">
          <ac:chgData name="Riely, Gregory" userId="8e9f1504-5205-4fae-b223-1d04dd54ed12" providerId="ADAL" clId="{B0007F7C-0A0A-F04B-88D5-00DAAF903B3B}" dt="2025-06-21T01:11:49.012" v="1212" actId="27636"/>
          <ac:spMkLst>
            <pc:docMk/>
            <pc:sldMk cId="251937260" sldId="2147481288"/>
            <ac:spMk id="2" creationId="{4AE04B08-431C-D088-E218-D864619F534C}"/>
          </ac:spMkLst>
        </pc:spChg>
        <pc:spChg chg="add mod">
          <ac:chgData name="Riely, Gregory" userId="8e9f1504-5205-4fae-b223-1d04dd54ed12" providerId="ADAL" clId="{B0007F7C-0A0A-F04B-88D5-00DAAF903B3B}" dt="2025-06-21T01:35:23.421" v="1987"/>
          <ac:spMkLst>
            <pc:docMk/>
            <pc:sldMk cId="251937260" sldId="2147481288"/>
            <ac:spMk id="4" creationId="{4BEFE113-E486-F465-B767-FB894F0C4719}"/>
          </ac:spMkLst>
        </pc:spChg>
      </pc:sldChg>
      <pc:sldChg chg="modSp mod">
        <pc:chgData name="Riely, Gregory" userId="8e9f1504-5205-4fae-b223-1d04dd54ed12" providerId="ADAL" clId="{B0007F7C-0A0A-F04B-88D5-00DAAF903B3B}" dt="2025-06-21T11:53:31.949" v="5303" actId="20577"/>
        <pc:sldMkLst>
          <pc:docMk/>
          <pc:sldMk cId="1048850575" sldId="2147481290"/>
        </pc:sldMkLst>
        <pc:spChg chg="mod">
          <ac:chgData name="Riely, Gregory" userId="8e9f1504-5205-4fae-b223-1d04dd54ed12" providerId="ADAL" clId="{B0007F7C-0A0A-F04B-88D5-00DAAF903B3B}" dt="2025-06-21T11:53:31.949" v="5303" actId="20577"/>
          <ac:spMkLst>
            <pc:docMk/>
            <pc:sldMk cId="1048850575" sldId="2147481290"/>
            <ac:spMk id="2" creationId="{399A20EE-2D37-E276-4FF2-FE8E736272B8}"/>
          </ac:spMkLst>
        </pc:spChg>
      </pc:sldChg>
      <pc:sldChg chg="modSp new mod">
        <pc:chgData name="Riely, Gregory" userId="8e9f1504-5205-4fae-b223-1d04dd54ed12" providerId="ADAL" clId="{B0007F7C-0A0A-F04B-88D5-00DAAF903B3B}" dt="2025-06-21T00:53:24.939" v="698" actId="403"/>
        <pc:sldMkLst>
          <pc:docMk/>
          <pc:sldMk cId="228382264" sldId="2147481291"/>
        </pc:sldMkLst>
        <pc:spChg chg="mod">
          <ac:chgData name="Riely, Gregory" userId="8e9f1504-5205-4fae-b223-1d04dd54ed12" providerId="ADAL" clId="{B0007F7C-0A0A-F04B-88D5-00DAAF903B3B}" dt="2025-06-21T00:53:24.939" v="698" actId="403"/>
          <ac:spMkLst>
            <pc:docMk/>
            <pc:sldMk cId="228382264" sldId="2147481291"/>
            <ac:spMk id="3" creationId="{8F783F80-CC4D-9978-45D7-76A2F3D39444}"/>
          </ac:spMkLst>
        </pc:spChg>
      </pc:sldChg>
      <pc:sldChg chg="new del">
        <pc:chgData name="Riely, Gregory" userId="8e9f1504-5205-4fae-b223-1d04dd54ed12" providerId="ADAL" clId="{B0007F7C-0A0A-F04B-88D5-00DAAF903B3B}" dt="2025-06-21T00:52:55.532" v="660" actId="2696"/>
        <pc:sldMkLst>
          <pc:docMk/>
          <pc:sldMk cId="3406518376" sldId="2147481291"/>
        </pc:sldMkLst>
      </pc:sldChg>
      <pc:sldChg chg="addSp delSp modSp new mod modClrScheme chgLayout">
        <pc:chgData name="Riely, Gregory" userId="8e9f1504-5205-4fae-b223-1d04dd54ed12" providerId="ADAL" clId="{B0007F7C-0A0A-F04B-88D5-00DAAF903B3B}" dt="2025-06-21T00:54:48.138" v="733" actId="1035"/>
        <pc:sldMkLst>
          <pc:docMk/>
          <pc:sldMk cId="1990113507" sldId="2147481292"/>
        </pc:sldMkLst>
        <pc:spChg chg="del">
          <ac:chgData name="Riely, Gregory" userId="8e9f1504-5205-4fae-b223-1d04dd54ed12" providerId="ADAL" clId="{B0007F7C-0A0A-F04B-88D5-00DAAF903B3B}" dt="2025-06-21T00:54:19.904" v="702" actId="700"/>
          <ac:spMkLst>
            <pc:docMk/>
            <pc:sldMk cId="1990113507" sldId="2147481292"/>
            <ac:spMk id="2" creationId="{F1E6E6BB-30AD-3555-80E5-95984311537D}"/>
          </ac:spMkLst>
        </pc:spChg>
        <pc:spChg chg="del">
          <ac:chgData name="Riely, Gregory" userId="8e9f1504-5205-4fae-b223-1d04dd54ed12" providerId="ADAL" clId="{B0007F7C-0A0A-F04B-88D5-00DAAF903B3B}" dt="2025-06-21T00:54:19.904" v="702" actId="700"/>
          <ac:spMkLst>
            <pc:docMk/>
            <pc:sldMk cId="1990113507" sldId="2147481292"/>
            <ac:spMk id="3" creationId="{69834706-47A5-DD7C-491F-074CA69B75C6}"/>
          </ac:spMkLst>
        </pc:spChg>
        <pc:spChg chg="add mod">
          <ac:chgData name="Riely, Gregory" userId="8e9f1504-5205-4fae-b223-1d04dd54ed12" providerId="ADAL" clId="{B0007F7C-0A0A-F04B-88D5-00DAAF903B3B}" dt="2025-06-21T00:54:48.138" v="733" actId="1035"/>
          <ac:spMkLst>
            <pc:docMk/>
            <pc:sldMk cId="1990113507" sldId="2147481292"/>
            <ac:spMk id="4" creationId="{90145BA5-B661-F53B-5618-7222A397161F}"/>
          </ac:spMkLst>
        </pc:spChg>
        <pc:spChg chg="add mod">
          <ac:chgData name="Riely, Gregory" userId="8e9f1504-5205-4fae-b223-1d04dd54ed12" providerId="ADAL" clId="{B0007F7C-0A0A-F04B-88D5-00DAAF903B3B}" dt="2025-06-21T00:54:48.138" v="733" actId="1035"/>
          <ac:spMkLst>
            <pc:docMk/>
            <pc:sldMk cId="1990113507" sldId="2147481292"/>
            <ac:spMk id="6" creationId="{D83F6A60-552F-E46C-16CE-1CBAA4DE9E3B}"/>
          </ac:spMkLst>
        </pc:spChg>
        <pc:spChg chg="add mod">
          <ac:chgData name="Riely, Gregory" userId="8e9f1504-5205-4fae-b223-1d04dd54ed12" providerId="ADAL" clId="{B0007F7C-0A0A-F04B-88D5-00DAAF903B3B}" dt="2025-06-21T00:54:48.138" v="733" actId="1035"/>
          <ac:spMkLst>
            <pc:docMk/>
            <pc:sldMk cId="1990113507" sldId="2147481292"/>
            <ac:spMk id="7" creationId="{88982833-E0DF-9BD4-C3E2-FD4AFC63D9D5}"/>
          </ac:spMkLst>
        </pc:spChg>
        <pc:spChg chg="add mod">
          <ac:chgData name="Riely, Gregory" userId="8e9f1504-5205-4fae-b223-1d04dd54ed12" providerId="ADAL" clId="{B0007F7C-0A0A-F04B-88D5-00DAAF903B3B}" dt="2025-06-21T00:54:16.229" v="701"/>
          <ac:spMkLst>
            <pc:docMk/>
            <pc:sldMk cId="1990113507" sldId="2147481292"/>
            <ac:spMk id="9" creationId="{B39C6409-FAD8-9B4C-C429-03E749BD6832}"/>
          </ac:spMkLst>
        </pc:spChg>
        <pc:spChg chg="add mod">
          <ac:chgData name="Riely, Gregory" userId="8e9f1504-5205-4fae-b223-1d04dd54ed12" providerId="ADAL" clId="{B0007F7C-0A0A-F04B-88D5-00DAAF903B3B}" dt="2025-06-21T00:54:16.229" v="701"/>
          <ac:spMkLst>
            <pc:docMk/>
            <pc:sldMk cId="1990113507" sldId="2147481292"/>
            <ac:spMk id="11" creationId="{2C5885FC-E069-3CD1-A8B4-4E8621301E00}"/>
          </ac:spMkLst>
        </pc:spChg>
        <pc:spChg chg="add mod">
          <ac:chgData name="Riely, Gregory" userId="8e9f1504-5205-4fae-b223-1d04dd54ed12" providerId="ADAL" clId="{B0007F7C-0A0A-F04B-88D5-00DAAF903B3B}" dt="2025-06-21T00:54:16.229" v="701"/>
          <ac:spMkLst>
            <pc:docMk/>
            <pc:sldMk cId="1990113507" sldId="2147481292"/>
            <ac:spMk id="12" creationId="{608EA104-69EE-BB63-8E2C-645C5CDED693}"/>
          </ac:spMkLst>
        </pc:spChg>
        <pc:spChg chg="add mod">
          <ac:chgData name="Riely, Gregory" userId="8e9f1504-5205-4fae-b223-1d04dd54ed12" providerId="ADAL" clId="{B0007F7C-0A0A-F04B-88D5-00DAAF903B3B}" dt="2025-06-21T00:54:16.229" v="701"/>
          <ac:spMkLst>
            <pc:docMk/>
            <pc:sldMk cId="1990113507" sldId="2147481292"/>
            <ac:spMk id="14" creationId="{F53C23DB-F640-448F-990F-A88DBF3D955B}"/>
          </ac:spMkLst>
        </pc:spChg>
        <pc:spChg chg="add mod">
          <ac:chgData name="Riely, Gregory" userId="8e9f1504-5205-4fae-b223-1d04dd54ed12" providerId="ADAL" clId="{B0007F7C-0A0A-F04B-88D5-00DAAF903B3B}" dt="2025-06-21T00:54:16.229" v="701"/>
          <ac:spMkLst>
            <pc:docMk/>
            <pc:sldMk cId="1990113507" sldId="2147481292"/>
            <ac:spMk id="15" creationId="{0C90E19C-51FA-C4F5-82E0-84C4F611D13A}"/>
          </ac:spMkLst>
        </pc:spChg>
        <pc:spChg chg="add mod">
          <ac:chgData name="Riely, Gregory" userId="8e9f1504-5205-4fae-b223-1d04dd54ed12" providerId="ADAL" clId="{B0007F7C-0A0A-F04B-88D5-00DAAF903B3B}" dt="2025-06-21T00:54:16.229" v="701"/>
          <ac:spMkLst>
            <pc:docMk/>
            <pc:sldMk cId="1990113507" sldId="2147481292"/>
            <ac:spMk id="16" creationId="{11A07CA1-856F-3F1B-0843-4AA121EDDAB6}"/>
          </ac:spMkLst>
        </pc:spChg>
        <pc:spChg chg="add del mod">
          <ac:chgData name="Riely, Gregory" userId="8e9f1504-5205-4fae-b223-1d04dd54ed12" providerId="ADAL" clId="{B0007F7C-0A0A-F04B-88D5-00DAAF903B3B}" dt="2025-06-21T00:54:30.991" v="705" actId="478"/>
          <ac:spMkLst>
            <pc:docMk/>
            <pc:sldMk cId="1990113507" sldId="2147481292"/>
            <ac:spMk id="18" creationId="{31A34F71-6939-E3EE-517F-5F453434E9E3}"/>
          </ac:spMkLst>
        </pc:spChg>
        <pc:picChg chg="del">
          <ac:chgData name="Riely, Gregory" userId="8e9f1504-5205-4fae-b223-1d04dd54ed12" providerId="ADAL" clId="{B0007F7C-0A0A-F04B-88D5-00DAAF903B3B}" dt="2025-06-21T00:54:25.591" v="703" actId="478"/>
          <ac:picMkLst>
            <pc:docMk/>
            <pc:sldMk cId="1990113507" sldId="2147481292"/>
            <ac:picMk id="8" creationId="{74FB519B-2489-1BB5-A7CE-11A29760AFEB}"/>
          </ac:picMkLst>
        </pc:picChg>
        <pc:cxnChg chg="mod">
          <ac:chgData name="Riely, Gregory" userId="8e9f1504-5205-4fae-b223-1d04dd54ed12" providerId="ADAL" clId="{B0007F7C-0A0A-F04B-88D5-00DAAF903B3B}" dt="2025-06-21T00:54:48.138" v="733" actId="1035"/>
          <ac:cxnSpMkLst>
            <pc:docMk/>
            <pc:sldMk cId="1990113507" sldId="2147481292"/>
            <ac:cxnSpMk id="5" creationId="{F6030676-52A4-9C83-D6CC-FC27E1D5897F}"/>
          </ac:cxnSpMkLst>
        </pc:cxnChg>
        <pc:cxnChg chg="del">
          <ac:chgData name="Riely, Gregory" userId="8e9f1504-5205-4fae-b223-1d04dd54ed12" providerId="ADAL" clId="{B0007F7C-0A0A-F04B-88D5-00DAAF903B3B}" dt="2025-06-21T00:54:27.284" v="704" actId="478"/>
          <ac:cxnSpMkLst>
            <pc:docMk/>
            <pc:sldMk cId="1990113507" sldId="2147481292"/>
            <ac:cxnSpMk id="17" creationId="{6F8B73B2-9878-35C5-0AF4-7C5108F5955C}"/>
          </ac:cxnSpMkLst>
        </pc:cxnChg>
      </pc:sldChg>
      <pc:sldChg chg="delSp modSp new mod">
        <pc:chgData name="Riely, Gregory" userId="8e9f1504-5205-4fae-b223-1d04dd54ed12" providerId="ADAL" clId="{B0007F7C-0A0A-F04B-88D5-00DAAF903B3B}" dt="2025-06-21T00:56:02.179" v="831" actId="403"/>
        <pc:sldMkLst>
          <pc:docMk/>
          <pc:sldMk cId="3636354028" sldId="2147481293"/>
        </pc:sldMkLst>
        <pc:spChg chg="del">
          <ac:chgData name="Riely, Gregory" userId="8e9f1504-5205-4fae-b223-1d04dd54ed12" providerId="ADAL" clId="{B0007F7C-0A0A-F04B-88D5-00DAAF903B3B}" dt="2025-06-21T00:55:57.834" v="827" actId="478"/>
          <ac:spMkLst>
            <pc:docMk/>
            <pc:sldMk cId="3636354028" sldId="2147481293"/>
            <ac:spMk id="2" creationId="{384E66BE-7FC3-B0BA-1F2D-06B0146ADCA8}"/>
          </ac:spMkLst>
        </pc:spChg>
        <pc:spChg chg="mod">
          <ac:chgData name="Riely, Gregory" userId="8e9f1504-5205-4fae-b223-1d04dd54ed12" providerId="ADAL" clId="{B0007F7C-0A0A-F04B-88D5-00DAAF903B3B}" dt="2025-06-21T00:56:02.179" v="831" actId="403"/>
          <ac:spMkLst>
            <pc:docMk/>
            <pc:sldMk cId="3636354028" sldId="2147481293"/>
            <ac:spMk id="3" creationId="{7ACD28FF-41C7-5038-76FD-8549548049D3}"/>
          </ac:spMkLst>
        </pc:spChg>
      </pc:sldChg>
      <pc:sldChg chg="modSp add mod">
        <pc:chgData name="Riely, Gregory" userId="8e9f1504-5205-4fae-b223-1d04dd54ed12" providerId="ADAL" clId="{B0007F7C-0A0A-F04B-88D5-00DAAF903B3B}" dt="2025-06-21T00:56:16.098" v="845" actId="20577"/>
        <pc:sldMkLst>
          <pc:docMk/>
          <pc:sldMk cId="3794887310" sldId="2147481294"/>
        </pc:sldMkLst>
        <pc:spChg chg="mod">
          <ac:chgData name="Riely, Gregory" userId="8e9f1504-5205-4fae-b223-1d04dd54ed12" providerId="ADAL" clId="{B0007F7C-0A0A-F04B-88D5-00DAAF903B3B}" dt="2025-06-21T00:56:16.098" v="845" actId="20577"/>
          <ac:spMkLst>
            <pc:docMk/>
            <pc:sldMk cId="3794887310" sldId="2147481294"/>
            <ac:spMk id="3" creationId="{68B423DF-25F8-2C4A-D8B3-34028F55ECA2}"/>
          </ac:spMkLst>
        </pc:spChg>
      </pc:sldChg>
      <pc:sldChg chg="addSp delSp modSp add mod">
        <pc:chgData name="Riely, Gregory" userId="8e9f1504-5205-4fae-b223-1d04dd54ed12" providerId="ADAL" clId="{B0007F7C-0A0A-F04B-88D5-00DAAF903B3B}" dt="2025-06-21T11:07:31.957" v="2253" actId="20577"/>
        <pc:sldMkLst>
          <pc:docMk/>
          <pc:sldMk cId="1035585571" sldId="2147481295"/>
        </pc:sldMkLst>
        <pc:spChg chg="add mod">
          <ac:chgData name="Riely, Gregory" userId="8e9f1504-5205-4fae-b223-1d04dd54ed12" providerId="ADAL" clId="{B0007F7C-0A0A-F04B-88D5-00DAAF903B3B}" dt="2025-06-21T00:59:35.679" v="922"/>
          <ac:spMkLst>
            <pc:docMk/>
            <pc:sldMk cId="1035585571" sldId="2147481295"/>
            <ac:spMk id="10" creationId="{35C54A39-F586-49DC-2451-5BD72101A8A8}"/>
          </ac:spMkLst>
        </pc:spChg>
        <pc:spChg chg="add mod">
          <ac:chgData name="Riely, Gregory" userId="8e9f1504-5205-4fae-b223-1d04dd54ed12" providerId="ADAL" clId="{B0007F7C-0A0A-F04B-88D5-00DAAF903B3B}" dt="2025-06-21T00:59:35.679" v="922"/>
          <ac:spMkLst>
            <pc:docMk/>
            <pc:sldMk cId="1035585571" sldId="2147481295"/>
            <ac:spMk id="14" creationId="{C885A5A1-EE19-18A9-21FE-AC04A798D54A}"/>
          </ac:spMkLst>
        </pc:spChg>
        <pc:spChg chg="mod">
          <ac:chgData name="Riely, Gregory" userId="8e9f1504-5205-4fae-b223-1d04dd54ed12" providerId="ADAL" clId="{B0007F7C-0A0A-F04B-88D5-00DAAF903B3B}" dt="2025-06-21T11:07:31.957" v="2253" actId="20577"/>
          <ac:spMkLst>
            <pc:docMk/>
            <pc:sldMk cId="1035585571" sldId="2147481295"/>
            <ac:spMk id="20" creationId="{DE62BA99-0401-E04F-E837-22C8F7BD8DB2}"/>
          </ac:spMkLst>
        </pc:spChg>
        <pc:picChg chg="del mod">
          <ac:chgData name="Riely, Gregory" userId="8e9f1504-5205-4fae-b223-1d04dd54ed12" providerId="ADAL" clId="{B0007F7C-0A0A-F04B-88D5-00DAAF903B3B}" dt="2025-06-21T11:07:12.054" v="2251" actId="478"/>
          <ac:picMkLst>
            <pc:docMk/>
            <pc:sldMk cId="1035585571" sldId="2147481295"/>
            <ac:picMk id="4" creationId="{CD083F3D-BD97-6644-E6E0-D6DACE700449}"/>
          </ac:picMkLst>
        </pc:picChg>
      </pc:sldChg>
      <pc:sldChg chg="add">
        <pc:chgData name="Riely, Gregory" userId="8e9f1504-5205-4fae-b223-1d04dd54ed12" providerId="ADAL" clId="{B0007F7C-0A0A-F04B-88D5-00DAAF903B3B}" dt="2025-06-21T00:59:24.023" v="920" actId="2890"/>
        <pc:sldMkLst>
          <pc:docMk/>
          <pc:sldMk cId="2868957685" sldId="2147481296"/>
        </pc:sldMkLst>
      </pc:sldChg>
      <pc:sldChg chg="delSp modSp add mod">
        <pc:chgData name="Riely, Gregory" userId="8e9f1504-5205-4fae-b223-1d04dd54ed12" providerId="ADAL" clId="{B0007F7C-0A0A-F04B-88D5-00DAAF903B3B}" dt="2025-06-21T01:10:02.426" v="1137" actId="1037"/>
        <pc:sldMkLst>
          <pc:docMk/>
          <pc:sldMk cId="3579747466" sldId="2147481297"/>
        </pc:sldMkLst>
        <pc:spChg chg="mod">
          <ac:chgData name="Riely, Gregory" userId="8e9f1504-5205-4fae-b223-1d04dd54ed12" providerId="ADAL" clId="{B0007F7C-0A0A-F04B-88D5-00DAAF903B3B}" dt="2025-06-21T01:07:00.465" v="1096" actId="20577"/>
          <ac:spMkLst>
            <pc:docMk/>
            <pc:sldMk cId="3579747466" sldId="2147481297"/>
            <ac:spMk id="2" creationId="{3DD6544E-11AC-FA03-E4BD-D1B7ED82364E}"/>
          </ac:spMkLst>
        </pc:spChg>
        <pc:spChg chg="mod">
          <ac:chgData name="Riely, Gregory" userId="8e9f1504-5205-4fae-b223-1d04dd54ed12" providerId="ADAL" clId="{B0007F7C-0A0A-F04B-88D5-00DAAF903B3B}" dt="2025-06-21T01:10:02.426" v="1137" actId="1037"/>
          <ac:spMkLst>
            <pc:docMk/>
            <pc:sldMk cId="3579747466" sldId="2147481297"/>
            <ac:spMk id="7" creationId="{2778102D-A61C-0B15-3C56-75F8627A40EE}"/>
          </ac:spMkLst>
        </pc:spChg>
        <pc:picChg chg="mod">
          <ac:chgData name="Riely, Gregory" userId="8e9f1504-5205-4fae-b223-1d04dd54ed12" providerId="ADAL" clId="{B0007F7C-0A0A-F04B-88D5-00DAAF903B3B}" dt="2025-06-21T01:10:02.426" v="1137" actId="1037"/>
          <ac:picMkLst>
            <pc:docMk/>
            <pc:sldMk cId="3579747466" sldId="2147481297"/>
            <ac:picMk id="5" creationId="{1A0C5AEF-4560-AAD7-1748-6062F07A28B3}"/>
          </ac:picMkLst>
        </pc:picChg>
        <pc:picChg chg="del">
          <ac:chgData name="Riely, Gregory" userId="8e9f1504-5205-4fae-b223-1d04dd54ed12" providerId="ADAL" clId="{B0007F7C-0A0A-F04B-88D5-00DAAF903B3B}" dt="2025-06-21T01:09:54.794" v="1101" actId="478"/>
          <ac:picMkLst>
            <pc:docMk/>
            <pc:sldMk cId="3579747466" sldId="2147481297"/>
            <ac:picMk id="6" creationId="{863A00FC-0AAE-3E7D-674C-E2D2821C7858}"/>
          </ac:picMkLst>
        </pc:picChg>
      </pc:sldChg>
      <pc:sldChg chg="addSp delSp modSp new del mod modClrScheme chgLayout">
        <pc:chgData name="Riely, Gregory" userId="8e9f1504-5205-4fae-b223-1d04dd54ed12" providerId="ADAL" clId="{B0007F7C-0A0A-F04B-88D5-00DAAF903B3B}" dt="2025-06-21T01:19:13.247" v="1296" actId="2696"/>
        <pc:sldMkLst>
          <pc:docMk/>
          <pc:sldMk cId="732116355" sldId="2147481298"/>
        </pc:sldMkLst>
        <pc:spChg chg="del mod ord">
          <ac:chgData name="Riely, Gregory" userId="8e9f1504-5205-4fae-b223-1d04dd54ed12" providerId="ADAL" clId="{B0007F7C-0A0A-F04B-88D5-00DAAF903B3B}" dt="2025-06-21T01:19:09.563" v="1294" actId="700"/>
          <ac:spMkLst>
            <pc:docMk/>
            <pc:sldMk cId="732116355" sldId="2147481298"/>
            <ac:spMk id="2" creationId="{C71A46D6-6BD4-3E78-AC1D-A6AF52121AAC}"/>
          </ac:spMkLst>
        </pc:spChg>
        <pc:spChg chg="del">
          <ac:chgData name="Riely, Gregory" userId="8e9f1504-5205-4fae-b223-1d04dd54ed12" providerId="ADAL" clId="{B0007F7C-0A0A-F04B-88D5-00DAAF903B3B}" dt="2025-06-21T01:19:09.563" v="1294" actId="700"/>
          <ac:spMkLst>
            <pc:docMk/>
            <pc:sldMk cId="732116355" sldId="2147481298"/>
            <ac:spMk id="3" creationId="{3726179B-18CC-8F7F-5E39-134997DDA420}"/>
          </ac:spMkLst>
        </pc:spChg>
        <pc:spChg chg="add mod ord">
          <ac:chgData name="Riely, Gregory" userId="8e9f1504-5205-4fae-b223-1d04dd54ed12" providerId="ADAL" clId="{B0007F7C-0A0A-F04B-88D5-00DAAF903B3B}" dt="2025-06-21T01:19:09.563" v="1294" actId="700"/>
          <ac:spMkLst>
            <pc:docMk/>
            <pc:sldMk cId="732116355" sldId="2147481298"/>
            <ac:spMk id="4" creationId="{550BF32F-AC83-0E06-3F2C-F882495FDB1A}"/>
          </ac:spMkLst>
        </pc:spChg>
      </pc:sldChg>
      <pc:sldChg chg="new del">
        <pc:chgData name="Riely, Gregory" userId="8e9f1504-5205-4fae-b223-1d04dd54ed12" providerId="ADAL" clId="{B0007F7C-0A0A-F04B-88D5-00DAAF903B3B}" dt="2025-06-21T01:10:24.241" v="1139" actId="2696"/>
        <pc:sldMkLst>
          <pc:docMk/>
          <pc:sldMk cId="1049565969" sldId="2147481298"/>
        </pc:sldMkLst>
      </pc:sldChg>
      <pc:sldChg chg="addSp delSp modSp add mod ord">
        <pc:chgData name="Riely, Gregory" userId="8e9f1504-5205-4fae-b223-1d04dd54ed12" providerId="ADAL" clId="{B0007F7C-0A0A-F04B-88D5-00DAAF903B3B}" dt="2025-06-21T01:23:24.300" v="1630" actId="20578"/>
        <pc:sldMkLst>
          <pc:docMk/>
          <pc:sldMk cId="340385474" sldId="2147481299"/>
        </pc:sldMkLst>
        <pc:spChg chg="mod">
          <ac:chgData name="Riely, Gregory" userId="8e9f1504-5205-4fae-b223-1d04dd54ed12" providerId="ADAL" clId="{B0007F7C-0A0A-F04B-88D5-00DAAF903B3B}" dt="2025-06-21T01:19:29.444" v="1337" actId="20577"/>
          <ac:spMkLst>
            <pc:docMk/>
            <pc:sldMk cId="340385474" sldId="2147481299"/>
            <ac:spMk id="2" creationId="{0E41CC03-A488-B532-2D67-8EEC61485C11}"/>
          </ac:spMkLst>
        </pc:spChg>
        <pc:spChg chg="add mod">
          <ac:chgData name="Riely, Gregory" userId="8e9f1504-5205-4fae-b223-1d04dd54ed12" providerId="ADAL" clId="{B0007F7C-0A0A-F04B-88D5-00DAAF903B3B}" dt="2025-06-21T01:20:52.341" v="1425" actId="767"/>
          <ac:spMkLst>
            <pc:docMk/>
            <pc:sldMk cId="340385474" sldId="2147481299"/>
            <ac:spMk id="4" creationId="{4CF5E2F7-AB6E-AD34-D8B7-2B1FCB2E2081}"/>
          </ac:spMkLst>
        </pc:spChg>
        <pc:spChg chg="mod">
          <ac:chgData name="Riely, Gregory" userId="8e9f1504-5205-4fae-b223-1d04dd54ed12" providerId="ADAL" clId="{B0007F7C-0A0A-F04B-88D5-00DAAF903B3B}" dt="2025-06-21T01:20:41.680" v="1422" actId="122"/>
          <ac:spMkLst>
            <pc:docMk/>
            <pc:sldMk cId="340385474" sldId="2147481299"/>
            <ac:spMk id="5" creationId="{0C03302B-3933-7EF3-D39D-E888447EC808}"/>
          </ac:spMkLst>
        </pc:spChg>
        <pc:spChg chg="del">
          <ac:chgData name="Riely, Gregory" userId="8e9f1504-5205-4fae-b223-1d04dd54ed12" providerId="ADAL" clId="{B0007F7C-0A0A-F04B-88D5-00DAAF903B3B}" dt="2025-06-21T01:19:40.315" v="1338" actId="478"/>
          <ac:spMkLst>
            <pc:docMk/>
            <pc:sldMk cId="340385474" sldId="2147481299"/>
            <ac:spMk id="7" creationId="{8D610BE2-76F4-5AA2-4FFA-869D49671857}"/>
          </ac:spMkLst>
        </pc:spChg>
        <pc:spChg chg="mod">
          <ac:chgData name="Riely, Gregory" userId="8e9f1504-5205-4fae-b223-1d04dd54ed12" providerId="ADAL" clId="{B0007F7C-0A0A-F04B-88D5-00DAAF903B3B}" dt="2025-06-21T01:20:05.342" v="1392" actId="1076"/>
          <ac:spMkLst>
            <pc:docMk/>
            <pc:sldMk cId="340385474" sldId="2147481299"/>
            <ac:spMk id="8" creationId="{ABE7EA4A-529C-B30B-1D8F-7EE40BE975DB}"/>
          </ac:spMkLst>
        </pc:spChg>
        <pc:spChg chg="add del mod">
          <ac:chgData name="Riely, Gregory" userId="8e9f1504-5205-4fae-b223-1d04dd54ed12" providerId="ADAL" clId="{B0007F7C-0A0A-F04B-88D5-00DAAF903B3B}" dt="2025-06-21T01:21:13.532" v="1446" actId="1076"/>
          <ac:spMkLst>
            <pc:docMk/>
            <pc:sldMk cId="340385474" sldId="2147481299"/>
            <ac:spMk id="9" creationId="{299F52AF-CDA8-E678-6C74-EE156C38906E}"/>
          </ac:spMkLst>
        </pc:spChg>
        <pc:spChg chg="add mod">
          <ac:chgData name="Riely, Gregory" userId="8e9f1504-5205-4fae-b223-1d04dd54ed12" providerId="ADAL" clId="{B0007F7C-0A0A-F04B-88D5-00DAAF903B3B}" dt="2025-06-21T01:21:39.883" v="1485" actId="1076"/>
          <ac:spMkLst>
            <pc:docMk/>
            <pc:sldMk cId="340385474" sldId="2147481299"/>
            <ac:spMk id="13" creationId="{1A4A89BF-2283-81FA-F3FF-93F66F0985D8}"/>
          </ac:spMkLst>
        </pc:spChg>
        <pc:cxnChg chg="mod">
          <ac:chgData name="Riely, Gregory" userId="8e9f1504-5205-4fae-b223-1d04dd54ed12" providerId="ADAL" clId="{B0007F7C-0A0A-F04B-88D5-00DAAF903B3B}" dt="2025-06-21T01:20:17.855" v="1410" actId="14100"/>
          <ac:cxnSpMkLst>
            <pc:docMk/>
            <pc:sldMk cId="340385474" sldId="2147481299"/>
            <ac:cxnSpMk id="6" creationId="{3E01F6D7-5852-616E-F76D-0DD35BC9E23B}"/>
          </ac:cxnSpMkLst>
        </pc:cxnChg>
        <pc:cxnChg chg="mod">
          <ac:chgData name="Riely, Gregory" userId="8e9f1504-5205-4fae-b223-1d04dd54ed12" providerId="ADAL" clId="{B0007F7C-0A0A-F04B-88D5-00DAAF903B3B}" dt="2025-06-21T01:21:18.896" v="1448" actId="14100"/>
          <ac:cxnSpMkLst>
            <pc:docMk/>
            <pc:sldMk cId="340385474" sldId="2147481299"/>
            <ac:cxnSpMk id="10" creationId="{CD6DF70F-8F1C-EFFC-233D-04DA01A6819F}"/>
          </ac:cxnSpMkLst>
        </pc:cxnChg>
      </pc:sldChg>
      <pc:sldChg chg="addSp modSp add mod ord">
        <pc:chgData name="Riely, Gregory" userId="8e9f1504-5205-4fae-b223-1d04dd54ed12" providerId="ADAL" clId="{B0007F7C-0A0A-F04B-88D5-00DAAF903B3B}" dt="2025-06-21T01:22:58.595" v="1629" actId="14100"/>
        <pc:sldMkLst>
          <pc:docMk/>
          <pc:sldMk cId="1789309755" sldId="2147481300"/>
        </pc:sldMkLst>
        <pc:spChg chg="mod">
          <ac:chgData name="Riely, Gregory" userId="8e9f1504-5205-4fae-b223-1d04dd54ed12" providerId="ADAL" clId="{B0007F7C-0A0A-F04B-88D5-00DAAF903B3B}" dt="2025-06-21T01:22:32.066" v="1626" actId="20577"/>
          <ac:spMkLst>
            <pc:docMk/>
            <pc:sldMk cId="1789309755" sldId="2147481300"/>
            <ac:spMk id="2" creationId="{64FD4C86-8E52-6507-A9FF-0B010CDEDDD3}"/>
          </ac:spMkLst>
        </pc:spChg>
        <pc:cxnChg chg="add mod">
          <ac:chgData name="Riely, Gregory" userId="8e9f1504-5205-4fae-b223-1d04dd54ed12" providerId="ADAL" clId="{B0007F7C-0A0A-F04B-88D5-00DAAF903B3B}" dt="2025-06-21T01:22:58.595" v="1629" actId="14100"/>
          <ac:cxnSpMkLst>
            <pc:docMk/>
            <pc:sldMk cId="1789309755" sldId="2147481300"/>
            <ac:cxnSpMk id="6" creationId="{B070088B-6C35-925C-7089-168FC9BD9209}"/>
          </ac:cxnSpMkLst>
        </pc:cxnChg>
      </pc:sldChg>
      <pc:sldChg chg="addSp delSp modSp new del mod">
        <pc:chgData name="Riely, Gregory" userId="8e9f1504-5205-4fae-b223-1d04dd54ed12" providerId="ADAL" clId="{B0007F7C-0A0A-F04B-88D5-00DAAF903B3B}" dt="2025-06-21T11:30:17.162" v="3784" actId="2696"/>
        <pc:sldMkLst>
          <pc:docMk/>
          <pc:sldMk cId="1954034760" sldId="2147481301"/>
        </pc:sldMkLst>
        <pc:spChg chg="mod">
          <ac:chgData name="Riely, Gregory" userId="8e9f1504-5205-4fae-b223-1d04dd54ed12" providerId="ADAL" clId="{B0007F7C-0A0A-F04B-88D5-00DAAF903B3B}" dt="2025-06-21T01:26:36.830" v="1771" actId="20577"/>
          <ac:spMkLst>
            <pc:docMk/>
            <pc:sldMk cId="1954034760" sldId="2147481301"/>
            <ac:spMk id="2" creationId="{63C8D021-1FAB-ED92-36E7-20F5744411DB}"/>
          </ac:spMkLst>
        </pc:spChg>
        <pc:spChg chg="del mod">
          <ac:chgData name="Riely, Gregory" userId="8e9f1504-5205-4fae-b223-1d04dd54ed12" providerId="ADAL" clId="{B0007F7C-0A0A-F04B-88D5-00DAAF903B3B}" dt="2025-06-21T11:30:15.640" v="3783" actId="478"/>
          <ac:spMkLst>
            <pc:docMk/>
            <pc:sldMk cId="1954034760" sldId="2147481301"/>
            <ac:spMk id="3" creationId="{FEC59257-5E62-3B6E-F717-804731DC1863}"/>
          </ac:spMkLst>
        </pc:spChg>
        <pc:spChg chg="add mod">
          <ac:chgData name="Riely, Gregory" userId="8e9f1504-5205-4fae-b223-1d04dd54ed12" providerId="ADAL" clId="{B0007F7C-0A0A-F04B-88D5-00DAAF903B3B}" dt="2025-06-21T11:30:15.640" v="3783" actId="478"/>
          <ac:spMkLst>
            <pc:docMk/>
            <pc:sldMk cId="1954034760" sldId="2147481301"/>
            <ac:spMk id="5" creationId="{B81BA812-08DE-CB42-DD2F-55B447CD9C50}"/>
          </ac:spMkLst>
        </pc:spChg>
      </pc:sldChg>
      <pc:sldChg chg="add">
        <pc:chgData name="Riely, Gregory" userId="8e9f1504-5205-4fae-b223-1d04dd54ed12" providerId="ADAL" clId="{B0007F7C-0A0A-F04B-88D5-00DAAF903B3B}" dt="2025-06-21T01:28:37.439" v="1772"/>
        <pc:sldMkLst>
          <pc:docMk/>
          <pc:sldMk cId="3820386871" sldId="2147481302"/>
        </pc:sldMkLst>
      </pc:sldChg>
      <pc:sldChg chg="addSp delSp modSp new del mod modClrScheme chgLayout">
        <pc:chgData name="Riely, Gregory" userId="8e9f1504-5205-4fae-b223-1d04dd54ed12" providerId="ADAL" clId="{B0007F7C-0A0A-F04B-88D5-00DAAF903B3B}" dt="2025-06-21T11:37:30.250" v="3972" actId="2696"/>
        <pc:sldMkLst>
          <pc:docMk/>
          <pc:sldMk cId="1347549702" sldId="2147481303"/>
        </pc:sldMkLst>
        <pc:spChg chg="del mod ord">
          <ac:chgData name="Riely, Gregory" userId="8e9f1504-5205-4fae-b223-1d04dd54ed12" providerId="ADAL" clId="{B0007F7C-0A0A-F04B-88D5-00DAAF903B3B}" dt="2025-06-21T01:32:00.923" v="1868" actId="700"/>
          <ac:spMkLst>
            <pc:docMk/>
            <pc:sldMk cId="1347549702" sldId="2147481303"/>
            <ac:spMk id="2" creationId="{B42D2F18-3573-A43E-0353-CBCF776B6BC5}"/>
          </ac:spMkLst>
        </pc:spChg>
        <pc:spChg chg="del">
          <ac:chgData name="Riely, Gregory" userId="8e9f1504-5205-4fae-b223-1d04dd54ed12" providerId="ADAL" clId="{B0007F7C-0A0A-F04B-88D5-00DAAF903B3B}" dt="2025-06-21T01:32:00.923" v="1868" actId="700"/>
          <ac:spMkLst>
            <pc:docMk/>
            <pc:sldMk cId="1347549702" sldId="2147481303"/>
            <ac:spMk id="3" creationId="{3C4276DA-3B3D-0282-2046-267DFE7E8E61}"/>
          </ac:spMkLst>
        </pc:spChg>
        <pc:spChg chg="del">
          <ac:chgData name="Riely, Gregory" userId="8e9f1504-5205-4fae-b223-1d04dd54ed12" providerId="ADAL" clId="{B0007F7C-0A0A-F04B-88D5-00DAAF903B3B}" dt="2025-06-21T01:32:00.923" v="1868" actId="700"/>
          <ac:spMkLst>
            <pc:docMk/>
            <pc:sldMk cId="1347549702" sldId="2147481303"/>
            <ac:spMk id="4" creationId="{07B9E340-0002-0690-2B91-08F5D04EE5D3}"/>
          </ac:spMkLst>
        </pc:spChg>
        <pc:spChg chg="del">
          <ac:chgData name="Riely, Gregory" userId="8e9f1504-5205-4fae-b223-1d04dd54ed12" providerId="ADAL" clId="{B0007F7C-0A0A-F04B-88D5-00DAAF903B3B}" dt="2025-06-21T01:32:00.923" v="1868" actId="700"/>
          <ac:spMkLst>
            <pc:docMk/>
            <pc:sldMk cId="1347549702" sldId="2147481303"/>
            <ac:spMk id="5" creationId="{BBAE0A08-CACE-845D-05D1-A353BA860849}"/>
          </ac:spMkLst>
        </pc:spChg>
        <pc:spChg chg="add mod ord">
          <ac:chgData name="Riely, Gregory" userId="8e9f1504-5205-4fae-b223-1d04dd54ed12" providerId="ADAL" clId="{B0007F7C-0A0A-F04B-88D5-00DAAF903B3B}" dt="2025-06-21T01:32:05.532" v="1886" actId="20577"/>
          <ac:spMkLst>
            <pc:docMk/>
            <pc:sldMk cId="1347549702" sldId="2147481303"/>
            <ac:spMk id="6" creationId="{C789C57C-13E6-6499-2E1D-80C9A3990025}"/>
          </ac:spMkLst>
        </pc:spChg>
      </pc:sldChg>
      <pc:sldChg chg="add del">
        <pc:chgData name="Riely, Gregory" userId="8e9f1504-5205-4fae-b223-1d04dd54ed12" providerId="ADAL" clId="{B0007F7C-0A0A-F04B-88D5-00DAAF903B3B}" dt="2025-06-21T01:30:42.294" v="1847"/>
        <pc:sldMkLst>
          <pc:docMk/>
          <pc:sldMk cId="3950040783" sldId="2147481303"/>
        </pc:sldMkLst>
      </pc:sldChg>
      <pc:sldChg chg="addSp delSp modSp new mod modClrScheme chgLayout">
        <pc:chgData name="Riely, Gregory" userId="8e9f1504-5205-4fae-b223-1d04dd54ed12" providerId="ADAL" clId="{B0007F7C-0A0A-F04B-88D5-00DAAF903B3B}" dt="2025-06-21T12:03:54.173" v="5555" actId="20577"/>
        <pc:sldMkLst>
          <pc:docMk/>
          <pc:sldMk cId="991863610" sldId="2147481304"/>
        </pc:sldMkLst>
        <pc:spChg chg="del mod ord">
          <ac:chgData name="Riely, Gregory" userId="8e9f1504-5205-4fae-b223-1d04dd54ed12" providerId="ADAL" clId="{B0007F7C-0A0A-F04B-88D5-00DAAF903B3B}" dt="2025-06-21T01:34:56.327" v="1951" actId="700"/>
          <ac:spMkLst>
            <pc:docMk/>
            <pc:sldMk cId="991863610" sldId="2147481304"/>
            <ac:spMk id="2" creationId="{4AC6E572-6171-258F-789F-CDE9917C1866}"/>
          </ac:spMkLst>
        </pc:spChg>
        <pc:spChg chg="del">
          <ac:chgData name="Riely, Gregory" userId="8e9f1504-5205-4fae-b223-1d04dd54ed12" providerId="ADAL" clId="{B0007F7C-0A0A-F04B-88D5-00DAAF903B3B}" dt="2025-06-21T01:34:56.327" v="1951" actId="700"/>
          <ac:spMkLst>
            <pc:docMk/>
            <pc:sldMk cId="991863610" sldId="2147481304"/>
            <ac:spMk id="3" creationId="{CA4DD2BB-072A-FC64-B9FB-981C2F0C95CB}"/>
          </ac:spMkLst>
        </pc:spChg>
        <pc:spChg chg="del">
          <ac:chgData name="Riely, Gregory" userId="8e9f1504-5205-4fae-b223-1d04dd54ed12" providerId="ADAL" clId="{B0007F7C-0A0A-F04B-88D5-00DAAF903B3B}" dt="2025-06-21T01:34:56.327" v="1951" actId="700"/>
          <ac:spMkLst>
            <pc:docMk/>
            <pc:sldMk cId="991863610" sldId="2147481304"/>
            <ac:spMk id="4" creationId="{F5EC2569-3EC5-01E1-A7D7-E18C43103D01}"/>
          </ac:spMkLst>
        </pc:spChg>
        <pc:spChg chg="del">
          <ac:chgData name="Riely, Gregory" userId="8e9f1504-5205-4fae-b223-1d04dd54ed12" providerId="ADAL" clId="{B0007F7C-0A0A-F04B-88D5-00DAAF903B3B}" dt="2025-06-21T01:34:56.327" v="1951" actId="700"/>
          <ac:spMkLst>
            <pc:docMk/>
            <pc:sldMk cId="991863610" sldId="2147481304"/>
            <ac:spMk id="5" creationId="{C2C26553-F9C8-7568-8925-E4BBF1FA0FFC}"/>
          </ac:spMkLst>
        </pc:spChg>
        <pc:spChg chg="add del mod ord">
          <ac:chgData name="Riely, Gregory" userId="8e9f1504-5205-4fae-b223-1d04dd54ed12" providerId="ADAL" clId="{B0007F7C-0A0A-F04B-88D5-00DAAF903B3B}" dt="2025-06-21T11:19:54.487" v="2971" actId="478"/>
          <ac:spMkLst>
            <pc:docMk/>
            <pc:sldMk cId="991863610" sldId="2147481304"/>
            <ac:spMk id="6" creationId="{A584A765-829C-88A1-7504-5C58B2A0206F}"/>
          </ac:spMkLst>
        </pc:spChg>
        <pc:spChg chg="add mod">
          <ac:chgData name="Riely, Gregory" userId="8e9f1504-5205-4fae-b223-1d04dd54ed12" providerId="ADAL" clId="{B0007F7C-0A0A-F04B-88D5-00DAAF903B3B}" dt="2025-06-21T11:20:03.611" v="2983" actId="20577"/>
          <ac:spMkLst>
            <pc:docMk/>
            <pc:sldMk cId="991863610" sldId="2147481304"/>
            <ac:spMk id="8" creationId="{2AC0CA94-D7F1-571A-FEC9-3F8FFB71A440}"/>
          </ac:spMkLst>
        </pc:spChg>
        <pc:spChg chg="add mod">
          <ac:chgData name="Riely, Gregory" userId="8e9f1504-5205-4fae-b223-1d04dd54ed12" providerId="ADAL" clId="{B0007F7C-0A0A-F04B-88D5-00DAAF903B3B}" dt="2025-06-21T12:03:54.173" v="5555" actId="20577"/>
          <ac:spMkLst>
            <pc:docMk/>
            <pc:sldMk cId="991863610" sldId="2147481304"/>
            <ac:spMk id="9" creationId="{EFA6EE6C-2BAD-40E6-5539-C5F656409CE9}"/>
          </ac:spMkLst>
        </pc:spChg>
        <pc:spChg chg="add mod">
          <ac:chgData name="Riely, Gregory" userId="8e9f1504-5205-4fae-b223-1d04dd54ed12" providerId="ADAL" clId="{B0007F7C-0A0A-F04B-88D5-00DAAF903B3B}" dt="2025-06-21T11:21:36.455" v="3124" actId="1038"/>
          <ac:spMkLst>
            <pc:docMk/>
            <pc:sldMk cId="991863610" sldId="2147481304"/>
            <ac:spMk id="10" creationId="{D737C2C4-2871-1E7C-6064-402A7CE6D55C}"/>
          </ac:spMkLst>
        </pc:spChg>
        <pc:picChg chg="add mod">
          <ac:chgData name="Riely, Gregory" userId="8e9f1504-5205-4fae-b223-1d04dd54ed12" providerId="ADAL" clId="{B0007F7C-0A0A-F04B-88D5-00DAAF903B3B}" dt="2025-06-21T11:21:36.455" v="3124" actId="1038"/>
          <ac:picMkLst>
            <pc:docMk/>
            <pc:sldMk cId="991863610" sldId="2147481304"/>
            <ac:picMk id="1026" creationId="{73DB6C1C-5EA9-E776-F10C-BE620F816BA3}"/>
          </ac:picMkLst>
        </pc:picChg>
      </pc:sldChg>
      <pc:sldChg chg="modSp add mod">
        <pc:chgData name="Riely, Gregory" userId="8e9f1504-5205-4fae-b223-1d04dd54ed12" providerId="ADAL" clId="{B0007F7C-0A0A-F04B-88D5-00DAAF903B3B}" dt="2025-06-21T11:15:08.198" v="2970" actId="27636"/>
        <pc:sldMkLst>
          <pc:docMk/>
          <pc:sldMk cId="805326185" sldId="2147481305"/>
        </pc:sldMkLst>
        <pc:spChg chg="mod">
          <ac:chgData name="Riely, Gregory" userId="8e9f1504-5205-4fae-b223-1d04dd54ed12" providerId="ADAL" clId="{B0007F7C-0A0A-F04B-88D5-00DAAF903B3B}" dt="2025-06-21T11:15:08.198" v="2970" actId="27636"/>
          <ac:spMkLst>
            <pc:docMk/>
            <pc:sldMk cId="805326185" sldId="2147481305"/>
            <ac:spMk id="3" creationId="{E81A1BE0-3F4D-7AC6-1687-7BD61A26A1CD}"/>
          </ac:spMkLst>
        </pc:spChg>
      </pc:sldChg>
      <pc:sldChg chg="modSp new del mod ord">
        <pc:chgData name="Riely, Gregory" userId="8e9f1504-5205-4fae-b223-1d04dd54ed12" providerId="ADAL" clId="{B0007F7C-0A0A-F04B-88D5-00DAAF903B3B}" dt="2025-06-21T11:12:53.721" v="2721" actId="2696"/>
        <pc:sldMkLst>
          <pc:docMk/>
          <pc:sldMk cId="2188729997" sldId="2147481305"/>
        </pc:sldMkLst>
        <pc:spChg chg="mod">
          <ac:chgData name="Riely, Gregory" userId="8e9f1504-5205-4fae-b223-1d04dd54ed12" providerId="ADAL" clId="{B0007F7C-0A0A-F04B-88D5-00DAAF903B3B}" dt="2025-06-21T11:09:40.833" v="2295" actId="20577"/>
          <ac:spMkLst>
            <pc:docMk/>
            <pc:sldMk cId="2188729997" sldId="2147481305"/>
            <ac:spMk id="2" creationId="{CA0353D4-C0F5-389E-7488-880C05FFE2DE}"/>
          </ac:spMkLst>
        </pc:spChg>
        <pc:spChg chg="mod">
          <ac:chgData name="Riely, Gregory" userId="8e9f1504-5205-4fae-b223-1d04dd54ed12" providerId="ADAL" clId="{B0007F7C-0A0A-F04B-88D5-00DAAF903B3B}" dt="2025-06-21T11:11:51.241" v="2718" actId="15"/>
          <ac:spMkLst>
            <pc:docMk/>
            <pc:sldMk cId="2188729997" sldId="2147481305"/>
            <ac:spMk id="3" creationId="{E81A1BE0-3F4D-7AC6-1687-7BD61A26A1CD}"/>
          </ac:spMkLst>
        </pc:spChg>
      </pc:sldChg>
      <pc:sldChg chg="add del">
        <pc:chgData name="Riely, Gregory" userId="8e9f1504-5205-4fae-b223-1d04dd54ed12" providerId="ADAL" clId="{B0007F7C-0A0A-F04B-88D5-00DAAF903B3B}" dt="2025-06-21T11:03:20.770" v="2109" actId="2696"/>
        <pc:sldMkLst>
          <pc:docMk/>
          <pc:sldMk cId="3735119619" sldId="2147481305"/>
        </pc:sldMkLst>
      </pc:sldChg>
      <pc:sldChg chg="add del">
        <pc:chgData name="Riely, Gregory" userId="8e9f1504-5205-4fae-b223-1d04dd54ed12" providerId="ADAL" clId="{B0007F7C-0A0A-F04B-88D5-00DAAF903B3B}" dt="2025-06-21T01:35:58.748" v="2017"/>
        <pc:sldMkLst>
          <pc:docMk/>
          <pc:sldMk cId="3756399542" sldId="2147481305"/>
        </pc:sldMkLst>
      </pc:sldChg>
      <pc:sldChg chg="modSp add mod">
        <pc:chgData name="Riely, Gregory" userId="8e9f1504-5205-4fae-b223-1d04dd54ed12" providerId="ADAL" clId="{B0007F7C-0A0A-F04B-88D5-00DAAF903B3B}" dt="2025-06-21T11:47:42.610" v="4610" actId="20577"/>
        <pc:sldMkLst>
          <pc:docMk/>
          <pc:sldMk cId="652784192" sldId="2147481306"/>
        </pc:sldMkLst>
        <pc:spChg chg="mod">
          <ac:chgData name="Riely, Gregory" userId="8e9f1504-5205-4fae-b223-1d04dd54ed12" providerId="ADAL" clId="{B0007F7C-0A0A-F04B-88D5-00DAAF903B3B}" dt="2025-06-21T11:44:43.492" v="4312" actId="20577"/>
          <ac:spMkLst>
            <pc:docMk/>
            <pc:sldMk cId="652784192" sldId="2147481306"/>
            <ac:spMk id="2" creationId="{87BFAF51-E94C-BB25-7434-C02037192BE7}"/>
          </ac:spMkLst>
        </pc:spChg>
        <pc:spChg chg="mod">
          <ac:chgData name="Riely, Gregory" userId="8e9f1504-5205-4fae-b223-1d04dd54ed12" providerId="ADAL" clId="{B0007F7C-0A0A-F04B-88D5-00DAAF903B3B}" dt="2025-06-21T11:47:42.610" v="4610" actId="20577"/>
          <ac:spMkLst>
            <pc:docMk/>
            <pc:sldMk cId="652784192" sldId="2147481306"/>
            <ac:spMk id="3" creationId="{0F5B2869-842F-1B3F-EA85-EFD44158990A}"/>
          </ac:spMkLst>
        </pc:spChg>
      </pc:sldChg>
      <pc:sldChg chg="modSp add mod">
        <pc:chgData name="Riely, Gregory" userId="8e9f1504-5205-4fae-b223-1d04dd54ed12" providerId="ADAL" clId="{B0007F7C-0A0A-F04B-88D5-00DAAF903B3B}" dt="2025-06-21T11:51:35.562" v="5248" actId="20577"/>
        <pc:sldMkLst>
          <pc:docMk/>
          <pc:sldMk cId="3426398221" sldId="2147481307"/>
        </pc:sldMkLst>
        <pc:spChg chg="mod">
          <ac:chgData name="Riely, Gregory" userId="8e9f1504-5205-4fae-b223-1d04dd54ed12" providerId="ADAL" clId="{B0007F7C-0A0A-F04B-88D5-00DAAF903B3B}" dt="2025-06-21T11:51:35.562" v="5248" actId="20577"/>
          <ac:spMkLst>
            <pc:docMk/>
            <pc:sldMk cId="3426398221" sldId="2147481307"/>
            <ac:spMk id="2" creationId="{D880AD61-6395-F939-C669-AA1377BB256F}"/>
          </ac:spMkLst>
        </pc:spChg>
        <pc:spChg chg="mod">
          <ac:chgData name="Riely, Gregory" userId="8e9f1504-5205-4fae-b223-1d04dd54ed12" providerId="ADAL" clId="{B0007F7C-0A0A-F04B-88D5-00DAAF903B3B}" dt="2025-06-21T11:51:17.851" v="5202" actId="27636"/>
          <ac:spMkLst>
            <pc:docMk/>
            <pc:sldMk cId="3426398221" sldId="2147481307"/>
            <ac:spMk id="3" creationId="{2945029F-FC0E-ADD7-273C-16D42CFAB98C}"/>
          </ac:spMkLst>
        </pc:spChg>
      </pc:sldChg>
      <pc:sldChg chg="modSp new mod">
        <pc:chgData name="Riely, Gregory" userId="8e9f1504-5205-4fae-b223-1d04dd54ed12" providerId="ADAL" clId="{B0007F7C-0A0A-F04B-88D5-00DAAF903B3B}" dt="2025-06-21T12:01:02.221" v="5499" actId="13926"/>
        <pc:sldMkLst>
          <pc:docMk/>
          <pc:sldMk cId="1131649530" sldId="2147481308"/>
        </pc:sldMkLst>
        <pc:spChg chg="mod">
          <ac:chgData name="Riely, Gregory" userId="8e9f1504-5205-4fae-b223-1d04dd54ed12" providerId="ADAL" clId="{B0007F7C-0A0A-F04B-88D5-00DAAF903B3B}" dt="2025-06-21T12:00:16.339" v="5482" actId="20577"/>
          <ac:spMkLst>
            <pc:docMk/>
            <pc:sldMk cId="1131649530" sldId="2147481308"/>
            <ac:spMk id="2" creationId="{296A2019-0B99-C3C1-7AE5-F3DC96ADD301}"/>
          </ac:spMkLst>
        </pc:spChg>
        <pc:spChg chg="mod">
          <ac:chgData name="Riely, Gregory" userId="8e9f1504-5205-4fae-b223-1d04dd54ed12" providerId="ADAL" clId="{B0007F7C-0A0A-F04B-88D5-00DAAF903B3B}" dt="2025-06-21T12:01:02.221" v="5499" actId="13926"/>
          <ac:spMkLst>
            <pc:docMk/>
            <pc:sldMk cId="1131649530" sldId="2147481308"/>
            <ac:spMk id="3" creationId="{832204D9-3287-0B3B-C8FA-4F562AED82A9}"/>
          </ac:spMkLst>
        </pc:spChg>
      </pc:sldChg>
    </pc:docChg>
  </pc:docChgLst>
  <pc:docChgLst>
    <pc:chgData name="Riely, Gregory" userId="8e9f1504-5205-4fae-b223-1d04dd54ed12" providerId="ADAL" clId="{2CCB6BBD-F54E-416D-9755-8B7110F9B5BF}"/>
    <pc:docChg chg="undo custSel addSld delSld modSld">
      <pc:chgData name="Riely, Gregory" userId="8e9f1504-5205-4fae-b223-1d04dd54ed12" providerId="ADAL" clId="{2CCB6BBD-F54E-416D-9755-8B7110F9B5BF}" dt="2025-06-19T21:36:23.431" v="1019" actId="20577"/>
      <pc:docMkLst>
        <pc:docMk/>
      </pc:docMkLst>
      <pc:sldChg chg="modSp mod">
        <pc:chgData name="Riely, Gregory" userId="8e9f1504-5205-4fae-b223-1d04dd54ed12" providerId="ADAL" clId="{2CCB6BBD-F54E-416D-9755-8B7110F9B5BF}" dt="2025-06-19T17:47:58.433" v="87" actId="20577"/>
        <pc:sldMkLst>
          <pc:docMk/>
          <pc:sldMk cId="1869830473" sldId="256"/>
        </pc:sldMkLst>
        <pc:spChg chg="mod">
          <ac:chgData name="Riely, Gregory" userId="8e9f1504-5205-4fae-b223-1d04dd54ed12" providerId="ADAL" clId="{2CCB6BBD-F54E-416D-9755-8B7110F9B5BF}" dt="2025-06-19T17:47:45.740" v="28" actId="20577"/>
          <ac:spMkLst>
            <pc:docMk/>
            <pc:sldMk cId="1869830473" sldId="256"/>
            <ac:spMk id="2" creationId="{A37DD11E-FE2D-71D4-E310-6831C2F087F0}"/>
          </ac:spMkLst>
        </pc:spChg>
        <pc:spChg chg="mod">
          <ac:chgData name="Riely, Gregory" userId="8e9f1504-5205-4fae-b223-1d04dd54ed12" providerId="ADAL" clId="{2CCB6BBD-F54E-416D-9755-8B7110F9B5BF}" dt="2025-06-19T17:47:58.433" v="87" actId="20577"/>
          <ac:spMkLst>
            <pc:docMk/>
            <pc:sldMk cId="1869830473" sldId="256"/>
            <ac:spMk id="3" creationId="{CE6891BC-B934-37D6-B2F1-E08B4FCDEEC1}"/>
          </ac:spMkLst>
        </pc:spChg>
      </pc:sldChg>
      <pc:sldChg chg="addSp delSp modSp new mod">
        <pc:chgData name="Riely, Gregory" userId="8e9f1504-5205-4fae-b223-1d04dd54ed12" providerId="ADAL" clId="{2CCB6BBD-F54E-416D-9755-8B7110F9B5BF}" dt="2025-06-19T21:36:23.431" v="1019" actId="20577"/>
        <pc:sldMkLst>
          <pc:docMk/>
          <pc:sldMk cId="2974272372" sldId="257"/>
        </pc:sldMkLst>
        <pc:spChg chg="mod">
          <ac:chgData name="Riely, Gregory" userId="8e9f1504-5205-4fae-b223-1d04dd54ed12" providerId="ADAL" clId="{2CCB6BBD-F54E-416D-9755-8B7110F9B5BF}" dt="2025-06-19T21:36:23.431" v="1019" actId="20577"/>
          <ac:spMkLst>
            <pc:docMk/>
            <pc:sldMk cId="2974272372" sldId="257"/>
            <ac:spMk id="3" creationId="{E9C41AF3-B982-FB0A-BBA6-E48C0BBFE047}"/>
          </ac:spMkLst>
        </pc:spChg>
      </pc:sldChg>
      <pc:sldChg chg="modSp add mod">
        <pc:chgData name="Riely, Gregory" userId="8e9f1504-5205-4fae-b223-1d04dd54ed12" providerId="ADAL" clId="{2CCB6BBD-F54E-416D-9755-8B7110F9B5BF}" dt="2025-06-19T18:13:03.981" v="371" actId="20577"/>
        <pc:sldMkLst>
          <pc:docMk/>
          <pc:sldMk cId="638543241" sldId="260"/>
        </pc:sldMkLst>
        <pc:spChg chg="mod">
          <ac:chgData name="Riely, Gregory" userId="8e9f1504-5205-4fae-b223-1d04dd54ed12" providerId="ADAL" clId="{2CCB6BBD-F54E-416D-9755-8B7110F9B5BF}" dt="2025-06-19T18:13:03.435" v="370" actId="20577"/>
          <ac:spMkLst>
            <pc:docMk/>
            <pc:sldMk cId="638543241" sldId="260"/>
            <ac:spMk id="3" creationId="{99D0E23F-44F4-400D-9DA2-AAA5928A0361}"/>
          </ac:spMkLst>
        </pc:spChg>
        <pc:spChg chg="mod">
          <ac:chgData name="Riely, Gregory" userId="8e9f1504-5205-4fae-b223-1d04dd54ed12" providerId="ADAL" clId="{2CCB6BBD-F54E-416D-9755-8B7110F9B5BF}" dt="2025-06-19T18:13:03.981" v="371" actId="20577"/>
          <ac:spMkLst>
            <pc:docMk/>
            <pc:sldMk cId="638543241" sldId="260"/>
            <ac:spMk id="6" creationId="{357079A1-DC89-4B52-936B-B89FF1619EBA}"/>
          </ac:spMkLst>
        </pc:spChg>
      </pc:sldChg>
      <pc:sldChg chg="add">
        <pc:chgData name="Riely, Gregory" userId="8e9f1504-5205-4fae-b223-1d04dd54ed12" providerId="ADAL" clId="{2CCB6BBD-F54E-416D-9755-8B7110F9B5BF}" dt="2025-06-19T19:42:17.942" v="503"/>
        <pc:sldMkLst>
          <pc:docMk/>
          <pc:sldMk cId="0" sldId="261"/>
        </pc:sldMkLst>
      </pc:sldChg>
      <pc:sldChg chg="delSp add">
        <pc:chgData name="Riely, Gregory" userId="8e9f1504-5205-4fae-b223-1d04dd54ed12" providerId="ADAL" clId="{2CCB6BBD-F54E-416D-9755-8B7110F9B5BF}" dt="2025-06-19T18:35:46.949" v="492" actId="478"/>
        <pc:sldMkLst>
          <pc:docMk/>
          <pc:sldMk cId="0" sldId="262"/>
        </pc:sldMkLst>
      </pc:sldChg>
      <pc:sldChg chg="delSp add">
        <pc:chgData name="Riely, Gregory" userId="8e9f1504-5205-4fae-b223-1d04dd54ed12" providerId="ADAL" clId="{2CCB6BBD-F54E-416D-9755-8B7110F9B5BF}" dt="2025-06-19T18:35:41.485" v="491" actId="478"/>
        <pc:sldMkLst>
          <pc:docMk/>
          <pc:sldMk cId="0" sldId="263"/>
        </pc:sldMkLst>
      </pc:sldChg>
      <pc:sldChg chg="add">
        <pc:chgData name="Riely, Gregory" userId="8e9f1504-5205-4fae-b223-1d04dd54ed12" providerId="ADAL" clId="{2CCB6BBD-F54E-416D-9755-8B7110F9B5BF}" dt="2025-06-19T20:56:51.872" v="528"/>
        <pc:sldMkLst>
          <pc:docMk/>
          <pc:sldMk cId="0" sldId="264"/>
        </pc:sldMkLst>
      </pc:sldChg>
      <pc:sldChg chg="delSp add">
        <pc:chgData name="Riely, Gregory" userId="8e9f1504-5205-4fae-b223-1d04dd54ed12" providerId="ADAL" clId="{2CCB6BBD-F54E-416D-9755-8B7110F9B5BF}" dt="2025-06-19T18:35:37.322" v="490" actId="478"/>
        <pc:sldMkLst>
          <pc:docMk/>
          <pc:sldMk cId="0" sldId="265"/>
        </pc:sldMkLst>
      </pc:sldChg>
      <pc:sldChg chg="add">
        <pc:chgData name="Riely, Gregory" userId="8e9f1504-5205-4fae-b223-1d04dd54ed12" providerId="ADAL" clId="{2CCB6BBD-F54E-416D-9755-8B7110F9B5BF}" dt="2025-06-19T20:56:51.872" v="528"/>
        <pc:sldMkLst>
          <pc:docMk/>
          <pc:sldMk cId="0" sldId="266"/>
        </pc:sldMkLst>
      </pc:sldChg>
      <pc:sldChg chg="add">
        <pc:chgData name="Riely, Gregory" userId="8e9f1504-5205-4fae-b223-1d04dd54ed12" providerId="ADAL" clId="{2CCB6BBD-F54E-416D-9755-8B7110F9B5BF}" dt="2025-06-19T20:56:51.872" v="528"/>
        <pc:sldMkLst>
          <pc:docMk/>
          <pc:sldMk cId="0" sldId="267"/>
        </pc:sldMkLst>
      </pc:sldChg>
      <pc:sldChg chg="add">
        <pc:chgData name="Riely, Gregory" userId="8e9f1504-5205-4fae-b223-1d04dd54ed12" providerId="ADAL" clId="{2CCB6BBD-F54E-416D-9755-8B7110F9B5BF}" dt="2025-06-19T19:42:17.942" v="503"/>
        <pc:sldMkLst>
          <pc:docMk/>
          <pc:sldMk cId="0" sldId="268"/>
        </pc:sldMkLst>
      </pc:sldChg>
      <pc:sldChg chg="delSp add">
        <pc:chgData name="Riely, Gregory" userId="8e9f1504-5205-4fae-b223-1d04dd54ed12" providerId="ADAL" clId="{2CCB6BBD-F54E-416D-9755-8B7110F9B5BF}" dt="2025-06-19T18:35:33.993" v="489" actId="478"/>
        <pc:sldMkLst>
          <pc:docMk/>
          <pc:sldMk cId="0" sldId="269"/>
        </pc:sldMkLst>
      </pc:sldChg>
      <pc:sldChg chg="add">
        <pc:chgData name="Riely, Gregory" userId="8e9f1504-5205-4fae-b223-1d04dd54ed12" providerId="ADAL" clId="{2CCB6BBD-F54E-416D-9755-8B7110F9B5BF}" dt="2025-06-19T18:15:54.844" v="466"/>
        <pc:sldMkLst>
          <pc:docMk/>
          <pc:sldMk cId="3567143982" sldId="272"/>
        </pc:sldMkLst>
      </pc:sldChg>
      <pc:sldChg chg="delSp add">
        <pc:chgData name="Riely, Gregory" userId="8e9f1504-5205-4fae-b223-1d04dd54ed12" providerId="ADAL" clId="{2CCB6BBD-F54E-416D-9755-8B7110F9B5BF}" dt="2025-06-19T18:35:27.966" v="488" actId="478"/>
        <pc:sldMkLst>
          <pc:docMk/>
          <pc:sldMk cId="0" sldId="273"/>
        </pc:sldMkLst>
      </pc:sldChg>
      <pc:sldChg chg="add">
        <pc:chgData name="Riely, Gregory" userId="8e9f1504-5205-4fae-b223-1d04dd54ed12" providerId="ADAL" clId="{2CCB6BBD-F54E-416D-9755-8B7110F9B5BF}" dt="2025-06-19T19:42:17.942" v="503"/>
        <pc:sldMkLst>
          <pc:docMk/>
          <pc:sldMk cId="0" sldId="274"/>
        </pc:sldMkLst>
      </pc:sldChg>
      <pc:sldChg chg="add">
        <pc:chgData name="Riely, Gregory" userId="8e9f1504-5205-4fae-b223-1d04dd54ed12" providerId="ADAL" clId="{2CCB6BBD-F54E-416D-9755-8B7110F9B5BF}" dt="2025-06-19T21:32:42.140" v="787"/>
        <pc:sldMkLst>
          <pc:docMk/>
          <pc:sldMk cId="1208414833" sldId="281"/>
        </pc:sldMkLst>
      </pc:sldChg>
      <pc:sldChg chg="add">
        <pc:chgData name="Riely, Gregory" userId="8e9f1504-5205-4fae-b223-1d04dd54ed12" providerId="ADAL" clId="{2CCB6BBD-F54E-416D-9755-8B7110F9B5BF}" dt="2025-06-19T21:32:42.140" v="787"/>
        <pc:sldMkLst>
          <pc:docMk/>
          <pc:sldMk cId="2349246664" sldId="289"/>
        </pc:sldMkLst>
      </pc:sldChg>
      <pc:sldChg chg="add">
        <pc:chgData name="Riely, Gregory" userId="8e9f1504-5205-4fae-b223-1d04dd54ed12" providerId="ADAL" clId="{2CCB6BBD-F54E-416D-9755-8B7110F9B5BF}" dt="2025-06-19T21:32:42.140" v="787"/>
        <pc:sldMkLst>
          <pc:docMk/>
          <pc:sldMk cId="970496786" sldId="291"/>
        </pc:sldMkLst>
      </pc:sldChg>
      <pc:sldChg chg="add">
        <pc:chgData name="Riely, Gregory" userId="8e9f1504-5205-4fae-b223-1d04dd54ed12" providerId="ADAL" clId="{2CCB6BBD-F54E-416D-9755-8B7110F9B5BF}" dt="2025-06-19T21:32:42.140" v="787"/>
        <pc:sldMkLst>
          <pc:docMk/>
          <pc:sldMk cId="109412549" sldId="292"/>
        </pc:sldMkLst>
      </pc:sldChg>
      <pc:sldChg chg="add">
        <pc:chgData name="Riely, Gregory" userId="8e9f1504-5205-4fae-b223-1d04dd54ed12" providerId="ADAL" clId="{2CCB6BBD-F54E-416D-9755-8B7110F9B5BF}" dt="2025-06-19T20:42:31.076" v="527"/>
        <pc:sldMkLst>
          <pc:docMk/>
          <pc:sldMk cId="4170545381" sldId="293"/>
        </pc:sldMkLst>
      </pc:sldChg>
      <pc:sldChg chg="modSp add mod">
        <pc:chgData name="Riely, Gregory" userId="8e9f1504-5205-4fae-b223-1d04dd54ed12" providerId="ADAL" clId="{2CCB6BBD-F54E-416D-9755-8B7110F9B5BF}" dt="2025-06-19T21:32:42.605" v="789" actId="27636"/>
        <pc:sldMkLst>
          <pc:docMk/>
          <pc:sldMk cId="3544993469" sldId="294"/>
        </pc:sldMkLst>
        <pc:spChg chg="mod">
          <ac:chgData name="Riely, Gregory" userId="8e9f1504-5205-4fae-b223-1d04dd54ed12" providerId="ADAL" clId="{2CCB6BBD-F54E-416D-9755-8B7110F9B5BF}" dt="2025-06-19T21:32:42.605" v="789" actId="27636"/>
          <ac:spMkLst>
            <pc:docMk/>
            <pc:sldMk cId="3544993469" sldId="294"/>
            <ac:spMk id="2" creationId="{17A06BDE-3943-D17C-ACE1-21023D11CE79}"/>
          </ac:spMkLst>
        </pc:spChg>
      </pc:sldChg>
      <pc:sldChg chg="add">
        <pc:chgData name="Riely, Gregory" userId="8e9f1504-5205-4fae-b223-1d04dd54ed12" providerId="ADAL" clId="{2CCB6BBD-F54E-416D-9755-8B7110F9B5BF}" dt="2025-06-19T21:32:42.140" v="787"/>
        <pc:sldMkLst>
          <pc:docMk/>
          <pc:sldMk cId="412585023" sldId="296"/>
        </pc:sldMkLst>
      </pc:sldChg>
      <pc:sldChg chg="add">
        <pc:chgData name="Riely, Gregory" userId="8e9f1504-5205-4fae-b223-1d04dd54ed12" providerId="ADAL" clId="{2CCB6BBD-F54E-416D-9755-8B7110F9B5BF}" dt="2025-06-19T18:13:28.607" v="372"/>
        <pc:sldMkLst>
          <pc:docMk/>
          <pc:sldMk cId="1519785310" sldId="299"/>
        </pc:sldMkLst>
      </pc:sldChg>
      <pc:sldChg chg="delSp modSp add mod">
        <pc:chgData name="Riely, Gregory" userId="8e9f1504-5205-4fae-b223-1d04dd54ed12" providerId="ADAL" clId="{2CCB6BBD-F54E-416D-9755-8B7110F9B5BF}" dt="2025-06-19T21:11:11.471" v="535" actId="1076"/>
        <pc:sldMkLst>
          <pc:docMk/>
          <pc:sldMk cId="4211917268" sldId="322"/>
        </pc:sldMkLst>
      </pc:sldChg>
      <pc:sldChg chg="add">
        <pc:chgData name="Riely, Gregory" userId="8e9f1504-5205-4fae-b223-1d04dd54ed12" providerId="ADAL" clId="{2CCB6BBD-F54E-416D-9755-8B7110F9B5BF}" dt="2025-06-19T21:09:21.676" v="530"/>
        <pc:sldMkLst>
          <pc:docMk/>
          <pc:sldMk cId="1159764082" sldId="325"/>
        </pc:sldMkLst>
      </pc:sldChg>
      <pc:sldChg chg="add">
        <pc:chgData name="Riely, Gregory" userId="8e9f1504-5205-4fae-b223-1d04dd54ed12" providerId="ADAL" clId="{2CCB6BBD-F54E-416D-9755-8B7110F9B5BF}" dt="2025-06-19T18:05:47.687" v="194"/>
        <pc:sldMkLst>
          <pc:docMk/>
          <pc:sldMk cId="4217927534" sldId="895"/>
        </pc:sldMkLst>
      </pc:sldChg>
      <pc:sldChg chg="add">
        <pc:chgData name="Riely, Gregory" userId="8e9f1504-5205-4fae-b223-1d04dd54ed12" providerId="ADAL" clId="{2CCB6BBD-F54E-416D-9755-8B7110F9B5BF}" dt="2025-06-19T21:09:30.835" v="531"/>
        <pc:sldMkLst>
          <pc:docMk/>
          <pc:sldMk cId="392437764" sldId="1127"/>
        </pc:sldMkLst>
      </pc:sldChg>
      <pc:sldChg chg="add">
        <pc:chgData name="Riely, Gregory" userId="8e9f1504-5205-4fae-b223-1d04dd54ed12" providerId="ADAL" clId="{2CCB6BBD-F54E-416D-9755-8B7110F9B5BF}" dt="2025-06-19T18:12:14.373" v="307"/>
        <pc:sldMkLst>
          <pc:docMk/>
          <pc:sldMk cId="1387241260" sldId="1842"/>
        </pc:sldMkLst>
      </pc:sldChg>
      <pc:sldChg chg="add">
        <pc:chgData name="Riely, Gregory" userId="8e9f1504-5205-4fae-b223-1d04dd54ed12" providerId="ADAL" clId="{2CCB6BBD-F54E-416D-9755-8B7110F9B5BF}" dt="2025-06-19T18:07:08.245" v="195"/>
        <pc:sldMkLst>
          <pc:docMk/>
          <pc:sldMk cId="4076116387" sldId="1879"/>
        </pc:sldMkLst>
      </pc:sldChg>
      <pc:sldChg chg="modSp add mod">
        <pc:chgData name="Riely, Gregory" userId="8e9f1504-5205-4fae-b223-1d04dd54ed12" providerId="ADAL" clId="{2CCB6BBD-F54E-416D-9755-8B7110F9B5BF}" dt="2025-06-19T18:34:25.309" v="487" actId="1035"/>
        <pc:sldMkLst>
          <pc:docMk/>
          <pc:sldMk cId="2379517066" sldId="1884"/>
        </pc:sldMkLst>
        <pc:spChg chg="mod">
          <ac:chgData name="Riely, Gregory" userId="8e9f1504-5205-4fae-b223-1d04dd54ed12" providerId="ADAL" clId="{2CCB6BBD-F54E-416D-9755-8B7110F9B5BF}" dt="2025-06-19T18:34:25.309" v="487" actId="1035"/>
          <ac:spMkLst>
            <pc:docMk/>
            <pc:sldMk cId="2379517066" sldId="1884"/>
            <ac:spMk id="2" creationId="{0F97D519-C313-4691-B1C8-D250068E0C86}"/>
          </ac:spMkLst>
        </pc:spChg>
      </pc:sldChg>
      <pc:sldChg chg="add">
        <pc:chgData name="Riely, Gregory" userId="8e9f1504-5205-4fae-b223-1d04dd54ed12" providerId="ADAL" clId="{2CCB6BBD-F54E-416D-9755-8B7110F9B5BF}" dt="2025-06-19T18:10:17.563" v="303"/>
        <pc:sldMkLst>
          <pc:docMk/>
          <pc:sldMk cId="1193571199" sldId="1898"/>
        </pc:sldMkLst>
      </pc:sldChg>
      <pc:sldChg chg="add">
        <pc:chgData name="Riely, Gregory" userId="8e9f1504-5205-4fae-b223-1d04dd54ed12" providerId="ADAL" clId="{2CCB6BBD-F54E-416D-9755-8B7110F9B5BF}" dt="2025-06-19T18:11:28.689" v="304"/>
        <pc:sldMkLst>
          <pc:docMk/>
          <pc:sldMk cId="1375130521" sldId="1904"/>
        </pc:sldMkLst>
      </pc:sldChg>
      <pc:sldChg chg="add">
        <pc:chgData name="Riely, Gregory" userId="8e9f1504-5205-4fae-b223-1d04dd54ed12" providerId="ADAL" clId="{2CCB6BBD-F54E-416D-9755-8B7110F9B5BF}" dt="2025-06-19T18:11:46.643" v="306"/>
        <pc:sldMkLst>
          <pc:docMk/>
          <pc:sldMk cId="3434548375" sldId="1905"/>
        </pc:sldMkLst>
      </pc:sldChg>
      <pc:sldChg chg="add del">
        <pc:chgData name="Riely, Gregory" userId="8e9f1504-5205-4fae-b223-1d04dd54ed12" providerId="ADAL" clId="{2CCB6BBD-F54E-416D-9755-8B7110F9B5BF}" dt="2025-06-19T18:36:15.050" v="494" actId="47"/>
        <pc:sldMkLst>
          <pc:docMk/>
          <pc:sldMk cId="2242636953" sldId="8076"/>
        </pc:sldMkLst>
      </pc:sldChg>
      <pc:sldChg chg="add">
        <pc:chgData name="Riely, Gregory" userId="8e9f1504-5205-4fae-b223-1d04dd54ed12" providerId="ADAL" clId="{2CCB6BBD-F54E-416D-9755-8B7110F9B5BF}" dt="2025-06-19T18:13:28.607" v="372"/>
        <pc:sldMkLst>
          <pc:docMk/>
          <pc:sldMk cId="2197124434" sldId="8077"/>
        </pc:sldMkLst>
      </pc:sldChg>
      <pc:sldChg chg="add">
        <pc:chgData name="Riely, Gregory" userId="8e9f1504-5205-4fae-b223-1d04dd54ed12" providerId="ADAL" clId="{2CCB6BBD-F54E-416D-9755-8B7110F9B5BF}" dt="2025-06-19T18:07:08.245" v="195"/>
        <pc:sldMkLst>
          <pc:docMk/>
          <pc:sldMk cId="3365311767" sldId="8078"/>
        </pc:sldMkLst>
      </pc:sldChg>
      <pc:sldChg chg="modSp new del mod">
        <pc:chgData name="Riely, Gregory" userId="8e9f1504-5205-4fae-b223-1d04dd54ed12" providerId="ADAL" clId="{2CCB6BBD-F54E-416D-9755-8B7110F9B5BF}" dt="2025-06-19T18:34:12.919" v="474" actId="47"/>
        <pc:sldMkLst>
          <pc:docMk/>
          <pc:sldMk cId="1823225046" sldId="8079"/>
        </pc:sldMkLst>
      </pc:sldChg>
      <pc:sldChg chg="modSp new mod">
        <pc:chgData name="Riely, Gregory" userId="8e9f1504-5205-4fae-b223-1d04dd54ed12" providerId="ADAL" clId="{2CCB6BBD-F54E-416D-9755-8B7110F9B5BF}" dt="2025-06-19T18:10:12.363" v="302" actId="20577"/>
        <pc:sldMkLst>
          <pc:docMk/>
          <pc:sldMk cId="3800578816" sldId="8080"/>
        </pc:sldMkLst>
      </pc:sldChg>
      <pc:sldChg chg="new del">
        <pc:chgData name="Riely, Gregory" userId="8e9f1504-5205-4fae-b223-1d04dd54ed12" providerId="ADAL" clId="{2CCB6BBD-F54E-416D-9755-8B7110F9B5BF}" dt="2025-06-19T18:10:11.335" v="301" actId="680"/>
        <pc:sldMkLst>
          <pc:docMk/>
          <pc:sldMk cId="849501446" sldId="8081"/>
        </pc:sldMkLst>
      </pc:sldChg>
      <pc:sldChg chg="delSp modSp add mod">
        <pc:chgData name="Riely, Gregory" userId="8e9f1504-5205-4fae-b223-1d04dd54ed12" providerId="ADAL" clId="{2CCB6BBD-F54E-416D-9755-8B7110F9B5BF}" dt="2025-06-19T19:39:14.052" v="502" actId="20577"/>
        <pc:sldMkLst>
          <pc:docMk/>
          <pc:sldMk cId="3248971923" sldId="8081"/>
        </pc:sldMkLst>
        <pc:spChg chg="mod">
          <ac:chgData name="Riely, Gregory" userId="8e9f1504-5205-4fae-b223-1d04dd54ed12" providerId="ADAL" clId="{2CCB6BBD-F54E-416D-9755-8B7110F9B5BF}" dt="2025-06-19T18:11:28.815" v="305" actId="27636"/>
          <ac:spMkLst>
            <pc:docMk/>
            <pc:sldMk cId="3248971923" sldId="8081"/>
            <ac:spMk id="2" creationId="{2F29D5CF-383A-4DBA-BB11-4792B3308B87}"/>
          </ac:spMkLst>
        </pc:spChg>
        <pc:spChg chg="mod">
          <ac:chgData name="Riely, Gregory" userId="8e9f1504-5205-4fae-b223-1d04dd54ed12" providerId="ADAL" clId="{2CCB6BBD-F54E-416D-9755-8B7110F9B5BF}" dt="2025-06-19T18:36:25.891" v="497" actId="20577"/>
          <ac:spMkLst>
            <pc:docMk/>
            <pc:sldMk cId="3248971923" sldId="8081"/>
            <ac:spMk id="4" creationId="{22F0B1E3-7E4F-23EB-CF57-A8BD4300616F}"/>
          </ac:spMkLst>
        </pc:spChg>
        <pc:spChg chg="mod">
          <ac:chgData name="Riely, Gregory" userId="8e9f1504-5205-4fae-b223-1d04dd54ed12" providerId="ADAL" clId="{2CCB6BBD-F54E-416D-9755-8B7110F9B5BF}" dt="2025-06-19T19:39:14.052" v="502" actId="20577"/>
          <ac:spMkLst>
            <pc:docMk/>
            <pc:sldMk cId="3248971923" sldId="8081"/>
            <ac:spMk id="13" creationId="{3023DE08-A8D2-F3C6-2B8B-82FE88ABD309}"/>
          </ac:spMkLst>
        </pc:spChg>
      </pc:sldChg>
      <pc:sldChg chg="modSp add mod">
        <pc:chgData name="Riely, Gregory" userId="8e9f1504-5205-4fae-b223-1d04dd54ed12" providerId="ADAL" clId="{2CCB6BBD-F54E-416D-9755-8B7110F9B5BF}" dt="2025-06-19T18:14:53.072" v="465" actId="20577"/>
        <pc:sldMkLst>
          <pc:docMk/>
          <pc:sldMk cId="1945626655" sldId="8082"/>
        </pc:sldMkLst>
        <pc:spChg chg="mod">
          <ac:chgData name="Riely, Gregory" userId="8e9f1504-5205-4fae-b223-1d04dd54ed12" providerId="ADAL" clId="{2CCB6BBD-F54E-416D-9755-8B7110F9B5BF}" dt="2025-06-19T18:14:53.072" v="465" actId="20577"/>
          <ac:spMkLst>
            <pc:docMk/>
            <pc:sldMk cId="1945626655" sldId="8082"/>
            <ac:spMk id="2" creationId="{C0EDE9E4-54AA-425A-88C7-78559269247D}"/>
          </ac:spMkLst>
        </pc:spChg>
        <pc:spChg chg="mod">
          <ac:chgData name="Riely, Gregory" userId="8e9f1504-5205-4fae-b223-1d04dd54ed12" providerId="ADAL" clId="{2CCB6BBD-F54E-416D-9755-8B7110F9B5BF}" dt="2025-06-19T18:14:34.951" v="462" actId="1035"/>
          <ac:spMkLst>
            <pc:docMk/>
            <pc:sldMk cId="1945626655" sldId="8082"/>
            <ac:spMk id="7" creationId="{C7B5D1E9-13E8-4C43-8F7E-9FEFB29D334B}"/>
          </ac:spMkLst>
        </pc:spChg>
        <pc:spChg chg="mod">
          <ac:chgData name="Riely, Gregory" userId="8e9f1504-5205-4fae-b223-1d04dd54ed12" providerId="ADAL" clId="{2CCB6BBD-F54E-416D-9755-8B7110F9B5BF}" dt="2025-06-19T18:14:30.010" v="460" actId="14100"/>
          <ac:spMkLst>
            <pc:docMk/>
            <pc:sldMk cId="1945626655" sldId="8082"/>
            <ac:spMk id="8" creationId="{156E89FC-D391-4565-B012-A35BB218889C}"/>
          </ac:spMkLst>
        </pc:spChg>
        <pc:spChg chg="mod">
          <ac:chgData name="Riely, Gregory" userId="8e9f1504-5205-4fae-b223-1d04dd54ed12" providerId="ADAL" clId="{2CCB6BBD-F54E-416D-9755-8B7110F9B5BF}" dt="2025-06-19T18:14:23.419" v="459" actId="20577"/>
          <ac:spMkLst>
            <pc:docMk/>
            <pc:sldMk cId="1945626655" sldId="8082"/>
            <ac:spMk id="9" creationId="{F6545FC7-27A9-41FE-A6D6-622A1B184333}"/>
          </ac:spMkLst>
        </pc:spChg>
      </pc:sldChg>
      <pc:sldChg chg="add">
        <pc:chgData name="Riely, Gregory" userId="8e9f1504-5205-4fae-b223-1d04dd54ed12" providerId="ADAL" clId="{2CCB6BBD-F54E-416D-9755-8B7110F9B5BF}" dt="2025-06-19T21:33:30.718" v="790"/>
        <pc:sldMkLst>
          <pc:docMk/>
          <pc:sldMk cId="4117572873" sldId="8098"/>
        </pc:sldMkLst>
      </pc:sldChg>
      <pc:sldChg chg="add">
        <pc:chgData name="Riely, Gregory" userId="8e9f1504-5205-4fae-b223-1d04dd54ed12" providerId="ADAL" clId="{2CCB6BBD-F54E-416D-9755-8B7110F9B5BF}" dt="2025-06-19T20:42:31.076" v="527"/>
        <pc:sldMkLst>
          <pc:docMk/>
          <pc:sldMk cId="72675748" sldId="2147376697"/>
        </pc:sldMkLst>
      </pc:sldChg>
      <pc:sldChg chg="add">
        <pc:chgData name="Riely, Gregory" userId="8e9f1504-5205-4fae-b223-1d04dd54ed12" providerId="ADAL" clId="{2CCB6BBD-F54E-416D-9755-8B7110F9B5BF}" dt="2025-06-19T20:42:31.076" v="527"/>
        <pc:sldMkLst>
          <pc:docMk/>
          <pc:sldMk cId="569265900" sldId="2147376698"/>
        </pc:sldMkLst>
      </pc:sldChg>
      <pc:sldChg chg="add">
        <pc:chgData name="Riely, Gregory" userId="8e9f1504-5205-4fae-b223-1d04dd54ed12" providerId="ADAL" clId="{2CCB6BBD-F54E-416D-9755-8B7110F9B5BF}" dt="2025-06-19T20:42:31.076" v="527"/>
        <pc:sldMkLst>
          <pc:docMk/>
          <pc:sldMk cId="848847515" sldId="2147376709"/>
        </pc:sldMkLst>
      </pc:sldChg>
      <pc:sldChg chg="add">
        <pc:chgData name="Riely, Gregory" userId="8e9f1504-5205-4fae-b223-1d04dd54ed12" providerId="ADAL" clId="{2CCB6BBD-F54E-416D-9755-8B7110F9B5BF}" dt="2025-06-19T20:42:31.076" v="527"/>
        <pc:sldMkLst>
          <pc:docMk/>
          <pc:sldMk cId="143727743" sldId="2147376710"/>
        </pc:sldMkLst>
      </pc:sldChg>
      <pc:sldChg chg="add">
        <pc:chgData name="Riely, Gregory" userId="8e9f1504-5205-4fae-b223-1d04dd54ed12" providerId="ADAL" clId="{2CCB6BBD-F54E-416D-9755-8B7110F9B5BF}" dt="2025-06-19T20:42:31.076" v="527"/>
        <pc:sldMkLst>
          <pc:docMk/>
          <pc:sldMk cId="989663824" sldId="2147376713"/>
        </pc:sldMkLst>
      </pc:sldChg>
      <pc:sldChg chg="add">
        <pc:chgData name="Riely, Gregory" userId="8e9f1504-5205-4fae-b223-1d04dd54ed12" providerId="ADAL" clId="{2CCB6BBD-F54E-416D-9755-8B7110F9B5BF}" dt="2025-06-19T20:42:31.076" v="527"/>
        <pc:sldMkLst>
          <pc:docMk/>
          <pc:sldMk cId="3025112960" sldId="2147376715"/>
        </pc:sldMkLst>
      </pc:sldChg>
      <pc:sldChg chg="add">
        <pc:chgData name="Riely, Gregory" userId="8e9f1504-5205-4fae-b223-1d04dd54ed12" providerId="ADAL" clId="{2CCB6BBD-F54E-416D-9755-8B7110F9B5BF}" dt="2025-06-19T20:42:31.076" v="527"/>
        <pc:sldMkLst>
          <pc:docMk/>
          <pc:sldMk cId="3439711375" sldId="2147376716"/>
        </pc:sldMkLst>
      </pc:sldChg>
      <pc:sldChg chg="add">
        <pc:chgData name="Riely, Gregory" userId="8e9f1504-5205-4fae-b223-1d04dd54ed12" providerId="ADAL" clId="{2CCB6BBD-F54E-416D-9755-8B7110F9B5BF}" dt="2025-06-19T18:17:30.919" v="469"/>
        <pc:sldMkLst>
          <pc:docMk/>
          <pc:sldMk cId="1315208021" sldId="2147481161"/>
        </pc:sldMkLst>
      </pc:sldChg>
      <pc:sldChg chg="add">
        <pc:chgData name="Riely, Gregory" userId="8e9f1504-5205-4fae-b223-1d04dd54ed12" providerId="ADAL" clId="{2CCB6BBD-F54E-416D-9755-8B7110F9B5BF}" dt="2025-06-19T18:18:20.341" v="472"/>
        <pc:sldMkLst>
          <pc:docMk/>
          <pc:sldMk cId="1144920786" sldId="2147481174"/>
        </pc:sldMkLst>
      </pc:sldChg>
      <pc:sldChg chg="add">
        <pc:chgData name="Riely, Gregory" userId="8e9f1504-5205-4fae-b223-1d04dd54ed12" providerId="ADAL" clId="{2CCB6BBD-F54E-416D-9755-8B7110F9B5BF}" dt="2025-06-19T18:17:38.387" v="470"/>
        <pc:sldMkLst>
          <pc:docMk/>
          <pc:sldMk cId="1587425344" sldId="2147481212"/>
        </pc:sldMkLst>
      </pc:sldChg>
      <pc:sldChg chg="add">
        <pc:chgData name="Riely, Gregory" userId="8e9f1504-5205-4fae-b223-1d04dd54ed12" providerId="ADAL" clId="{2CCB6BBD-F54E-416D-9755-8B7110F9B5BF}" dt="2025-06-19T18:16:12.284" v="467"/>
        <pc:sldMkLst>
          <pc:docMk/>
          <pc:sldMk cId="2205558571" sldId="2147481236"/>
        </pc:sldMkLst>
      </pc:sldChg>
      <pc:sldChg chg="add">
        <pc:chgData name="Riely, Gregory" userId="8e9f1504-5205-4fae-b223-1d04dd54ed12" providerId="ADAL" clId="{2CCB6BBD-F54E-416D-9755-8B7110F9B5BF}" dt="2025-06-19T18:17:18.854" v="468"/>
        <pc:sldMkLst>
          <pc:docMk/>
          <pc:sldMk cId="851802819" sldId="2147481247"/>
        </pc:sldMkLst>
      </pc:sldChg>
      <pc:sldChg chg="add">
        <pc:chgData name="Riely, Gregory" userId="8e9f1504-5205-4fae-b223-1d04dd54ed12" providerId="ADAL" clId="{2CCB6BBD-F54E-416D-9755-8B7110F9B5BF}" dt="2025-06-19T18:18:08.074" v="471"/>
        <pc:sldMkLst>
          <pc:docMk/>
          <pc:sldMk cId="3329734391" sldId="2147481272"/>
        </pc:sldMkLst>
      </pc:sldChg>
      <pc:sldChg chg="delSp add">
        <pc:chgData name="Riely, Gregory" userId="8e9f1504-5205-4fae-b223-1d04dd54ed12" providerId="ADAL" clId="{2CCB6BBD-F54E-416D-9755-8B7110F9B5BF}" dt="2025-06-19T18:35:51.234" v="493" actId="478"/>
        <pc:sldMkLst>
          <pc:docMk/>
          <pc:sldMk cId="0" sldId="2147481273"/>
        </pc:sldMkLst>
      </pc:sldChg>
      <pc:sldChg chg="add">
        <pc:chgData name="Riely, Gregory" userId="8e9f1504-5205-4fae-b223-1d04dd54ed12" providerId="ADAL" clId="{2CCB6BBD-F54E-416D-9755-8B7110F9B5BF}" dt="2025-06-19T19:42:17.942" v="503"/>
        <pc:sldMkLst>
          <pc:docMk/>
          <pc:sldMk cId="0" sldId="2147481274"/>
        </pc:sldMkLst>
      </pc:sldChg>
      <pc:sldChg chg="add">
        <pc:chgData name="Riely, Gregory" userId="8e9f1504-5205-4fae-b223-1d04dd54ed12" providerId="ADAL" clId="{2CCB6BBD-F54E-416D-9755-8B7110F9B5BF}" dt="2025-06-19T19:42:17.942" v="503"/>
        <pc:sldMkLst>
          <pc:docMk/>
          <pc:sldMk cId="0" sldId="2147481275"/>
        </pc:sldMkLst>
      </pc:sldChg>
      <pc:sldChg chg="add">
        <pc:chgData name="Riely, Gregory" userId="8e9f1504-5205-4fae-b223-1d04dd54ed12" providerId="ADAL" clId="{2CCB6BBD-F54E-416D-9755-8B7110F9B5BF}" dt="2025-06-19T19:42:17.942" v="503"/>
        <pc:sldMkLst>
          <pc:docMk/>
          <pc:sldMk cId="0" sldId="2147481276"/>
        </pc:sldMkLst>
      </pc:sldChg>
      <pc:sldChg chg="add">
        <pc:chgData name="Riely, Gregory" userId="8e9f1504-5205-4fae-b223-1d04dd54ed12" providerId="ADAL" clId="{2CCB6BBD-F54E-416D-9755-8B7110F9B5BF}" dt="2025-06-19T19:42:17.942" v="503"/>
        <pc:sldMkLst>
          <pc:docMk/>
          <pc:sldMk cId="0" sldId="2147481277"/>
        </pc:sldMkLst>
      </pc:sldChg>
      <pc:sldChg chg="modSp new del mod">
        <pc:chgData name="Riely, Gregory" userId="8e9f1504-5205-4fae-b223-1d04dd54ed12" providerId="ADAL" clId="{2CCB6BBD-F54E-416D-9755-8B7110F9B5BF}" dt="2025-06-19T21:24:38.414" v="785" actId="47"/>
        <pc:sldMkLst>
          <pc:docMk/>
          <pc:sldMk cId="3086316111" sldId="2147481278"/>
        </pc:sldMkLst>
      </pc:sldChg>
      <pc:sldChg chg="add">
        <pc:chgData name="Riely, Gregory" userId="8e9f1504-5205-4fae-b223-1d04dd54ed12" providerId="ADAL" clId="{2CCB6BBD-F54E-416D-9755-8B7110F9B5BF}" dt="2025-06-19T20:42:31.076" v="527"/>
        <pc:sldMkLst>
          <pc:docMk/>
          <pc:sldMk cId="1976804959" sldId="2147481279"/>
        </pc:sldMkLst>
      </pc:sldChg>
      <pc:sldChg chg="add">
        <pc:chgData name="Riely, Gregory" userId="8e9f1504-5205-4fae-b223-1d04dd54ed12" providerId="ADAL" clId="{2CCB6BBD-F54E-416D-9755-8B7110F9B5BF}" dt="2025-06-19T20:56:51.872" v="528"/>
        <pc:sldMkLst>
          <pc:docMk/>
          <pc:sldMk cId="0" sldId="2147481280"/>
        </pc:sldMkLst>
      </pc:sldChg>
      <pc:sldChg chg="add">
        <pc:chgData name="Riely, Gregory" userId="8e9f1504-5205-4fae-b223-1d04dd54ed12" providerId="ADAL" clId="{2CCB6BBD-F54E-416D-9755-8B7110F9B5BF}" dt="2025-06-19T20:56:51.872" v="528"/>
        <pc:sldMkLst>
          <pc:docMk/>
          <pc:sldMk cId="0" sldId="2147481281"/>
        </pc:sldMkLst>
      </pc:sldChg>
      <pc:sldChg chg="add">
        <pc:chgData name="Riely, Gregory" userId="8e9f1504-5205-4fae-b223-1d04dd54ed12" providerId="ADAL" clId="{2CCB6BBD-F54E-416D-9755-8B7110F9B5BF}" dt="2025-06-19T20:56:51.872" v="528"/>
        <pc:sldMkLst>
          <pc:docMk/>
          <pc:sldMk cId="0" sldId="2147481282"/>
        </pc:sldMkLst>
      </pc:sldChg>
      <pc:sldChg chg="add">
        <pc:chgData name="Riely, Gregory" userId="8e9f1504-5205-4fae-b223-1d04dd54ed12" providerId="ADAL" clId="{2CCB6BBD-F54E-416D-9755-8B7110F9B5BF}" dt="2025-06-19T20:56:51.872" v="528"/>
        <pc:sldMkLst>
          <pc:docMk/>
          <pc:sldMk cId="0" sldId="2147481283"/>
        </pc:sldMkLst>
      </pc:sldChg>
      <pc:sldChg chg="new del">
        <pc:chgData name="Riely, Gregory" userId="8e9f1504-5205-4fae-b223-1d04dd54ed12" providerId="ADAL" clId="{2CCB6BBD-F54E-416D-9755-8B7110F9B5BF}" dt="2025-06-19T21:24:37.604" v="784" actId="47"/>
        <pc:sldMkLst>
          <pc:docMk/>
          <pc:sldMk cId="1180654198" sldId="2147481284"/>
        </pc:sldMkLst>
      </pc:sldChg>
      <pc:sldChg chg="addSp delSp modSp new mod">
        <pc:chgData name="Riely, Gregory" userId="8e9f1504-5205-4fae-b223-1d04dd54ed12" providerId="ADAL" clId="{2CCB6BBD-F54E-416D-9755-8B7110F9B5BF}" dt="2025-06-19T21:22:40.684" v="783" actId="313"/>
        <pc:sldMkLst>
          <pc:docMk/>
          <pc:sldMk cId="1415754193" sldId="2147481285"/>
        </pc:sldMkLst>
        <pc:spChg chg="add mod">
          <ac:chgData name="Riely, Gregory" userId="8e9f1504-5205-4fae-b223-1d04dd54ed12" providerId="ADAL" clId="{2CCB6BBD-F54E-416D-9755-8B7110F9B5BF}" dt="2025-06-19T21:19:13.843" v="568" actId="1076"/>
          <ac:spMkLst>
            <pc:docMk/>
            <pc:sldMk cId="1415754193" sldId="2147481285"/>
            <ac:spMk id="6" creationId="{F0815BC5-9B7E-8A44-0143-EE8D7BD87BB3}"/>
          </ac:spMkLst>
        </pc:spChg>
        <pc:spChg chg="add mod">
          <ac:chgData name="Riely, Gregory" userId="8e9f1504-5205-4fae-b223-1d04dd54ed12" providerId="ADAL" clId="{2CCB6BBD-F54E-416D-9755-8B7110F9B5BF}" dt="2025-06-19T21:20:25.732" v="576" actId="20577"/>
          <ac:spMkLst>
            <pc:docMk/>
            <pc:sldMk cId="1415754193" sldId="2147481285"/>
            <ac:spMk id="7" creationId="{34AE83A9-2F8D-C4C1-12C8-4AEA910C61FA}"/>
          </ac:spMkLst>
        </pc:spChg>
        <pc:spChg chg="add mod">
          <ac:chgData name="Riely, Gregory" userId="8e9f1504-5205-4fae-b223-1d04dd54ed12" providerId="ADAL" clId="{2CCB6BBD-F54E-416D-9755-8B7110F9B5BF}" dt="2025-06-19T21:20:49.199" v="621" actId="1076"/>
          <ac:spMkLst>
            <pc:docMk/>
            <pc:sldMk cId="1415754193" sldId="2147481285"/>
            <ac:spMk id="8" creationId="{5419F390-A692-C755-A653-1AC1E3973722}"/>
          </ac:spMkLst>
        </pc:spChg>
        <pc:spChg chg="add mod">
          <ac:chgData name="Riely, Gregory" userId="8e9f1504-5205-4fae-b223-1d04dd54ed12" providerId="ADAL" clId="{2CCB6BBD-F54E-416D-9755-8B7110F9B5BF}" dt="2025-06-19T21:22:40.684" v="783" actId="313"/>
          <ac:spMkLst>
            <pc:docMk/>
            <pc:sldMk cId="1415754193" sldId="2147481285"/>
            <ac:spMk id="9" creationId="{1F95AF26-B5CB-A6FC-3695-4F6AF34CBA8F}"/>
          </ac:spMkLst>
        </pc:spChg>
        <pc:picChg chg="add mod">
          <ac:chgData name="Riely, Gregory" userId="8e9f1504-5205-4fae-b223-1d04dd54ed12" providerId="ADAL" clId="{2CCB6BBD-F54E-416D-9755-8B7110F9B5BF}" dt="2025-06-19T21:18:54.887" v="542" actId="1076"/>
          <ac:picMkLst>
            <pc:docMk/>
            <pc:sldMk cId="1415754193" sldId="2147481285"/>
            <ac:picMk id="5" creationId="{773406C7-D66C-5606-36E4-950C85E5AA6D}"/>
          </ac:picMkLst>
        </pc:picChg>
      </pc:sldChg>
      <pc:sldChg chg="new">
        <pc:chgData name="Riely, Gregory" userId="8e9f1504-5205-4fae-b223-1d04dd54ed12" providerId="ADAL" clId="{2CCB6BBD-F54E-416D-9755-8B7110F9B5BF}" dt="2025-06-19T21:25:22.070" v="786" actId="680"/>
        <pc:sldMkLst>
          <pc:docMk/>
          <pc:sldMk cId="4066988422" sldId="2147481286"/>
        </pc:sldMkLst>
      </pc:sldChg>
      <pc:sldChg chg="modSp add mod">
        <pc:chgData name="Riely, Gregory" userId="8e9f1504-5205-4fae-b223-1d04dd54ed12" providerId="ADAL" clId="{2CCB6BBD-F54E-416D-9755-8B7110F9B5BF}" dt="2025-06-19T21:32:42.334" v="788" actId="27636"/>
        <pc:sldMkLst>
          <pc:docMk/>
          <pc:sldMk cId="3526007694" sldId="2147481287"/>
        </pc:sldMkLst>
        <pc:spChg chg="mod">
          <ac:chgData name="Riely, Gregory" userId="8e9f1504-5205-4fae-b223-1d04dd54ed12" providerId="ADAL" clId="{2CCB6BBD-F54E-416D-9755-8B7110F9B5BF}" dt="2025-06-19T21:32:42.334" v="788" actId="27636"/>
          <ac:spMkLst>
            <pc:docMk/>
            <pc:sldMk cId="3526007694" sldId="2147481287"/>
            <ac:spMk id="7" creationId="{C1752C48-15AF-6745-A0FC-0782A2A94D40}"/>
          </ac:spMkLst>
        </pc:spChg>
      </pc:sldChg>
      <pc:sldChg chg="add">
        <pc:chgData name="Riely, Gregory" userId="8e9f1504-5205-4fae-b223-1d04dd54ed12" providerId="ADAL" clId="{2CCB6BBD-F54E-416D-9755-8B7110F9B5BF}" dt="2025-06-19T21:32:42.140" v="787"/>
        <pc:sldMkLst>
          <pc:docMk/>
          <pc:sldMk cId="251937260" sldId="2147481288"/>
        </pc:sldMkLst>
      </pc:sldChg>
      <pc:sldChg chg="add">
        <pc:chgData name="Riely, Gregory" userId="8e9f1504-5205-4fae-b223-1d04dd54ed12" providerId="ADAL" clId="{2CCB6BBD-F54E-416D-9755-8B7110F9B5BF}" dt="2025-06-19T21:33:48.545" v="791"/>
        <pc:sldMkLst>
          <pc:docMk/>
          <pc:sldMk cId="1225046125" sldId="2147481289"/>
        </pc:sldMkLst>
      </pc:sldChg>
    </pc:docChg>
  </pc:docChgLst>
  <pc:docChgLst>
    <pc:chgData name="Riely, Gregory" userId="8e9f1504-5205-4fae-b223-1d04dd54ed12" providerId="ADAL" clId="{C7B6EA85-8F5E-4FB9-B8A4-761054F4B68E}"/>
    <pc:docChg chg="custSel addSld delSld modSld">
      <pc:chgData name="Riely, Gregory" userId="8e9f1504-5205-4fae-b223-1d04dd54ed12" providerId="ADAL" clId="{C7B6EA85-8F5E-4FB9-B8A4-761054F4B68E}" dt="2025-06-20T12:00:45.872" v="151" actId="478"/>
      <pc:docMkLst>
        <pc:docMk/>
      </pc:docMkLst>
      <pc:sldChg chg="modSp del mod">
        <pc:chgData name="Riely, Gregory" userId="8e9f1504-5205-4fae-b223-1d04dd54ed12" providerId="ADAL" clId="{C7B6EA85-8F5E-4FB9-B8A4-761054F4B68E}" dt="2025-06-20T11:59:37.252" v="149" actId="47"/>
        <pc:sldMkLst>
          <pc:docMk/>
          <pc:sldMk cId="1193571199" sldId="1898"/>
        </pc:sldMkLst>
        <pc:spChg chg="mod">
          <ac:chgData name="Riely, Gregory" userId="8e9f1504-5205-4fae-b223-1d04dd54ed12" providerId="ADAL" clId="{C7B6EA85-8F5E-4FB9-B8A4-761054F4B68E}" dt="2025-06-20T11:59:16.581" v="148" actId="1036"/>
          <ac:spMkLst>
            <pc:docMk/>
            <pc:sldMk cId="1193571199" sldId="1898"/>
            <ac:spMk id="12" creationId="{1DB532F4-B748-4D47-8E74-8DB6CECFEAF9}"/>
          </ac:spMkLst>
        </pc:spChg>
        <pc:spChg chg="mod">
          <ac:chgData name="Riely, Gregory" userId="8e9f1504-5205-4fae-b223-1d04dd54ed12" providerId="ADAL" clId="{C7B6EA85-8F5E-4FB9-B8A4-761054F4B68E}" dt="2025-06-20T11:59:16.581" v="148" actId="1036"/>
          <ac:spMkLst>
            <pc:docMk/>
            <pc:sldMk cId="1193571199" sldId="1898"/>
            <ac:spMk id="19" creationId="{F03A3225-51ED-4C3D-AD53-191442132B3B}"/>
          </ac:spMkLst>
        </pc:spChg>
        <pc:spChg chg="mod">
          <ac:chgData name="Riely, Gregory" userId="8e9f1504-5205-4fae-b223-1d04dd54ed12" providerId="ADAL" clId="{C7B6EA85-8F5E-4FB9-B8A4-761054F4B68E}" dt="2025-06-20T11:59:16.581" v="148" actId="1036"/>
          <ac:spMkLst>
            <pc:docMk/>
            <pc:sldMk cId="1193571199" sldId="1898"/>
            <ac:spMk id="20" creationId="{C8C52820-AE14-4CBB-9EDE-B2730EAD842C}"/>
          </ac:spMkLst>
        </pc:spChg>
        <pc:picChg chg="mod">
          <ac:chgData name="Riely, Gregory" userId="8e9f1504-5205-4fae-b223-1d04dd54ed12" providerId="ADAL" clId="{C7B6EA85-8F5E-4FB9-B8A4-761054F4B68E}" dt="2025-06-20T11:59:16.581" v="148" actId="1036"/>
          <ac:picMkLst>
            <pc:docMk/>
            <pc:sldMk cId="1193571199" sldId="1898"/>
            <ac:picMk id="18" creationId="{91E85B0F-82E6-4249-BAFE-4DAC6C917DD3}"/>
          </ac:picMkLst>
        </pc:picChg>
        <pc:cxnChg chg="mod">
          <ac:chgData name="Riely, Gregory" userId="8e9f1504-5205-4fae-b223-1d04dd54ed12" providerId="ADAL" clId="{C7B6EA85-8F5E-4FB9-B8A4-761054F4B68E}" dt="2025-06-20T11:59:16.581" v="148" actId="1036"/>
          <ac:cxnSpMkLst>
            <pc:docMk/>
            <pc:sldMk cId="1193571199" sldId="1898"/>
            <ac:cxnSpMk id="13" creationId="{0816CD25-F12B-489A-92FD-DB4E72E6F7F4}"/>
          </ac:cxnSpMkLst>
        </pc:cxnChg>
      </pc:sldChg>
      <pc:sldChg chg="delSp">
        <pc:chgData name="Riely, Gregory" userId="8e9f1504-5205-4fae-b223-1d04dd54ed12" providerId="ADAL" clId="{C7B6EA85-8F5E-4FB9-B8A4-761054F4B68E}" dt="2025-06-20T12:00:42.704" v="150" actId="478"/>
        <pc:sldMkLst>
          <pc:docMk/>
          <pc:sldMk cId="0" sldId="2147481281"/>
        </pc:sldMkLst>
        <pc:spChg chg="del">
          <ac:chgData name="Riely, Gregory" userId="8e9f1504-5205-4fae-b223-1d04dd54ed12" providerId="ADAL" clId="{C7B6EA85-8F5E-4FB9-B8A4-761054F4B68E}" dt="2025-06-20T12:00:42.704" v="150" actId="478"/>
          <ac:spMkLst>
            <pc:docMk/>
            <pc:sldMk cId="0" sldId="2147481281"/>
            <ac:spMk id="7" creationId="{00000000-0000-0000-0000-000000000000}"/>
          </ac:spMkLst>
        </pc:spChg>
      </pc:sldChg>
      <pc:sldChg chg="delSp">
        <pc:chgData name="Riely, Gregory" userId="8e9f1504-5205-4fae-b223-1d04dd54ed12" providerId="ADAL" clId="{C7B6EA85-8F5E-4FB9-B8A4-761054F4B68E}" dt="2025-06-20T12:00:45.872" v="151" actId="478"/>
        <pc:sldMkLst>
          <pc:docMk/>
          <pc:sldMk cId="0" sldId="2147481282"/>
        </pc:sldMkLst>
        <pc:spChg chg="del">
          <ac:chgData name="Riely, Gregory" userId="8e9f1504-5205-4fae-b223-1d04dd54ed12" providerId="ADAL" clId="{C7B6EA85-8F5E-4FB9-B8A4-761054F4B68E}" dt="2025-06-20T12:00:45.872" v="151" actId="478"/>
          <ac:spMkLst>
            <pc:docMk/>
            <pc:sldMk cId="0" sldId="2147481282"/>
            <ac:spMk id="7" creationId="{00000000-0000-0000-0000-000000000000}"/>
          </ac:spMkLst>
        </pc:spChg>
      </pc:sldChg>
      <pc:sldChg chg="addSp delSp modSp new mod">
        <pc:chgData name="Riely, Gregory" userId="8e9f1504-5205-4fae-b223-1d04dd54ed12" providerId="ADAL" clId="{C7B6EA85-8F5E-4FB9-B8A4-761054F4B68E}" dt="2025-06-20T11:58:52.478" v="127" actId="20577"/>
        <pc:sldMkLst>
          <pc:docMk/>
          <pc:sldMk cId="1048850575" sldId="2147481290"/>
        </pc:sldMkLst>
        <pc:spChg chg="mod">
          <ac:chgData name="Riely, Gregory" userId="8e9f1504-5205-4fae-b223-1d04dd54ed12" providerId="ADAL" clId="{C7B6EA85-8F5E-4FB9-B8A4-761054F4B68E}" dt="2025-06-20T11:58:34.689" v="98" actId="1035"/>
          <ac:spMkLst>
            <pc:docMk/>
            <pc:sldMk cId="1048850575" sldId="2147481290"/>
            <ac:spMk id="2" creationId="{399A20EE-2D37-E276-4FF2-FE8E736272B8}"/>
          </ac:spMkLst>
        </pc:spChg>
        <pc:spChg chg="del">
          <ac:chgData name="Riely, Gregory" userId="8e9f1504-5205-4fae-b223-1d04dd54ed12" providerId="ADAL" clId="{C7B6EA85-8F5E-4FB9-B8A4-761054F4B68E}" dt="2025-06-20T11:56:00.634" v="1" actId="478"/>
          <ac:spMkLst>
            <pc:docMk/>
            <pc:sldMk cId="1048850575" sldId="2147481290"/>
            <ac:spMk id="3" creationId="{404ABC05-084C-CC2E-2DA3-767591AC8F58}"/>
          </ac:spMkLst>
        </pc:spChg>
        <pc:spChg chg="add mod">
          <ac:chgData name="Riely, Gregory" userId="8e9f1504-5205-4fae-b223-1d04dd54ed12" providerId="ADAL" clId="{C7B6EA85-8F5E-4FB9-B8A4-761054F4B68E}" dt="2025-06-20T11:58:52.478" v="127" actId="20577"/>
          <ac:spMkLst>
            <pc:docMk/>
            <pc:sldMk cId="1048850575" sldId="2147481290"/>
            <ac:spMk id="8" creationId="{1C790867-31DD-13F9-DB63-0C110717AFA9}"/>
          </ac:spMkLst>
        </pc:spChg>
        <pc:picChg chg="add mod">
          <ac:chgData name="Riely, Gregory" userId="8e9f1504-5205-4fae-b223-1d04dd54ed12" providerId="ADAL" clId="{C7B6EA85-8F5E-4FB9-B8A4-761054F4B68E}" dt="2025-06-20T11:58:25.596" v="80" actId="1035"/>
          <ac:picMkLst>
            <pc:docMk/>
            <pc:sldMk cId="1048850575" sldId="2147481290"/>
            <ac:picMk id="5" creationId="{5BE5989A-BEC1-D079-D2F6-4FFC9A038D9A}"/>
          </ac:picMkLst>
        </pc:picChg>
        <pc:picChg chg="add mod">
          <ac:chgData name="Riely, Gregory" userId="8e9f1504-5205-4fae-b223-1d04dd54ed12" providerId="ADAL" clId="{C7B6EA85-8F5E-4FB9-B8A4-761054F4B68E}" dt="2025-06-20T11:58:25.596" v="80" actId="1035"/>
          <ac:picMkLst>
            <pc:docMk/>
            <pc:sldMk cId="1048850575" sldId="2147481290"/>
            <ac:picMk id="7" creationId="{C694B43E-E0FF-EFBC-FBCC-921B7732FE9E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tx2">
                  <a:lumMod val="40000"/>
                  <a:lumOff val="60000"/>
                </a:schemeClr>
              </a:solidFill>
            </a:ln>
          </c:spPr>
          <c:dPt>
            <c:idx val="0"/>
            <c:bubble3D val="0"/>
            <c:spPr>
              <a:solidFill>
                <a:srgbClr val="253C7A">
                  <a:alpha val="14902"/>
                </a:srgbClr>
              </a:solidFill>
              <a:ln w="19050">
                <a:solidFill>
                  <a:schemeClr val="tx2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5EB-4B9C-9BAF-11B2D02AA989}"/>
              </c:ext>
            </c:extLst>
          </c:dPt>
          <c:dPt>
            <c:idx val="1"/>
            <c:bubble3D val="0"/>
            <c:spPr>
              <a:solidFill>
                <a:srgbClr val="253C7A">
                  <a:alpha val="50196"/>
                </a:srgbClr>
              </a:solidFill>
              <a:ln w="19050">
                <a:solidFill>
                  <a:schemeClr val="tx2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5EB-4B9C-9BAF-11B2D02AA989}"/>
              </c:ext>
            </c:extLst>
          </c:dPt>
          <c:dPt>
            <c:idx val="2"/>
            <c:bubble3D val="0"/>
            <c:spPr>
              <a:solidFill>
                <a:srgbClr val="253C7A"/>
              </a:solidFill>
              <a:ln w="19050">
                <a:solidFill>
                  <a:schemeClr val="tx2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5EB-4B9C-9BAF-11B2D02AA989}"/>
              </c:ext>
            </c:extLst>
          </c:dPt>
          <c:dPt>
            <c:idx val="3"/>
            <c:bubble3D val="0"/>
            <c:spPr>
              <a:pattFill prst="wdUpDiag">
                <a:fgClr>
                  <a:srgbClr val="253C7A"/>
                </a:fgClr>
                <a:bgClr>
                  <a:schemeClr val="bg1"/>
                </a:bgClr>
              </a:pattFill>
              <a:ln w="19050">
                <a:solidFill>
                  <a:schemeClr val="tx2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5EB-4B9C-9BAF-11B2D02AA989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Completed definitive surgery</c:v>
                </c:pt>
                <c:pt idx="1">
                  <c:v>Due to other</c:v>
                </c:pt>
                <c:pt idx="2">
                  <c:v>Due to AE</c:v>
                </c:pt>
                <c:pt idx="3">
                  <c:v>Due to progression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6</c:v>
                </c:pt>
                <c:pt idx="2">
                  <c:v>1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EB-4B9C-9BAF-11B2D02AA98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solidFill>
                <a:schemeClr val="accent1">
                  <a:lumMod val="40000"/>
                  <a:lumOff val="60000"/>
                </a:schemeClr>
              </a:solidFill>
            </a:ln>
          </c:spPr>
          <c:dPt>
            <c:idx val="0"/>
            <c:bubble3D val="0"/>
            <c:spPr>
              <a:solidFill>
                <a:srgbClr val="2F93FB">
                  <a:alpha val="14902"/>
                </a:srgbClr>
              </a:solidFill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5EB-4B9C-9BAF-11B2D02AA989}"/>
              </c:ext>
            </c:extLst>
          </c:dPt>
          <c:dPt>
            <c:idx val="1"/>
            <c:bubble3D val="0"/>
            <c:spPr>
              <a:solidFill>
                <a:srgbClr val="2F93FB">
                  <a:alpha val="50196"/>
                </a:srgbClr>
              </a:solidFill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5EB-4B9C-9BAF-11B2D02AA989}"/>
              </c:ext>
            </c:extLst>
          </c:dPt>
          <c:dPt>
            <c:idx val="2"/>
            <c:bubble3D val="0"/>
            <c:spPr>
              <a:solidFill>
                <a:srgbClr val="586997"/>
              </a:solidFill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5EB-4B9C-9BAF-11B2D02AA989}"/>
              </c:ext>
            </c:extLst>
          </c:dPt>
          <c:dPt>
            <c:idx val="3"/>
            <c:bubble3D val="0"/>
            <c:spPr>
              <a:pattFill prst="wdUpDiag">
                <a:fgClr>
                  <a:srgbClr val="2F93FB"/>
                </a:fgClr>
                <a:bgClr>
                  <a:schemeClr val="bg1"/>
                </a:bgClr>
              </a:pattFill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5EB-4B9C-9BAF-11B2D02AA989}"/>
              </c:ext>
            </c:extLst>
          </c:dPt>
          <c:cat>
            <c:strRef>
              <c:f>Sheet1!$A$2:$A$5</c:f>
              <c:strCache>
                <c:ptCount val="4"/>
                <c:pt idx="0">
                  <c:v>Completed definitive surgery</c:v>
                </c:pt>
                <c:pt idx="1">
                  <c:v>Due to other</c:v>
                </c:pt>
                <c:pt idx="2">
                  <c:v>Due to AE</c:v>
                </c:pt>
                <c:pt idx="3">
                  <c:v>Due to progression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95</c:v>
                </c:pt>
                <c:pt idx="1">
                  <c:v>3</c:v>
                </c:pt>
                <c:pt idx="2">
                  <c:v>0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EB-4B9C-9BAF-11B2D02AA9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solidFill>
                <a:srgbClr val="DA8E99"/>
              </a:solidFill>
            </a:ln>
          </c:spPr>
          <c:dPt>
            <c:idx val="0"/>
            <c:bubble3D val="0"/>
            <c:spPr>
              <a:solidFill>
                <a:srgbClr val="C32B42">
                  <a:alpha val="14902"/>
                </a:srgbClr>
              </a:solidFill>
              <a:ln w="19050">
                <a:solidFill>
                  <a:srgbClr val="DA8E99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5EB-4B9C-9BAF-11B2D02AA989}"/>
              </c:ext>
            </c:extLst>
          </c:dPt>
          <c:dPt>
            <c:idx val="1"/>
            <c:bubble3D val="0"/>
            <c:spPr>
              <a:solidFill>
                <a:srgbClr val="C32B42">
                  <a:alpha val="50196"/>
                </a:srgbClr>
              </a:solidFill>
              <a:ln w="19050">
                <a:solidFill>
                  <a:srgbClr val="DA8E99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5EB-4B9C-9BAF-11B2D02AA989}"/>
              </c:ext>
            </c:extLst>
          </c:dPt>
          <c:dPt>
            <c:idx val="2"/>
            <c:bubble3D val="0"/>
            <c:spPr>
              <a:solidFill>
                <a:srgbClr val="586997"/>
              </a:solidFill>
              <a:ln w="19050">
                <a:solidFill>
                  <a:srgbClr val="DA8E99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5EB-4B9C-9BAF-11B2D02AA989}"/>
              </c:ext>
            </c:extLst>
          </c:dPt>
          <c:dPt>
            <c:idx val="3"/>
            <c:bubble3D val="0"/>
            <c:spPr>
              <a:pattFill prst="wdUpDiag">
                <a:fgClr>
                  <a:srgbClr val="C32B42"/>
                </a:fgClr>
                <a:bgClr>
                  <a:schemeClr val="bg1"/>
                </a:bgClr>
              </a:pattFill>
              <a:ln w="19050">
                <a:solidFill>
                  <a:srgbClr val="DA8E99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5EB-4B9C-9BAF-11B2D02AA989}"/>
              </c:ext>
            </c:extLst>
          </c:dPt>
          <c:cat>
            <c:strRef>
              <c:f>Sheet1!$A$2:$A$5</c:f>
              <c:strCache>
                <c:ptCount val="4"/>
                <c:pt idx="0">
                  <c:v>Completed definitive surgery</c:v>
                </c:pt>
                <c:pt idx="1">
                  <c:v>Due to other</c:v>
                </c:pt>
                <c:pt idx="2">
                  <c:v>Due to AE</c:v>
                </c:pt>
                <c:pt idx="3">
                  <c:v>Due to progression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88</c:v>
                </c:pt>
                <c:pt idx="1">
                  <c:v>5</c:v>
                </c:pt>
                <c:pt idx="2">
                  <c:v>0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EB-4B9C-9BAF-11B2D02AA9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5911149296556892E-2"/>
          <c:y val="3.5487659840397513E-2"/>
          <c:w val="0.91155666321380857"/>
          <c:h val="0.839176037257339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 w="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53C7A"/>
              </a:solidFill>
              <a:ln w="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341-4206-91FE-C0979BC35258}"/>
              </c:ext>
            </c:extLst>
          </c:dPt>
          <c:dPt>
            <c:idx val="1"/>
            <c:invertIfNegative val="0"/>
            <c:bubble3D val="0"/>
            <c:spPr>
              <a:solidFill>
                <a:srgbClr val="2F93FB"/>
              </a:solidFill>
              <a:ln w="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341-4206-91FE-C0979BC35258}"/>
              </c:ext>
            </c:extLst>
          </c:dPt>
          <c:dPt>
            <c:idx val="2"/>
            <c:invertIfNegative val="0"/>
            <c:bubble3D val="0"/>
            <c:spPr>
              <a:solidFill>
                <a:srgbClr val="C32B42"/>
              </a:solidFill>
              <a:ln w="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341-4206-91FE-C0979BC35258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b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rgbClr val="253C7A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6DD32978-E7B9-46BD-AA17-504A095CD6F4}" type="VALUE">
                      <a:rPr lang="en-US" sz="1400" smtClean="0">
                        <a:solidFill>
                          <a:srgbClr val="253C7A"/>
                        </a:solidFill>
                      </a:rPr>
                      <a:pPr>
                        <a:defRPr b="1">
                          <a:solidFill>
                            <a:srgbClr val="253C7A"/>
                          </a:solidFill>
                        </a:defRPr>
                      </a:pPr>
                      <a:t>[VALUE]</a:t>
                    </a:fld>
                    <a:r>
                      <a:rPr lang="en-US" sz="1400" dirty="0">
                        <a:solidFill>
                          <a:srgbClr val="253C7A"/>
                        </a:solidFill>
                      </a:rPr>
                      <a:t>%</a:t>
                    </a:r>
                    <a:br>
                      <a:rPr lang="en-US" sz="1400" dirty="0">
                        <a:solidFill>
                          <a:srgbClr val="253C7A"/>
                        </a:solidFill>
                      </a:rPr>
                    </a:br>
                    <a:r>
                      <a:rPr lang="en-US" sz="1400" b="0" dirty="0">
                        <a:solidFill>
                          <a:srgbClr val="253C7A"/>
                        </a:solidFill>
                      </a:rPr>
                      <a:t>95% CI 18, 34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b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rgbClr val="253C7A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78593441927567"/>
                      <c:h val="0.176160342116249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341-4206-91FE-C0979BC35258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b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rgbClr val="2F93FB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2462E326-CE14-441F-8895-D0782FFE5FAB}" type="VALUE">
                      <a:rPr lang="en-US" sz="1400" smtClean="0">
                        <a:solidFill>
                          <a:srgbClr val="2F93FB"/>
                        </a:solidFill>
                      </a:rPr>
                      <a:pPr>
                        <a:defRPr b="1">
                          <a:solidFill>
                            <a:srgbClr val="2F93FB"/>
                          </a:solidFill>
                        </a:defRPr>
                      </a:pPr>
                      <a:t>[VALUE]</a:t>
                    </a:fld>
                    <a:r>
                      <a:rPr lang="en-US" sz="1400" dirty="0">
                        <a:solidFill>
                          <a:srgbClr val="2F93FB"/>
                        </a:solidFill>
                      </a:rPr>
                      <a:t>%</a:t>
                    </a:r>
                    <a:br>
                      <a:rPr lang="en-US" sz="1400" dirty="0">
                        <a:solidFill>
                          <a:srgbClr val="2F93FB"/>
                        </a:solidFill>
                      </a:rPr>
                    </a:br>
                    <a:r>
                      <a:rPr lang="en-US" sz="1400" b="0" dirty="0">
                        <a:solidFill>
                          <a:srgbClr val="2F93FB"/>
                        </a:solidFill>
                      </a:rPr>
                      <a:t>95%</a:t>
                    </a:r>
                    <a:r>
                      <a:rPr lang="en-US" sz="1400" b="0" baseline="0" dirty="0">
                        <a:solidFill>
                          <a:srgbClr val="2F93FB"/>
                        </a:solidFill>
                      </a:rPr>
                      <a:t> CI 17, 34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b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rgbClr val="2F93FB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061831814218497"/>
                      <c:h val="0.176160342116249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341-4206-91FE-C0979BC35258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b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rgbClr val="C32B42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3D139DA3-7ACC-46F2-8BD9-DD637CEFC266}" type="VALUE">
                      <a:rPr lang="en-US" sz="1400" smtClean="0">
                        <a:solidFill>
                          <a:srgbClr val="C32B42"/>
                        </a:solidFill>
                      </a:rPr>
                      <a:pPr>
                        <a:defRPr b="1">
                          <a:solidFill>
                            <a:srgbClr val="C32B42"/>
                          </a:solidFill>
                        </a:defRPr>
                      </a:pPr>
                      <a:t>[VALUE]</a:t>
                    </a:fld>
                    <a:r>
                      <a:rPr lang="en-US" sz="1400" dirty="0">
                        <a:solidFill>
                          <a:srgbClr val="C32B42"/>
                        </a:solidFill>
                      </a:rPr>
                      <a:t>%</a:t>
                    </a:r>
                    <a:br>
                      <a:rPr lang="en-US" sz="1400" dirty="0">
                        <a:solidFill>
                          <a:srgbClr val="C32B42"/>
                        </a:solidFill>
                      </a:rPr>
                    </a:br>
                    <a:r>
                      <a:rPr lang="en-US" sz="1400" b="0" dirty="0">
                        <a:solidFill>
                          <a:srgbClr val="C32B42"/>
                        </a:solidFill>
                      </a:rPr>
                      <a:t>95% CI 0, 6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b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rgbClr val="C32B42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3341-4206-91FE-C0979BC352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rgbClr val="002557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Sheet1!$D$2:$D$3</c:f>
                <c:numCache>
                  <c:formatCode>General</c:formatCode>
                  <c:ptCount val="2"/>
                </c:numCache>
              </c:numRef>
            </c:plus>
            <c:minus>
              <c:numRef>
                <c:f>Sheet1!$C$2:$C$3</c:f>
                <c:numCache>
                  <c:formatCode>General</c:formatCode>
                  <c:ptCount val="2"/>
                </c:numCache>
              </c:numRef>
            </c:minus>
            <c:spPr>
              <a:noFill/>
              <a:ln w="952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26</c:v>
                </c:pt>
                <c:pt idx="1">
                  <c:v>25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341-4206-91FE-C0979BC352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8"/>
        <c:overlap val="-27"/>
        <c:axId val="-539267408"/>
        <c:axId val="-539265632"/>
      </c:barChart>
      <c:catAx>
        <c:axId val="-5392674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sq" cmpd="sng" algn="ctr">
            <a:solidFill>
              <a:srgbClr val="E7E6E6">
                <a:lumMod val="25000"/>
              </a:srgbClr>
            </a:solidFill>
            <a:miter lim="800000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539265632"/>
        <c:crosses val="autoZero"/>
        <c:auto val="1"/>
        <c:lblAlgn val="ctr"/>
        <c:lblOffset val="100"/>
        <c:noMultiLvlLbl val="0"/>
      </c:catAx>
      <c:valAx>
        <c:axId val="-539265632"/>
        <c:scaling>
          <c:orientation val="minMax"/>
          <c:max val="50"/>
          <c:min val="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19050" cap="sq">
            <a:solidFill>
              <a:srgbClr val="E7E6E6">
                <a:lumMod val="25000"/>
              </a:srgbClr>
            </a:solidFill>
            <a:miter lim="800000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539267408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2">
              <a:lumMod val="10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9990218439400688E-2"/>
          <c:y val="8.0469885583631297E-3"/>
          <c:w val="0.95110443039278703"/>
          <c:h val="0.913643981826574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O+CT arm</c:v>
                </c:pt>
              </c:strCache>
            </c:strRef>
          </c:tx>
          <c:spPr>
            <a:solidFill>
              <a:srgbClr val="253C7A">
                <a:alpha val="9804"/>
              </a:srgbClr>
            </a:solidFill>
            <a:ln w="19050">
              <a:solidFill>
                <a:srgbClr val="253C7A"/>
              </a:solidFill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rgbClr val="253C7A">
                  <a:alpha val="9804"/>
                </a:srgbClr>
              </a:solidFill>
              <a:ln w="19050">
                <a:solidFill>
                  <a:srgbClr val="253C7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53F-4D2A-A9C7-9BA5E753CB31}"/>
              </c:ext>
            </c:extLst>
          </c:dPt>
          <c:dPt>
            <c:idx val="9"/>
            <c:invertIfNegative val="0"/>
            <c:bubble3D val="0"/>
            <c:spPr>
              <a:solidFill>
                <a:srgbClr val="253C7A">
                  <a:alpha val="9804"/>
                </a:srgbClr>
              </a:solidFill>
              <a:ln w="19050">
                <a:solidFill>
                  <a:srgbClr val="253C7A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C24-4A36-B54B-A5E44A6442A9}"/>
              </c:ext>
            </c:extLst>
          </c:dPt>
          <c:dLbls>
            <c:delete val="1"/>
          </c:dLbls>
          <c:cat>
            <c:strRef>
              <c:f>Sheet1!$A$2:$A$16</c:f>
              <c:strCache>
                <c:ptCount val="15"/>
                <c:pt idx="0">
                  <c:v>Procedural pain</c:v>
                </c:pt>
                <c:pt idx="1">
                  <c:v>Fatigue</c:v>
                </c:pt>
                <c:pt idx="2">
                  <c:v>Pyrexia</c:v>
                </c:pt>
                <c:pt idx="3">
                  <c:v>Vomiting</c:v>
                </c:pt>
                <c:pt idx="4">
                  <c:v>Cough</c:v>
                </c:pt>
                <c:pt idx="5">
                  <c:v>WBC count decreased</c:v>
                </c:pt>
                <c:pt idx="6">
                  <c:v>Stomatitis</c:v>
                </c:pt>
                <c:pt idx="7">
                  <c:v>Anemia</c:v>
                </c:pt>
                <c:pt idx="8">
                  <c:v>Platelet count decreased</c:v>
                </c:pt>
                <c:pt idx="9">
                  <c:v>Decreased appetite</c:v>
                </c:pt>
                <c:pt idx="10">
                  <c:v>Rash</c:v>
                </c:pt>
                <c:pt idx="11">
                  <c:v>Diarrhea</c:v>
                </c:pt>
                <c:pt idx="12">
                  <c:v>Neutrophil count decreased</c:v>
                </c:pt>
                <c:pt idx="13">
                  <c:v>Constipation</c:v>
                </c:pt>
                <c:pt idx="14">
                  <c:v>Nausea</c:v>
                </c:pt>
              </c:strCache>
            </c:strRef>
          </c:cat>
          <c:val>
            <c:numRef>
              <c:f>Sheet1!$B$2:$B$16</c:f>
              <c:numCache>
                <c:formatCode>0.0</c:formatCode>
                <c:ptCount val="15"/>
                <c:pt idx="0">
                  <c:v>-5</c:v>
                </c:pt>
                <c:pt idx="1">
                  <c:v>-9</c:v>
                </c:pt>
                <c:pt idx="2">
                  <c:v>-11</c:v>
                </c:pt>
                <c:pt idx="3">
                  <c:v>-11</c:v>
                </c:pt>
                <c:pt idx="4">
                  <c:v>-11</c:v>
                </c:pt>
                <c:pt idx="5">
                  <c:v>-13</c:v>
                </c:pt>
                <c:pt idx="6">
                  <c:v>-18</c:v>
                </c:pt>
                <c:pt idx="7">
                  <c:v>-18</c:v>
                </c:pt>
                <c:pt idx="8">
                  <c:v>-19</c:v>
                </c:pt>
                <c:pt idx="9">
                  <c:v>-21</c:v>
                </c:pt>
                <c:pt idx="10">
                  <c:v>-24</c:v>
                </c:pt>
                <c:pt idx="11">
                  <c:v>-24</c:v>
                </c:pt>
                <c:pt idx="12">
                  <c:v>-25</c:v>
                </c:pt>
                <c:pt idx="13">
                  <c:v>-27</c:v>
                </c:pt>
                <c:pt idx="14">
                  <c:v>-28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C24-4A36-B54B-A5E44A6442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O+CT arm grade &gt;=3</c:v>
                </c:pt>
              </c:strCache>
            </c:strRef>
          </c:tx>
          <c:spPr>
            <a:solidFill>
              <a:srgbClr val="253C7A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Sheet1!$A$2:$A$16</c:f>
              <c:strCache>
                <c:ptCount val="15"/>
                <c:pt idx="0">
                  <c:v>Procedural pain</c:v>
                </c:pt>
                <c:pt idx="1">
                  <c:v>Fatigue</c:v>
                </c:pt>
                <c:pt idx="2">
                  <c:v>Pyrexia</c:v>
                </c:pt>
                <c:pt idx="3">
                  <c:v>Vomiting</c:v>
                </c:pt>
                <c:pt idx="4">
                  <c:v>Cough</c:v>
                </c:pt>
                <c:pt idx="5">
                  <c:v>WBC count decreased</c:v>
                </c:pt>
                <c:pt idx="6">
                  <c:v>Stomatitis</c:v>
                </c:pt>
                <c:pt idx="7">
                  <c:v>Anemia</c:v>
                </c:pt>
                <c:pt idx="8">
                  <c:v>Platelet count decreased</c:v>
                </c:pt>
                <c:pt idx="9">
                  <c:v>Decreased appetite</c:v>
                </c:pt>
                <c:pt idx="10">
                  <c:v>Rash</c:v>
                </c:pt>
                <c:pt idx="11">
                  <c:v>Diarrhea</c:v>
                </c:pt>
                <c:pt idx="12">
                  <c:v>Neutrophil count decreased</c:v>
                </c:pt>
                <c:pt idx="13">
                  <c:v>Constipation</c:v>
                </c:pt>
                <c:pt idx="14">
                  <c:v>Nausea</c:v>
                </c:pt>
              </c:strCache>
            </c:strRef>
          </c:cat>
          <c:val>
            <c:numRef>
              <c:f>Sheet1!$C$2:$C$16</c:f>
              <c:numCache>
                <c:formatCode>0.0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-1</c:v>
                </c:pt>
                <c:pt idx="4">
                  <c:v>0</c:v>
                </c:pt>
                <c:pt idx="5">
                  <c:v>-1</c:v>
                </c:pt>
                <c:pt idx="6">
                  <c:v>0</c:v>
                </c:pt>
                <c:pt idx="7">
                  <c:v>-1</c:v>
                </c:pt>
                <c:pt idx="8">
                  <c:v>-8</c:v>
                </c:pt>
                <c:pt idx="9">
                  <c:v>-1</c:v>
                </c:pt>
                <c:pt idx="10">
                  <c:v>-1</c:v>
                </c:pt>
                <c:pt idx="11">
                  <c:v>-1</c:v>
                </c:pt>
                <c:pt idx="12">
                  <c:v>-11</c:v>
                </c:pt>
                <c:pt idx="13">
                  <c:v>-1</c:v>
                </c:pt>
                <c:pt idx="14">
                  <c:v>-1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C24-4A36-B54B-A5E44A6442A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P+CT arm</c:v>
                </c:pt>
              </c:strCache>
            </c:strRef>
          </c:tx>
          <c:spPr>
            <a:solidFill>
              <a:srgbClr val="C32B42">
                <a:alpha val="30000"/>
              </a:srgbClr>
            </a:solidFill>
            <a:ln w="19050">
              <a:solidFill>
                <a:srgbClr val="C32B42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l">
                  <a:defRPr sz="1050" b="0" i="0" u="none" strike="noStrike" kern="1200" baseline="0">
                    <a:solidFill>
                      <a:schemeClr val="bg2">
                        <a:lumMod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Sheet1!$A$2:$A$16</c:f>
              <c:strCache>
                <c:ptCount val="15"/>
                <c:pt idx="0">
                  <c:v>Procedural pain</c:v>
                </c:pt>
                <c:pt idx="1">
                  <c:v>Fatigue</c:v>
                </c:pt>
                <c:pt idx="2">
                  <c:v>Pyrexia</c:v>
                </c:pt>
                <c:pt idx="3">
                  <c:v>Vomiting</c:v>
                </c:pt>
                <c:pt idx="4">
                  <c:v>Cough</c:v>
                </c:pt>
                <c:pt idx="5">
                  <c:v>WBC count decreased</c:v>
                </c:pt>
                <c:pt idx="6">
                  <c:v>Stomatitis</c:v>
                </c:pt>
                <c:pt idx="7">
                  <c:v>Anemia</c:v>
                </c:pt>
                <c:pt idx="8">
                  <c:v>Platelet count decreased</c:v>
                </c:pt>
                <c:pt idx="9">
                  <c:v>Decreased appetite</c:v>
                </c:pt>
                <c:pt idx="10">
                  <c:v>Rash</c:v>
                </c:pt>
                <c:pt idx="11">
                  <c:v>Diarrhea</c:v>
                </c:pt>
                <c:pt idx="12">
                  <c:v>Neutrophil count decreased</c:v>
                </c:pt>
                <c:pt idx="13">
                  <c:v>Constipation</c:v>
                </c:pt>
                <c:pt idx="14">
                  <c:v>Nausea</c:v>
                </c:pt>
              </c:strCache>
            </c:strRef>
          </c:cat>
          <c:val>
            <c:numRef>
              <c:f>Sheet1!$D$2:$D$16</c:f>
              <c:numCache>
                <c:formatCode>0.0</c:formatCode>
                <c:ptCount val="15"/>
                <c:pt idx="0">
                  <c:v>12</c:v>
                </c:pt>
                <c:pt idx="1">
                  <c:v>15</c:v>
                </c:pt>
                <c:pt idx="2">
                  <c:v>4</c:v>
                </c:pt>
                <c:pt idx="3">
                  <c:v>13</c:v>
                </c:pt>
                <c:pt idx="4">
                  <c:v>16</c:v>
                </c:pt>
                <c:pt idx="5">
                  <c:v>7</c:v>
                </c:pt>
                <c:pt idx="6">
                  <c:v>10</c:v>
                </c:pt>
                <c:pt idx="7">
                  <c:v>19</c:v>
                </c:pt>
                <c:pt idx="8">
                  <c:v>3</c:v>
                </c:pt>
                <c:pt idx="9">
                  <c:v>18</c:v>
                </c:pt>
                <c:pt idx="10">
                  <c:v>8</c:v>
                </c:pt>
                <c:pt idx="11">
                  <c:v>10</c:v>
                </c:pt>
                <c:pt idx="12">
                  <c:v>18</c:v>
                </c:pt>
                <c:pt idx="13">
                  <c:v>34</c:v>
                </c:pt>
                <c:pt idx="1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C24-4A36-B54B-A5E44A6442A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P+CT arm grade &gt;=3</c:v>
                </c:pt>
              </c:strCache>
            </c:strRef>
          </c:tx>
          <c:spPr>
            <a:solidFill>
              <a:srgbClr val="C32B4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Sheet1!$A$2:$A$16</c:f>
              <c:strCache>
                <c:ptCount val="15"/>
                <c:pt idx="0">
                  <c:v>Procedural pain</c:v>
                </c:pt>
                <c:pt idx="1">
                  <c:v>Fatigue</c:v>
                </c:pt>
                <c:pt idx="2">
                  <c:v>Pyrexia</c:v>
                </c:pt>
                <c:pt idx="3">
                  <c:v>Vomiting</c:v>
                </c:pt>
                <c:pt idx="4">
                  <c:v>Cough</c:v>
                </c:pt>
                <c:pt idx="5">
                  <c:v>WBC count decreased</c:v>
                </c:pt>
                <c:pt idx="6">
                  <c:v>Stomatitis</c:v>
                </c:pt>
                <c:pt idx="7">
                  <c:v>Anemia</c:v>
                </c:pt>
                <c:pt idx="8">
                  <c:v>Platelet count decreased</c:v>
                </c:pt>
                <c:pt idx="9">
                  <c:v>Decreased appetite</c:v>
                </c:pt>
                <c:pt idx="10">
                  <c:v>Rash</c:v>
                </c:pt>
                <c:pt idx="11">
                  <c:v>Diarrhea</c:v>
                </c:pt>
                <c:pt idx="12">
                  <c:v>Neutrophil count decreased</c:v>
                </c:pt>
                <c:pt idx="13">
                  <c:v>Constipation</c:v>
                </c:pt>
                <c:pt idx="14">
                  <c:v>Nausea</c:v>
                </c:pt>
              </c:strCache>
            </c:strRef>
          </c:cat>
          <c:val>
            <c:numRef>
              <c:f>Sheet1!$E$2:$E$16</c:f>
              <c:numCache>
                <c:formatCode>0.0</c:formatCode>
                <c:ptCount val="15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5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6</c:v>
                </c:pt>
                <c:pt idx="13">
                  <c:v>0</c:v>
                </c:pt>
                <c:pt idx="1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C24-4A36-B54B-A5E44A6442A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0"/>
        <c:overlap val="100"/>
        <c:axId val="443291328"/>
        <c:axId val="443292112"/>
      </c:barChart>
      <c:catAx>
        <c:axId val="443291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19050" cap="flat" cmpd="sng" algn="ctr">
            <a:solidFill>
              <a:srgbClr val="E7E6E6">
                <a:lumMod val="25000"/>
              </a:srgb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43292112"/>
        <c:crosses val="autoZero"/>
        <c:auto val="0"/>
        <c:lblAlgn val="ctr"/>
        <c:lblOffset val="100"/>
        <c:noMultiLvlLbl val="0"/>
      </c:catAx>
      <c:valAx>
        <c:axId val="443292112"/>
        <c:scaling>
          <c:orientation val="minMax"/>
          <c:max val="50"/>
          <c:min val="-50"/>
        </c:scaling>
        <c:delete val="0"/>
        <c:axPos val="b"/>
        <c:numFmt formatCode="#,##0;#,##0" sourceLinked="0"/>
        <c:majorTickMark val="out"/>
        <c:minorTickMark val="none"/>
        <c:tickLblPos val="nextTo"/>
        <c:spPr>
          <a:noFill/>
          <a:ln w="19050" cap="sq">
            <a:solidFill>
              <a:srgbClr val="E7E6E6">
                <a:lumMod val="25000"/>
              </a:srgbClr>
            </a:solidFill>
            <a:miter lim="800000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43291328"/>
        <c:crosses val="autoZero"/>
        <c:crossBetween val="between"/>
        <c:majorUnit val="10"/>
        <c:min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  <a:latin typeface="Arial Narrow" panose="020B0606020202030204" pitchFamily="34" charset="0"/>
        </a:defRPr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0025350036997772E-2"/>
          <c:y val="8.0469885583631297E-3"/>
          <c:w val="0.95107514949724747"/>
          <c:h val="0.913643981826574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O+CT arm</c:v>
                </c:pt>
              </c:strCache>
            </c:strRef>
          </c:tx>
          <c:spPr>
            <a:solidFill>
              <a:srgbClr val="2F93FB">
                <a:alpha val="9804"/>
              </a:srgbClr>
            </a:solidFill>
            <a:ln w="19050">
              <a:solidFill>
                <a:srgbClr val="2F93FB"/>
              </a:solidFill>
            </a:ln>
            <a:effectLst/>
          </c:spPr>
          <c:invertIfNegative val="0"/>
          <c:dPt>
            <c:idx val="10"/>
            <c:invertIfNegative val="0"/>
            <c:bubble3D val="0"/>
            <c:spPr>
              <a:solidFill>
                <a:srgbClr val="2F93FB">
                  <a:alpha val="9804"/>
                </a:srgbClr>
              </a:solidFill>
              <a:ln w="19050">
                <a:solidFill>
                  <a:srgbClr val="2F93F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9BB-489B-9980-E98200A3EC46}"/>
              </c:ext>
            </c:extLst>
          </c:dPt>
          <c:dPt>
            <c:idx val="11"/>
            <c:invertIfNegative val="0"/>
            <c:bubble3D val="0"/>
            <c:spPr>
              <a:solidFill>
                <a:srgbClr val="2F93FB">
                  <a:alpha val="9804"/>
                </a:srgbClr>
              </a:solidFill>
              <a:ln w="19050">
                <a:solidFill>
                  <a:srgbClr val="2F93F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9BB-489B-9980-E98200A3EC4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1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89BB-489B-9980-E98200A3EC4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2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89BB-489B-9980-E98200A3EC4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4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89BB-489B-9980-E98200A3EC4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5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89BB-489B-9980-E98200A3EC4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6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89BB-489B-9980-E98200A3EC46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 dirty="0"/>
                      <a:t>7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89BB-489B-9980-E98200A3EC46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 dirty="0"/>
                      <a:t>9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89BB-489B-9980-E98200A3EC46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 dirty="0"/>
                      <a:t>9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89BB-489B-9980-E98200A3EC46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 dirty="0"/>
                      <a:t>12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89BB-489B-9980-E98200A3EC46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 dirty="0"/>
                      <a:t>13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89BB-489B-9980-E98200A3EC46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r>
                      <a:rPr lang="en-US" dirty="0"/>
                      <a:t>13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89BB-489B-9980-E98200A3EC46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r>
                      <a:rPr lang="en-US" dirty="0"/>
                      <a:t>14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89BB-489B-9980-E98200A3EC46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r>
                      <a:rPr lang="en-US" dirty="0"/>
                      <a:t>15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89BB-489B-9980-E98200A3EC46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r>
                      <a:rPr lang="en-US" dirty="0"/>
                      <a:t>26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F-89BB-489B-9980-E98200A3EC4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bg2">
                        <a:lumMod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Sheet1!$A$2:$A$15</c:f>
              <c:strCache>
                <c:ptCount val="14"/>
                <c:pt idx="0">
                  <c:v>Vomiting</c:v>
                </c:pt>
                <c:pt idx="1">
                  <c:v>Neutrophil count decreased</c:v>
                </c:pt>
                <c:pt idx="2">
                  <c:v>Fatigue</c:v>
                </c:pt>
                <c:pt idx="3">
                  <c:v>Anemia</c:v>
                </c:pt>
                <c:pt idx="4">
                  <c:v>Decreased appetite</c:v>
                </c:pt>
                <c:pt idx="5">
                  <c:v>Nausea</c:v>
                </c:pt>
                <c:pt idx="6">
                  <c:v>Stomatitis</c:v>
                </c:pt>
                <c:pt idx="7">
                  <c:v>Procedural pain</c:v>
                </c:pt>
                <c:pt idx="8">
                  <c:v>Paronychia</c:v>
                </c:pt>
                <c:pt idx="9">
                  <c:v>Dermatitis acneiform</c:v>
                </c:pt>
                <c:pt idx="10">
                  <c:v>Rash</c:v>
                </c:pt>
                <c:pt idx="11">
                  <c:v>Cough</c:v>
                </c:pt>
                <c:pt idx="12">
                  <c:v>Constipation</c:v>
                </c:pt>
                <c:pt idx="13">
                  <c:v>Diarrhea</c:v>
                </c:pt>
              </c:strCache>
            </c:strRef>
          </c:cat>
          <c:val>
            <c:numRef>
              <c:f>Sheet1!$B$2:$B$15</c:f>
              <c:numCache>
                <c:formatCode>0.0</c:formatCode>
                <c:ptCount val="14"/>
                <c:pt idx="0">
                  <c:v>-1</c:v>
                </c:pt>
                <c:pt idx="1">
                  <c:v>-2</c:v>
                </c:pt>
                <c:pt idx="2">
                  <c:v>-4</c:v>
                </c:pt>
                <c:pt idx="3">
                  <c:v>-5</c:v>
                </c:pt>
                <c:pt idx="4">
                  <c:v>-6</c:v>
                </c:pt>
                <c:pt idx="5">
                  <c:v>-7</c:v>
                </c:pt>
                <c:pt idx="6">
                  <c:v>-9</c:v>
                </c:pt>
                <c:pt idx="7">
                  <c:v>-9</c:v>
                </c:pt>
                <c:pt idx="8">
                  <c:v>-12</c:v>
                </c:pt>
                <c:pt idx="9">
                  <c:v>-13</c:v>
                </c:pt>
                <c:pt idx="10">
                  <c:v>-13</c:v>
                </c:pt>
                <c:pt idx="11">
                  <c:v>-14</c:v>
                </c:pt>
                <c:pt idx="12">
                  <c:v>-15</c:v>
                </c:pt>
                <c:pt idx="13">
                  <c:v>-26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89BB-489B-9980-E98200A3EC4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O+CT arm grade &gt;=3</c:v>
                </c:pt>
              </c:strCache>
            </c:strRef>
          </c:tx>
          <c:spPr>
            <a:solidFill>
              <a:srgbClr val="2F93FB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Sheet1!$A$2:$A$15</c:f>
              <c:strCache>
                <c:ptCount val="14"/>
                <c:pt idx="0">
                  <c:v>Vomiting</c:v>
                </c:pt>
                <c:pt idx="1">
                  <c:v>Neutrophil count decreased</c:v>
                </c:pt>
                <c:pt idx="2">
                  <c:v>Fatigue</c:v>
                </c:pt>
                <c:pt idx="3">
                  <c:v>Anemia</c:v>
                </c:pt>
                <c:pt idx="4">
                  <c:v>Decreased appetite</c:v>
                </c:pt>
                <c:pt idx="5">
                  <c:v>Nausea</c:v>
                </c:pt>
                <c:pt idx="6">
                  <c:v>Stomatitis</c:v>
                </c:pt>
                <c:pt idx="7">
                  <c:v>Procedural pain</c:v>
                </c:pt>
                <c:pt idx="8">
                  <c:v>Paronychia</c:v>
                </c:pt>
                <c:pt idx="9">
                  <c:v>Dermatitis acneiform</c:v>
                </c:pt>
                <c:pt idx="10">
                  <c:v>Rash</c:v>
                </c:pt>
                <c:pt idx="11">
                  <c:v>Cough</c:v>
                </c:pt>
                <c:pt idx="12">
                  <c:v>Constipation</c:v>
                </c:pt>
                <c:pt idx="13">
                  <c:v>Diarrhea</c:v>
                </c:pt>
              </c:strCache>
            </c:strRef>
          </c:cat>
          <c:val>
            <c:numRef>
              <c:f>Sheet1!$C$2:$C$15</c:f>
              <c:numCache>
                <c:formatCode>0.0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-1</c:v>
                </c:pt>
                <c:pt idx="4">
                  <c:v>0</c:v>
                </c:pt>
                <c:pt idx="5">
                  <c:v>0</c:v>
                </c:pt>
                <c:pt idx="6">
                  <c:v>-1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89BB-489B-9980-E98200A3EC4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P+CT arm</c:v>
                </c:pt>
              </c:strCache>
            </c:strRef>
          </c:tx>
          <c:spPr>
            <a:solidFill>
              <a:srgbClr val="C32B42">
                <a:alpha val="30000"/>
              </a:srgbClr>
            </a:solidFill>
            <a:ln w="19050">
              <a:solidFill>
                <a:srgbClr val="C32B42"/>
              </a:solidFill>
            </a:ln>
            <a:effectLst/>
          </c:spPr>
          <c:invertIfNegative val="0"/>
          <c:dPt>
            <c:idx val="9"/>
            <c:invertIfNegative val="0"/>
            <c:bubble3D val="0"/>
            <c:spPr>
              <a:solidFill>
                <a:srgbClr val="C32B42">
                  <a:alpha val="30000"/>
                </a:srgbClr>
              </a:solidFill>
              <a:ln w="19050">
                <a:solidFill>
                  <a:srgbClr val="C32B4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89BB-489B-9980-E98200A3EC46}"/>
              </c:ext>
            </c:extLst>
          </c:dPt>
          <c:dLbls>
            <c:dLbl>
              <c:idx val="1"/>
              <c:layout>
                <c:manualLayout>
                  <c:x val="1.2323128793884513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89BB-489B-9980-E98200A3EC46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bg2">
                        <a:lumMod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Sheet1!$A$2:$A$15</c:f>
              <c:strCache>
                <c:ptCount val="14"/>
                <c:pt idx="0">
                  <c:v>Vomiting</c:v>
                </c:pt>
                <c:pt idx="1">
                  <c:v>Neutrophil count decreased</c:v>
                </c:pt>
                <c:pt idx="2">
                  <c:v>Fatigue</c:v>
                </c:pt>
                <c:pt idx="3">
                  <c:v>Anemia</c:v>
                </c:pt>
                <c:pt idx="4">
                  <c:v>Decreased appetite</c:v>
                </c:pt>
                <c:pt idx="5">
                  <c:v>Nausea</c:v>
                </c:pt>
                <c:pt idx="6">
                  <c:v>Stomatitis</c:v>
                </c:pt>
                <c:pt idx="7">
                  <c:v>Procedural pain</c:v>
                </c:pt>
                <c:pt idx="8">
                  <c:v>Paronychia</c:v>
                </c:pt>
                <c:pt idx="9">
                  <c:v>Dermatitis acneiform</c:v>
                </c:pt>
                <c:pt idx="10">
                  <c:v>Rash</c:v>
                </c:pt>
                <c:pt idx="11">
                  <c:v>Cough</c:v>
                </c:pt>
                <c:pt idx="12">
                  <c:v>Constipation</c:v>
                </c:pt>
                <c:pt idx="13">
                  <c:v>Diarrhea</c:v>
                </c:pt>
              </c:strCache>
            </c:strRef>
          </c:cat>
          <c:val>
            <c:numRef>
              <c:f>Sheet1!$D$2:$D$15</c:f>
              <c:numCache>
                <c:formatCode>0.0</c:formatCode>
                <c:ptCount val="14"/>
                <c:pt idx="0">
                  <c:v>13</c:v>
                </c:pt>
                <c:pt idx="1">
                  <c:v>18</c:v>
                </c:pt>
                <c:pt idx="2">
                  <c:v>15</c:v>
                </c:pt>
                <c:pt idx="3">
                  <c:v>19</c:v>
                </c:pt>
                <c:pt idx="4">
                  <c:v>18</c:v>
                </c:pt>
                <c:pt idx="5">
                  <c:v>25</c:v>
                </c:pt>
                <c:pt idx="6">
                  <c:v>10</c:v>
                </c:pt>
                <c:pt idx="7">
                  <c:v>12</c:v>
                </c:pt>
                <c:pt idx="8">
                  <c:v>1</c:v>
                </c:pt>
                <c:pt idx="9">
                  <c:v>3</c:v>
                </c:pt>
                <c:pt idx="10">
                  <c:v>8</c:v>
                </c:pt>
                <c:pt idx="11">
                  <c:v>16</c:v>
                </c:pt>
                <c:pt idx="12">
                  <c:v>34</c:v>
                </c:pt>
                <c:pt idx="1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89BB-489B-9980-E98200A3EC4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P+CT arm grade &gt;=3</c:v>
                </c:pt>
              </c:strCache>
            </c:strRef>
          </c:tx>
          <c:spPr>
            <a:solidFill>
              <a:srgbClr val="C32B4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Sheet1!$A$2:$A$15</c:f>
              <c:strCache>
                <c:ptCount val="14"/>
                <c:pt idx="0">
                  <c:v>Vomiting</c:v>
                </c:pt>
                <c:pt idx="1">
                  <c:v>Neutrophil count decreased</c:v>
                </c:pt>
                <c:pt idx="2">
                  <c:v>Fatigue</c:v>
                </c:pt>
                <c:pt idx="3">
                  <c:v>Anemia</c:v>
                </c:pt>
                <c:pt idx="4">
                  <c:v>Decreased appetite</c:v>
                </c:pt>
                <c:pt idx="5">
                  <c:v>Nausea</c:v>
                </c:pt>
                <c:pt idx="6">
                  <c:v>Stomatitis</c:v>
                </c:pt>
                <c:pt idx="7">
                  <c:v>Procedural pain</c:v>
                </c:pt>
                <c:pt idx="8">
                  <c:v>Paronychia</c:v>
                </c:pt>
                <c:pt idx="9">
                  <c:v>Dermatitis acneiform</c:v>
                </c:pt>
                <c:pt idx="10">
                  <c:v>Rash</c:v>
                </c:pt>
                <c:pt idx="11">
                  <c:v>Cough</c:v>
                </c:pt>
                <c:pt idx="12">
                  <c:v>Constipation</c:v>
                </c:pt>
                <c:pt idx="13">
                  <c:v>Diarrhea</c:v>
                </c:pt>
              </c:strCache>
            </c:strRef>
          </c:cat>
          <c:val>
            <c:numRef>
              <c:f>Sheet1!$E$2:$E$15</c:f>
              <c:numCache>
                <c:formatCode>0.0</c:formatCode>
                <c:ptCount val="14"/>
                <c:pt idx="0">
                  <c:v>0</c:v>
                </c:pt>
                <c:pt idx="1">
                  <c:v>6</c:v>
                </c:pt>
                <c:pt idx="2">
                  <c:v>1</c:v>
                </c:pt>
                <c:pt idx="3">
                  <c:v>5</c:v>
                </c:pt>
                <c:pt idx="4">
                  <c:v>0</c:v>
                </c:pt>
                <c:pt idx="5">
                  <c:v>3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89BB-489B-9980-E98200A3EC4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0"/>
        <c:overlap val="100"/>
        <c:axId val="443291328"/>
        <c:axId val="443292112"/>
      </c:barChart>
      <c:catAx>
        <c:axId val="443291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19050" cap="flat" cmpd="sng" algn="ctr">
            <a:solidFill>
              <a:srgbClr val="E7E6E6">
                <a:lumMod val="25000"/>
              </a:srgb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43292112"/>
        <c:crosses val="autoZero"/>
        <c:auto val="0"/>
        <c:lblAlgn val="ctr"/>
        <c:lblOffset val="100"/>
        <c:noMultiLvlLbl val="0"/>
      </c:catAx>
      <c:valAx>
        <c:axId val="443292112"/>
        <c:scaling>
          <c:orientation val="minMax"/>
          <c:max val="50"/>
          <c:min val="-50"/>
        </c:scaling>
        <c:delete val="0"/>
        <c:axPos val="b"/>
        <c:numFmt formatCode="#,##0;#,##0" sourceLinked="0"/>
        <c:majorTickMark val="out"/>
        <c:minorTickMark val="none"/>
        <c:tickLblPos val="nextTo"/>
        <c:spPr>
          <a:noFill/>
          <a:ln w="19050" cap="sq">
            <a:solidFill>
              <a:srgbClr val="E7E6E6">
                <a:lumMod val="25000"/>
              </a:srgbClr>
            </a:solidFill>
            <a:miter lim="800000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43291328"/>
        <c:crosses val="autoZero"/>
        <c:crossBetween val="between"/>
        <c:majorUnit val="10"/>
        <c:min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 b="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6524078217493152E-2"/>
          <c:y val="6.1987674512157316E-2"/>
          <c:w val="0.95347586145447794"/>
          <c:h val="0.817593716133485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CRS</c:v>
                </c:pt>
              </c:strCache>
            </c:strRef>
          </c:tx>
          <c:spPr>
            <a:solidFill>
              <a:srgbClr val="33CC33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Arial Nova Cond" panose="020B0506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Sheet3!$A$2:$A$8</c:f>
              <c:strCache>
                <c:ptCount val="7"/>
                <c:pt idx="0">
                  <c:v>Overall*</c:v>
                </c:pt>
                <c:pt idx="1">
                  <c:v>Grade 1</c:v>
                </c:pt>
                <c:pt idx="2">
                  <c:v>Grade 2</c:v>
                </c:pt>
                <c:pt idx="3">
                  <c:v>Grade 3</c:v>
                </c:pt>
                <c:pt idx="4">
                  <c:v>Serious </c:v>
                </c:pt>
                <c:pt idx="5">
                  <c:v> Discontinuations </c:v>
                </c:pt>
                <c:pt idx="6">
                  <c:v>Fatal</c:v>
                </c:pt>
              </c:strCache>
            </c:strRef>
          </c:cat>
          <c:val>
            <c:numRef>
              <c:f>Sheet3!$B$2:$B$8</c:f>
              <c:numCache>
                <c:formatCode>General</c:formatCode>
                <c:ptCount val="7"/>
                <c:pt idx="0">
                  <c:v>56</c:v>
                </c:pt>
                <c:pt idx="1">
                  <c:v>42</c:v>
                </c:pt>
                <c:pt idx="2">
                  <c:v>13</c:v>
                </c:pt>
                <c:pt idx="3">
                  <c:v>1</c:v>
                </c:pt>
                <c:pt idx="4">
                  <c:v>17</c:v>
                </c:pt>
                <c:pt idx="5">
                  <c:v>0.4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49-4EE5-B3C6-0B0241E0F6FB}"/>
            </c:ext>
          </c:extLst>
        </c:ser>
        <c:ser>
          <c:idx val="1"/>
          <c:order val="1"/>
          <c:tx>
            <c:strRef>
              <c:f>Sheet3!$C$1</c:f>
              <c:strCache>
                <c:ptCount val="1"/>
                <c:pt idx="0">
                  <c:v>ICANS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Nova Cond" panose="020B0506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Sheet3!$A$2:$A$8</c:f>
              <c:strCache>
                <c:ptCount val="7"/>
                <c:pt idx="0">
                  <c:v>Overall*</c:v>
                </c:pt>
                <c:pt idx="1">
                  <c:v>Grade 1</c:v>
                </c:pt>
                <c:pt idx="2">
                  <c:v>Grade 2</c:v>
                </c:pt>
                <c:pt idx="3">
                  <c:v>Grade 3</c:v>
                </c:pt>
                <c:pt idx="4">
                  <c:v>Serious </c:v>
                </c:pt>
                <c:pt idx="5">
                  <c:v> Discontinuations </c:v>
                </c:pt>
                <c:pt idx="6">
                  <c:v>Fatal</c:v>
                </c:pt>
              </c:strCache>
            </c:strRef>
          </c:cat>
          <c:val>
            <c:numRef>
              <c:f>Sheet3!$C$2:$C$8</c:f>
              <c:numCache>
                <c:formatCode>General</c:formatCode>
                <c:ptCount val="7"/>
                <c:pt idx="0">
                  <c:v>6</c:v>
                </c:pt>
                <c:pt idx="1">
                  <c:v>3</c:v>
                </c:pt>
                <c:pt idx="2">
                  <c:v>3</c:v>
                </c:pt>
                <c:pt idx="3">
                  <c:v>0</c:v>
                </c:pt>
                <c:pt idx="4">
                  <c:v>4</c:v>
                </c:pt>
                <c:pt idx="5">
                  <c:v>0.4</c:v>
                </c:pt>
                <c:pt idx="6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49-4EE5-B3C6-0B0241E0F6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8"/>
        <c:overlap val="-27"/>
        <c:axId val="292824351"/>
        <c:axId val="292823391"/>
      </c:barChart>
      <c:catAx>
        <c:axId val="292824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20" b="1" i="0" u="none" strike="noStrike" kern="1200" baseline="0">
                <a:solidFill>
                  <a:schemeClr val="tx1"/>
                </a:solidFill>
                <a:latin typeface="Arial Nova Cond" panose="020B0506020202020204" pitchFamily="34" charset="0"/>
                <a:ea typeface="+mn-ea"/>
                <a:cs typeface="+mn-cs"/>
              </a:defRPr>
            </a:pPr>
            <a:endParaRPr lang="en-US"/>
          </a:p>
        </c:txPr>
        <c:crossAx val="292823391"/>
        <c:crosses val="autoZero"/>
        <c:auto val="1"/>
        <c:lblAlgn val="ctr"/>
        <c:lblOffset val="100"/>
        <c:noMultiLvlLbl val="0"/>
      </c:catAx>
      <c:valAx>
        <c:axId val="292823391"/>
        <c:scaling>
          <c:orientation val="minMax"/>
          <c:max val="8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Arial Nova Cond" panose="020B0506020202020204" pitchFamily="34" charset="0"/>
                    <a:ea typeface="+mn-ea"/>
                    <a:cs typeface="+mn-cs"/>
                  </a:defRPr>
                </a:pPr>
                <a:r>
                  <a:rPr lang="en-US" sz="1200" b="1">
                    <a:solidFill>
                      <a:schemeClr val="tx1"/>
                    </a:solidFill>
                    <a:latin typeface="Arial Nova Cond" panose="020B0506020202020204" pitchFamily="34" charset="0"/>
                  </a:rPr>
                  <a:t>Percentage of patients,</a:t>
                </a:r>
                <a:r>
                  <a:rPr lang="en-US" sz="1200" b="1" baseline="0">
                    <a:solidFill>
                      <a:schemeClr val="tx1"/>
                    </a:solidFill>
                    <a:latin typeface="Arial Nova Cond" panose="020B0506020202020204" pitchFamily="34" charset="0"/>
                  </a:rPr>
                  <a:t> </a:t>
                </a:r>
                <a:r>
                  <a:rPr lang="en-US" sz="1200" b="1">
                    <a:solidFill>
                      <a:schemeClr val="tx1"/>
                    </a:solidFill>
                    <a:latin typeface="Arial Nova Cond" panose="020B0506020202020204" pitchFamily="34" charset="0"/>
                  </a:rPr>
                  <a:t>%</a:t>
                </a:r>
              </a:p>
            </c:rich>
          </c:tx>
          <c:layout>
            <c:manualLayout>
              <c:xMode val="edge"/>
              <c:yMode val="edge"/>
              <c:x val="1.0880799232132395E-2"/>
              <c:y val="0.323711396295099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/>
                  </a:solidFill>
                  <a:latin typeface="Arial Nova Cond" panose="020B050602020202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292824351"/>
        <c:crosses val="autoZero"/>
        <c:crossBetween val="between"/>
        <c:majorUnit val="20"/>
      </c:valAx>
      <c:spPr>
        <a:noFill/>
        <a:ln w="15875">
          <a:noFill/>
        </a:ln>
        <a:effectLst/>
      </c:spPr>
    </c:plotArea>
    <c:legend>
      <c:legendPos val="r"/>
      <c:layout>
        <c:manualLayout>
          <c:xMode val="edge"/>
          <c:yMode val="edge"/>
          <c:x val="0.70905980154741921"/>
          <c:y val="0.24174051004818428"/>
          <c:w val="0.21311122994928378"/>
          <c:h val="5.84588866690170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Arial Nova Cond" panose="020B0506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2857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3DA62-3C7C-47A4-8BD3-2174A49D1878}" type="datetimeFigureOut">
              <a:rPr lang="en-US" smtClean="0"/>
              <a:t>6/20/25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4E996-CE49-4BFA-8F94-1B30BB5BB9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21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451F7-52E1-C340-B8D2-735D431758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53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 dirty="0"/>
              <a:t>Annotations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Table: </a:t>
            </a:r>
            <a:r>
              <a:rPr lang="pl-PL" dirty="0"/>
              <a:t>JCO_REZILIENT1_MS text_Piotrowska_04Apr2025</a:t>
            </a:r>
            <a:r>
              <a:rPr lang="en-US" dirty="0"/>
              <a:t>, p41 table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Bullet 1: </a:t>
            </a:r>
            <a:r>
              <a:rPr lang="pl-PL" dirty="0"/>
              <a:t>JCO_REZILIENT1_MS text_Piotrowska_04Apr2025</a:t>
            </a:r>
            <a:r>
              <a:rPr lang="en-US" dirty="0"/>
              <a:t>, p12 para6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Bullet 2: </a:t>
            </a:r>
            <a:r>
              <a:rPr lang="pl-PL" dirty="0"/>
              <a:t>JCO_REZILIENT1_MS text_Piotrowska_04Apr2025</a:t>
            </a:r>
            <a:r>
              <a:rPr lang="en-US" dirty="0"/>
              <a:t>, p12 para5 / p13 para1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Bullet 3: </a:t>
            </a:r>
            <a:r>
              <a:rPr lang="pl-PL" dirty="0"/>
              <a:t>JCO_REZILIENT1_MS text_Piotrowska_04Apr2025</a:t>
            </a:r>
            <a:r>
              <a:rPr lang="en-US" dirty="0"/>
              <a:t>, p12 para5 (</a:t>
            </a:r>
            <a:r>
              <a:rPr lang="en-US" dirty="0" err="1"/>
              <a:t>subbullet</a:t>
            </a:r>
            <a:r>
              <a:rPr lang="en-US" dirty="0"/>
              <a:t> added by </a:t>
            </a:r>
            <a:r>
              <a:rPr lang="en-US" dirty="0" err="1"/>
              <a:t>Shengting</a:t>
            </a:r>
            <a:r>
              <a:rPr lang="en-US" dirty="0"/>
              <a:t> Li)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More detailed tox, please refer to concurrent manuscript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D9E9D-93A9-4E6A-8E42-DC0055A8528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69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C0AF7-F403-069E-36D6-86EE00A55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A4A49-42C8-4DA7-30D6-F2437F954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9C5AAE-C5B6-6D8E-0EDB-CEC055554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/>
              <a:t>Annotations</a:t>
            </a:r>
          </a:p>
          <a:p>
            <a:r>
              <a:rPr lang="en-US"/>
              <a:t>Bullet 1: Abstract Submission-ASCO 2025, p2A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Bullet 2: Abstract Submission-ASCO 2025, p2A; </a:t>
            </a:r>
            <a:r>
              <a:rPr lang="pl-PL"/>
              <a:t>JCO_REZILIENT1_MS text_Piotrowska_04Apr2025</a:t>
            </a:r>
            <a:r>
              <a:rPr lang="en-US"/>
              <a:t>, p15 para1</a:t>
            </a:r>
          </a:p>
          <a:p>
            <a:r>
              <a:rPr lang="en-US"/>
              <a:t>Bullet 3: Abstract Submission-ASCO 2025, p2A; </a:t>
            </a:r>
            <a:r>
              <a:rPr lang="pl-PL"/>
              <a:t>JCO_REZILIENT1_MS text_Piotrowska_04Apr2025</a:t>
            </a:r>
            <a:r>
              <a:rPr lang="en-US"/>
              <a:t>, p13 para3 / p14 para1 / p16 para2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0FAC9-642A-54AD-461E-F30B712D42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D9E9D-93A9-4E6A-8E42-DC0055A8528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81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D9E9D-93A9-4E6A-8E42-DC0055A8528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75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D9E9D-93A9-4E6A-8E42-DC0055A8528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42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D9E9D-93A9-4E6A-8E42-DC0055A8528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94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D9E9D-93A9-4E6A-8E42-DC0055A8528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15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D9E9D-93A9-4E6A-8E42-DC0055A8528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43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0F24B-CB66-3F90-4A62-DC6718FBB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ED6DAC-7B8E-17AD-B9CA-7735BD1696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EBCD0D-6511-8C82-C2C5-08B0FF079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10B83-9423-9504-0AED-E8232A863F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D9E9D-93A9-4E6A-8E42-DC0055A8528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522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D9E9D-93A9-4E6A-8E42-DC0055A8528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89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5381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CC05B-E7C8-9C97-BC0A-7CDE1FA99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8B9B76-7F12-4984-296C-6ABC23946E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04925-2F79-BC39-6A0D-A415431F9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FD4ED-9F30-2179-29DF-FEC6D2D8A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451F7-52E1-C340-B8D2-735D4317589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06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D9E9D-93A9-4E6A-8E42-DC0055A8528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83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/>
              <a:t>Annotations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Bullet 1: </a:t>
            </a:r>
            <a:r>
              <a:rPr lang="pl-PL"/>
              <a:t>JCO_REZILIENT1_MS text_Piotrowska_04Apr2025</a:t>
            </a:r>
            <a:r>
              <a:rPr lang="en-US"/>
              <a:t>, p7 para2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Bullet 2/3: </a:t>
            </a:r>
            <a:r>
              <a:rPr lang="pl-PL"/>
              <a:t>JCO_REZILIENT1_MS text_Piotrowska_04Apr2025</a:t>
            </a:r>
            <a:r>
              <a:rPr lang="en-US"/>
              <a:t>, p7 para2 / p8 para5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Figure (eligibility): </a:t>
            </a:r>
            <a:r>
              <a:rPr lang="pl-PL"/>
              <a:t>JCO_REZILIENT1_MS text_Piotrowska_04Apr2025</a:t>
            </a:r>
            <a:r>
              <a:rPr lang="en-US"/>
              <a:t>, p7 para3 / p8 para1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Figure (treatment arms): </a:t>
            </a:r>
            <a:r>
              <a:rPr lang="pl-PL"/>
              <a:t>JCO_REZILIENT1_MS text_Piotrowska_04Apr2025</a:t>
            </a:r>
            <a:r>
              <a:rPr lang="en-US"/>
              <a:t>, p7 para1-3 / p8 para1 \ p11 para1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Figure (endpoints): </a:t>
            </a:r>
            <a:r>
              <a:rPr lang="pl-PL"/>
              <a:t>JCO_REZILIENT1_MS text_Piotrowska_04Apr2025</a:t>
            </a:r>
            <a:r>
              <a:rPr lang="en-US"/>
              <a:t>, p7 para4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D9E9D-93A9-4E6A-8E42-DC0055A8528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18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/>
              <a:t>Annotations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Figure: FIG 1 waterfall plot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Table: </a:t>
            </a:r>
            <a:r>
              <a:rPr lang="pl-PL"/>
              <a:t>JCO_REZILIENT1_MS text_Piotrowska_04Apr2025</a:t>
            </a:r>
            <a:r>
              <a:rPr lang="en-US"/>
              <a:t>, p37 and p39 confirmed ORR rows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D9E9D-93A9-4E6A-8E42-DC0055A8528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85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/>
              <a:t>Annotations</a:t>
            </a:r>
          </a:p>
          <a:p>
            <a:r>
              <a:rPr lang="en-US"/>
              <a:t>Figure: FIG 2 PFS and OS KMs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Footnote: </a:t>
            </a:r>
            <a:r>
              <a:rPr lang="pl-PL"/>
              <a:t>JCO_REZILIENT1_MS text_Piotrowska_04Apr2025</a:t>
            </a:r>
            <a:r>
              <a:rPr lang="en-US"/>
              <a:t>, p32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D9E9D-93A9-4E6A-8E42-DC0055A8528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62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/>
              <a:t>Annotations</a:t>
            </a:r>
          </a:p>
          <a:p>
            <a:r>
              <a:rPr lang="en-US"/>
              <a:t>Figure: FIG 2 PFS and OS KMs</a:t>
            </a:r>
          </a:p>
          <a:p>
            <a:r>
              <a:rPr lang="en-US"/>
              <a:t>Footnote: </a:t>
            </a:r>
            <a:r>
              <a:rPr lang="pl-PL"/>
              <a:t>JCO_REZILIENT1_MS text_Piotrowska_04Apr2025</a:t>
            </a:r>
            <a:r>
              <a:rPr lang="en-US"/>
              <a:t>, p32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D9E9D-93A9-4E6A-8E42-DC0055A8528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97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/>
              <a:t>Annotations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Table: </a:t>
            </a:r>
            <a:r>
              <a:rPr lang="pl-PL"/>
              <a:t>JCO_REZILIENT1_MS text_Piotrowska_04Apr2025</a:t>
            </a:r>
            <a:r>
              <a:rPr lang="en-US"/>
              <a:t>, p40 table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Bullet 1/2: </a:t>
            </a:r>
            <a:r>
              <a:rPr lang="pl-PL"/>
              <a:t>JCO_REZILIENT1_MS text_Piotrowska_04Apr2025</a:t>
            </a:r>
            <a:r>
              <a:rPr lang="en-US"/>
              <a:t>, p12 para4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Bullet 3: </a:t>
            </a:r>
            <a:r>
              <a:rPr lang="pl-PL"/>
              <a:t>JCO_REZILIENT1_MS text_Piotrowska_04Apr2025</a:t>
            </a:r>
            <a:r>
              <a:rPr lang="en-US"/>
              <a:t>, p13 para2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Bullet 4: Added per comment from Shengting Li: “</a:t>
            </a:r>
            <a:r>
              <a:rPr lang="en-US" sz="1800">
                <a:effectLst/>
                <a:latin typeface="Segoe UI" panose="020B0502040204020203" pitchFamily="34" charset="0"/>
              </a:rPr>
              <a:t>For the 2 death, would add a sentence that 1 pneumititis with 6 previous lines of Tx, including platinum-based chemo, immuno, ami, mobo and MHx of thromboembolism and covid. 1 hypoxia with 4 lines prior tx, platinum-based chemo, osi, ami and lazertinib and MHx thromboembolism and covid.”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Footnote A: </a:t>
            </a:r>
            <a:r>
              <a:rPr lang="pl-PL"/>
              <a:t>JCO_REZILIENT1_MS text_Piotrowska_04Apr2025</a:t>
            </a:r>
            <a:r>
              <a:rPr lang="en-US"/>
              <a:t>, p41 (but neutrophil count decreased and platelet count decreased combined per comment from </a:t>
            </a:r>
            <a:r>
              <a:rPr lang="en-US" err="1"/>
              <a:t>Shengting</a:t>
            </a:r>
            <a:r>
              <a:rPr lang="en-US"/>
              <a:t> Li – ‘’</a:t>
            </a:r>
            <a:r>
              <a:rPr lang="en-US" sz="1800">
                <a:effectLst/>
                <a:latin typeface="Segoe UI" panose="020B0502040204020203" pitchFamily="34" charset="0"/>
              </a:rPr>
              <a:t>One pt had both ANC/Platelet decrease’’</a:t>
            </a:r>
            <a:r>
              <a:rPr lang="en-US"/>
              <a:t>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D9E9D-93A9-4E6A-8E42-DC0055A8528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33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A424F-6D5B-4A55-9792-7ACDD1BC7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41240-C1D4-598A-D085-429D04196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5DEBC-F73F-FA87-464A-E2847CDF4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8D000-63D2-46B3-9A1D-D051D5CD0531}" type="datetimeFigureOut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D6375-ADA6-CBE8-E845-8FFB3D91B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A806C-100F-2F12-7A9A-7BE3E1532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A4E0-373B-47B1-AC3F-0CC4F8690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72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A3BAD-68C8-6CF6-4425-098B3FE91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B5BD13-5C47-B041-CA48-EF671AA98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470AB-1943-D45A-AF54-DED3CFDE3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8D000-63D2-46B3-9A1D-D051D5CD0531}" type="datetimeFigureOut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0E01A-DDC9-0DBB-1B53-B53B978A3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DB7D7-ECCA-00DA-2D07-02A0489A5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A4E0-373B-47B1-AC3F-0CC4F8690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6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92878F-D56C-104F-2DC0-42D56AF6B3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C9B003-7E3D-C8D6-B49B-CD1C85DC1E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64902-4393-0A5E-5A3B-FF3194B2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8D000-63D2-46B3-9A1D-D051D5CD0531}" type="datetimeFigureOut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C9730-7D57-AAB5-0986-E8CB90F11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10046-1A39-3472-3845-EEBC773D2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A4E0-373B-47B1-AC3F-0CC4F8690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84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71932" y="6356352"/>
            <a:ext cx="3860800" cy="3651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900084" y="6356352"/>
            <a:ext cx="2844800" cy="3651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fld id="{D9DADDD7-F6DB-DE43-84D3-BDE65D6DBA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71947" y="89097"/>
            <a:ext cx="11394276" cy="68523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8679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71932" y="6356352"/>
            <a:ext cx="3860800" cy="3651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900084" y="6356352"/>
            <a:ext cx="2844800" cy="3651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fld id="{D9DADDD7-F6DB-DE43-84D3-BDE65D6DBA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71947" y="89097"/>
            <a:ext cx="11394276" cy="68523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796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71932" y="6356352"/>
            <a:ext cx="3860800" cy="365125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900084" y="6356352"/>
            <a:ext cx="2844800" cy="365125"/>
          </a:xfrm>
        </p:spPr>
        <p:txBody>
          <a:bodyPr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fld id="{D9DADDD7-F6DB-DE43-84D3-BDE65D6DBA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71947" y="89097"/>
            <a:ext cx="11394276" cy="68523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2992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Text" userDrawn="1">
  <p:cSld name="3_Title and Tex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 txBox="1">
            <a:spLocks noGrp="1"/>
          </p:cNvSpPr>
          <p:nvPr>
            <p:ph type="subTitle" idx="2"/>
          </p:nvPr>
        </p:nvSpPr>
        <p:spPr>
          <a:xfrm>
            <a:off x="479999" y="944311"/>
            <a:ext cx="112132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5416B"/>
              </a:buClr>
              <a:buSzPts val="700"/>
              <a:buFont typeface="Noto Sans Symbols"/>
              <a:buNone/>
              <a:defRPr sz="2667" b="0" i="0" u="none" strike="noStrike" cap="none">
                <a:solidFill>
                  <a:srgbClr val="3D9DA0"/>
                </a:solidFill>
                <a:latin typeface="Bierstadt" panose="020B0004020202020204" pitchFamily="34" charset="0"/>
                <a:ea typeface="Bierstadt" panose="020B0004020202020204" pitchFamily="34" charset="0"/>
                <a:cs typeface="Bierstadt" panose="020B0004020202020204" pitchFamily="34" charset="0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560"/>
              <a:buFont typeface="Noto Sans Symbols"/>
              <a:buNone/>
              <a:defRPr sz="2133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560"/>
              <a:buFont typeface="Noto Sans Symbols"/>
              <a:buNone/>
              <a:defRPr sz="2133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3" name="Google Shape;18;p14">
            <a:extLst>
              <a:ext uri="{FF2B5EF4-FFF2-40B4-BE49-F238E27FC236}">
                <a16:creationId xmlns:a16="http://schemas.microsoft.com/office/drawing/2014/main" id="{329DFE97-3C37-2843-919B-76136B9C955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79999" y="368311"/>
            <a:ext cx="1121302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5416B"/>
              </a:buClr>
              <a:buSzPts val="1400"/>
              <a:buFont typeface="Arial"/>
              <a:buNone/>
              <a:defRPr sz="3733" b="1" i="0" u="none" strike="noStrike" cap="none">
                <a:solidFill>
                  <a:srgbClr val="026C72"/>
                </a:solidFill>
                <a:latin typeface="Bierstadt" panose="020B0004020202020204" pitchFamily="34" charset="0"/>
                <a:ea typeface="Bierstadt" panose="020B0004020202020204" pitchFamily="34" charset="0"/>
                <a:cs typeface="Bierstadt" panose="020B0004020202020204" pitchFamily="34" charset="0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333" b="1" i="0" u="none" strike="noStrike" cap="none">
                <a:solidFill>
                  <a:srgbClr val="81104F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333" b="1" i="0" u="none" strike="noStrike" cap="none">
                <a:solidFill>
                  <a:srgbClr val="81104F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333" b="1" i="0" u="none" strike="noStrike" cap="none">
                <a:solidFill>
                  <a:srgbClr val="81104F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333" b="1" i="0" u="none" strike="noStrike" cap="none">
                <a:solidFill>
                  <a:srgbClr val="81104F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333" b="1" i="0" u="none" strike="noStrike" cap="none">
                <a:solidFill>
                  <a:srgbClr val="81104F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333" b="1" i="0" u="none" strike="noStrike" cap="none">
                <a:solidFill>
                  <a:srgbClr val="81104F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333" b="1" i="0" u="none" strike="noStrike" cap="none">
                <a:solidFill>
                  <a:srgbClr val="81104F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333" b="1" i="0" u="none" strike="noStrike" cap="none">
                <a:solidFill>
                  <a:srgbClr val="81104F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4" name="Google Shape;17;p14">
            <a:extLst>
              <a:ext uri="{FF2B5EF4-FFF2-40B4-BE49-F238E27FC236}">
                <a16:creationId xmlns:a16="http://schemas.microsoft.com/office/drawing/2014/main" id="{57D9B4DA-E208-4D4F-A1E1-2BB4BA0AFE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0433" y="1730103"/>
            <a:ext cx="11213200" cy="427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05416B"/>
              </a:buClr>
              <a:buSzPts val="1600"/>
              <a:buFont typeface="Noto Sans Symbols"/>
              <a:buNone/>
              <a:defRPr sz="2133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Bierstadt" panose="020B0004020202020204" pitchFamily="34" charset="0"/>
                <a:ea typeface="Bierstadt" panose="020B0004020202020204" pitchFamily="34" charset="0"/>
                <a:cs typeface="Bierstadt" panose="020B0004020202020204" pitchFamily="34" charset="0"/>
                <a:sym typeface="Arial Narrow"/>
              </a:defRPr>
            </a:lvl1pPr>
            <a:lvl2pPr marL="1219170" marR="0" lvl="1" indent="-440256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05416B"/>
              </a:buClr>
              <a:buSzPts val="1600"/>
              <a:buFont typeface="Noto Sans Symbols"/>
              <a:buChar char="◆"/>
              <a:defRPr sz="2133" b="0" i="0" u="none" strike="noStrike" cap="none">
                <a:solidFill>
                  <a:srgbClr val="05416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828754" marR="0" lvl="2" indent="-440256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05416B"/>
              </a:buClr>
              <a:buSzPts val="1600"/>
              <a:buFont typeface="Noto Sans Symbols"/>
              <a:buChar char="◆"/>
              <a:defRPr sz="2133" b="0" i="0" u="none" strike="noStrike" cap="none">
                <a:solidFill>
                  <a:srgbClr val="05416B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438339" marR="0" lvl="3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5416B"/>
              </a:buClr>
              <a:buSzPts val="1600"/>
              <a:buFont typeface="Arial"/>
              <a:buChar char="–"/>
              <a:defRPr sz="2133" b="0" i="0" u="none" strike="noStrike" cap="none">
                <a:solidFill>
                  <a:srgbClr val="05416B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3047924" marR="0" lvl="4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5416B"/>
              </a:buClr>
              <a:buSzPts val="1600"/>
              <a:buFont typeface="Arial"/>
              <a:buChar char="»"/>
              <a:defRPr sz="2133" b="0" i="0" u="none" strike="noStrike" cap="none">
                <a:solidFill>
                  <a:srgbClr val="05416B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3657509" marR="0" lvl="5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5416B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rgbClr val="05416B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4267093" marR="0" lvl="6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5416B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rgbClr val="05416B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876678" marR="0" lvl="7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5416B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rgbClr val="05416B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5486263" marR="0" lvl="8" indent="-44025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5416B"/>
              </a:buClr>
              <a:buSzPts val="1600"/>
              <a:buFont typeface="Arial"/>
              <a:buChar char="●"/>
              <a:defRPr sz="2133" b="0" i="0" u="none" strike="noStrike" cap="none">
                <a:solidFill>
                  <a:srgbClr val="05416B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63D78F6-5649-4478-BA93-ED23F06DA2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9667" y="6248189"/>
            <a:ext cx="1657927" cy="31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33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935">
          <p15:clr>
            <a:srgbClr val="FBAE40"/>
          </p15:clr>
        </p15:guide>
        <p15:guide id="3" orient="horz" pos="3094">
          <p15:clr>
            <a:srgbClr val="FBAE40"/>
          </p15:clr>
        </p15:guide>
        <p15:guide id="4" pos="226">
          <p15:clr>
            <a:srgbClr val="FBAE40"/>
          </p15:clr>
        </p15:guide>
        <p15:guide id="5" pos="5534">
          <p15:clr>
            <a:srgbClr val="FBAE40"/>
          </p15:clr>
        </p15:guide>
        <p15:guide id="6" orient="horz" pos="16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DE7A-85D9-41DD-86FC-5A5E00CB01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80" y="1489130"/>
            <a:ext cx="10972800" cy="2223261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rgbClr val="00255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OF MODULE/LECTURE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4CC758-05CD-498C-B7EA-1421DD07F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3797535"/>
            <a:ext cx="10972800" cy="948671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00255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1D9F7408-FA39-411A-B427-9F7A5AE9AC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" y="5142187"/>
            <a:ext cx="10972800" cy="59413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>
                <a:solidFill>
                  <a:srgbClr val="002557"/>
                </a:solidFill>
              </a:defRPr>
            </a:lvl1pPr>
            <a:lvl2pPr marL="45720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Speaker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7FB3A7-0AD3-4819-9FFB-85C98D4281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3" y="490957"/>
            <a:ext cx="2233778" cy="632904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7D14182-7338-E24A-A336-65D15A2657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24404" y="6271847"/>
            <a:ext cx="5852160" cy="281354"/>
          </a:xfrm>
        </p:spPr>
        <p:txBody>
          <a:bodyPr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900">
                <a:solidFill>
                  <a:srgbClr val="002557"/>
                </a:solidFill>
              </a:defRPr>
            </a:lvl2pPr>
            <a:lvl3pPr>
              <a:defRPr sz="900">
                <a:solidFill>
                  <a:srgbClr val="002557"/>
                </a:solidFill>
              </a:defRPr>
            </a:lvl3pPr>
            <a:lvl4pPr>
              <a:defRPr sz="900">
                <a:solidFill>
                  <a:srgbClr val="002557"/>
                </a:solidFill>
              </a:defRPr>
            </a:lvl4pPr>
            <a:lvl5pPr>
              <a:defRPr sz="900">
                <a:solidFill>
                  <a:srgbClr val="002557"/>
                </a:solidFill>
              </a:defRPr>
            </a:lvl5pPr>
          </a:lstStyle>
          <a:p>
            <a:pPr lvl="0"/>
            <a:r>
              <a:rPr lang="en-US" dirty="0"/>
              <a:t>Insert 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19764781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F019-F863-44AE-B94B-A2CDE426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DFBA2-7410-4086-8E43-4DC1C0EF5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33F7A0-71F0-446B-9DE8-6D75BE64EE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8C6B39-612B-4E29-BDFC-1129EF94D6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1828799"/>
            <a:ext cx="1097280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7BC0B0E-85B0-5647-8D1C-9EE40FB0FA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24404" y="6271847"/>
            <a:ext cx="5852160" cy="281354"/>
          </a:xfrm>
        </p:spPr>
        <p:txBody>
          <a:bodyPr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900">
                <a:solidFill>
                  <a:srgbClr val="002557"/>
                </a:solidFill>
              </a:defRPr>
            </a:lvl2pPr>
            <a:lvl3pPr>
              <a:defRPr sz="900">
                <a:solidFill>
                  <a:srgbClr val="002557"/>
                </a:solidFill>
              </a:defRPr>
            </a:lvl3pPr>
            <a:lvl4pPr>
              <a:defRPr sz="900">
                <a:solidFill>
                  <a:srgbClr val="002557"/>
                </a:solidFill>
              </a:defRPr>
            </a:lvl4pPr>
            <a:lvl5pPr>
              <a:defRPr sz="900">
                <a:solidFill>
                  <a:srgbClr val="002557"/>
                </a:solidFill>
              </a:defRPr>
            </a:lvl5pPr>
          </a:lstStyle>
          <a:p>
            <a:pPr lvl="0"/>
            <a:r>
              <a:rPr lang="en-US" dirty="0"/>
              <a:t>Insert 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364953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F019-F863-44AE-B94B-A2CDE426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DFBA2-7410-4086-8E43-4DC1C0EF5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33F7A0-71F0-446B-9DE8-6D75BE64EE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8C6B39-612B-4E29-BDFC-1129EF94D6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1828799"/>
            <a:ext cx="1097280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7BC0B0E-85B0-5647-8D1C-9EE40FB0FA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24404" y="6271847"/>
            <a:ext cx="5852160" cy="281354"/>
          </a:xfrm>
        </p:spPr>
        <p:txBody>
          <a:bodyPr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900">
                <a:solidFill>
                  <a:srgbClr val="002557"/>
                </a:solidFill>
              </a:defRPr>
            </a:lvl2pPr>
            <a:lvl3pPr>
              <a:defRPr sz="900">
                <a:solidFill>
                  <a:srgbClr val="002557"/>
                </a:solidFill>
              </a:defRPr>
            </a:lvl3pPr>
            <a:lvl4pPr>
              <a:defRPr sz="900">
                <a:solidFill>
                  <a:srgbClr val="002557"/>
                </a:solidFill>
              </a:defRPr>
            </a:lvl4pPr>
            <a:lvl5pPr>
              <a:defRPr sz="900">
                <a:solidFill>
                  <a:srgbClr val="002557"/>
                </a:solidFill>
              </a:defRPr>
            </a:lvl5pPr>
          </a:lstStyle>
          <a:p>
            <a:pPr lvl="0"/>
            <a:r>
              <a:rPr lang="en-US" dirty="0"/>
              <a:t>Insert 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755125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F019-F863-44AE-B94B-A2CDE426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DFBA2-7410-4086-8E43-4DC1C0EF5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33F7A0-71F0-446B-9DE8-6D75BE64EE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8C6B39-612B-4E29-BDFC-1129EF94D6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1828799"/>
            <a:ext cx="1097280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7BC0B0E-85B0-5647-8D1C-9EE40FB0FA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24404" y="6271847"/>
            <a:ext cx="5852160" cy="281354"/>
          </a:xfrm>
        </p:spPr>
        <p:txBody>
          <a:bodyPr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900">
                <a:solidFill>
                  <a:srgbClr val="002557"/>
                </a:solidFill>
              </a:defRPr>
            </a:lvl2pPr>
            <a:lvl3pPr>
              <a:defRPr sz="900">
                <a:solidFill>
                  <a:srgbClr val="002557"/>
                </a:solidFill>
              </a:defRPr>
            </a:lvl3pPr>
            <a:lvl4pPr>
              <a:defRPr sz="900">
                <a:solidFill>
                  <a:srgbClr val="002557"/>
                </a:solidFill>
              </a:defRPr>
            </a:lvl4pPr>
            <a:lvl5pPr>
              <a:defRPr sz="900">
                <a:solidFill>
                  <a:srgbClr val="002557"/>
                </a:solidFill>
              </a:defRPr>
            </a:lvl5pPr>
          </a:lstStyle>
          <a:p>
            <a:pPr lvl="0"/>
            <a:r>
              <a:rPr lang="en-US" dirty="0"/>
              <a:t>Insert 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1941586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7BBF7-9AB3-C87A-196C-080547E34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00C00-7F9E-F99D-4066-304D933EC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EAC4D-9F1D-E8DF-644B-D90C6A5AB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8D000-63D2-46B3-9A1D-D051D5CD0531}" type="datetimeFigureOut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4B11E-2E4E-311F-B1AC-1825FB49B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B4F81-2F3F-72A5-3E16-2DF31F70E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A4E0-373B-47B1-AC3F-0CC4F8690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786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F019-F863-44AE-B94B-A2CDE426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DFBA2-7410-4086-8E43-4DC1C0EF5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33F7A0-71F0-446B-9DE8-6D75BE64EE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8C6B39-612B-4E29-BDFC-1129EF94D6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1828799"/>
            <a:ext cx="1097280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7BC0B0E-85B0-5647-8D1C-9EE40FB0FA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24404" y="6271847"/>
            <a:ext cx="5852160" cy="281354"/>
          </a:xfrm>
        </p:spPr>
        <p:txBody>
          <a:bodyPr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900">
                <a:solidFill>
                  <a:srgbClr val="002557"/>
                </a:solidFill>
              </a:defRPr>
            </a:lvl2pPr>
            <a:lvl3pPr>
              <a:defRPr sz="900">
                <a:solidFill>
                  <a:srgbClr val="002557"/>
                </a:solidFill>
              </a:defRPr>
            </a:lvl3pPr>
            <a:lvl4pPr>
              <a:defRPr sz="900">
                <a:solidFill>
                  <a:srgbClr val="002557"/>
                </a:solidFill>
              </a:defRPr>
            </a:lvl4pPr>
            <a:lvl5pPr>
              <a:defRPr sz="900">
                <a:solidFill>
                  <a:srgbClr val="002557"/>
                </a:solidFill>
              </a:defRPr>
            </a:lvl5pPr>
          </a:lstStyle>
          <a:p>
            <a:pPr lvl="0"/>
            <a:r>
              <a:rPr lang="en-US" dirty="0"/>
              <a:t>Insert 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19939613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F019-F863-44AE-B94B-A2CDE426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DFBA2-7410-4086-8E43-4DC1C0EF5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33F7A0-71F0-446B-9DE8-6D75BE64EE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8C6B39-612B-4E29-BDFC-1129EF94D6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1828799"/>
            <a:ext cx="1097280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7BC0B0E-85B0-5647-8D1C-9EE40FB0FA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24404" y="6271847"/>
            <a:ext cx="5852160" cy="281354"/>
          </a:xfrm>
        </p:spPr>
        <p:txBody>
          <a:bodyPr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900">
                <a:solidFill>
                  <a:srgbClr val="002557"/>
                </a:solidFill>
              </a:defRPr>
            </a:lvl2pPr>
            <a:lvl3pPr>
              <a:defRPr sz="900">
                <a:solidFill>
                  <a:srgbClr val="002557"/>
                </a:solidFill>
              </a:defRPr>
            </a:lvl3pPr>
            <a:lvl4pPr>
              <a:defRPr sz="900">
                <a:solidFill>
                  <a:srgbClr val="002557"/>
                </a:solidFill>
              </a:defRPr>
            </a:lvl4pPr>
            <a:lvl5pPr>
              <a:defRPr sz="900">
                <a:solidFill>
                  <a:srgbClr val="002557"/>
                </a:solidFill>
              </a:defRPr>
            </a:lvl5pPr>
          </a:lstStyle>
          <a:p>
            <a:pPr lvl="0"/>
            <a:r>
              <a:rPr lang="en-US" dirty="0"/>
              <a:t>Insert 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1659102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F019-F863-44AE-B94B-A2CDE426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DFBA2-7410-4086-8E43-4DC1C0EF5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33F7A0-71F0-446B-9DE8-6D75BE64EE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8C6B39-612B-4E29-BDFC-1129EF94D6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1828799"/>
            <a:ext cx="1097280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7BC0B0E-85B0-5647-8D1C-9EE40FB0FA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24404" y="6271847"/>
            <a:ext cx="5852160" cy="281354"/>
          </a:xfrm>
        </p:spPr>
        <p:txBody>
          <a:bodyPr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>
                <a:solidFill>
                  <a:srgbClr val="002557"/>
                </a:solidFill>
              </a:defRPr>
            </a:lvl1pPr>
            <a:lvl2pPr>
              <a:defRPr sz="900">
                <a:solidFill>
                  <a:srgbClr val="002557"/>
                </a:solidFill>
              </a:defRPr>
            </a:lvl2pPr>
            <a:lvl3pPr>
              <a:defRPr sz="900">
                <a:solidFill>
                  <a:srgbClr val="002557"/>
                </a:solidFill>
              </a:defRPr>
            </a:lvl3pPr>
            <a:lvl4pPr>
              <a:defRPr sz="900">
                <a:solidFill>
                  <a:srgbClr val="002557"/>
                </a:solidFill>
              </a:defRPr>
            </a:lvl4pPr>
            <a:lvl5pPr>
              <a:defRPr sz="900">
                <a:solidFill>
                  <a:srgbClr val="002557"/>
                </a:solidFill>
              </a:defRPr>
            </a:lvl5pPr>
          </a:lstStyle>
          <a:p>
            <a:pPr lvl="0"/>
            <a:r>
              <a:rPr lang="en-US"/>
              <a:t>Insert 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1489813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F019-F863-44AE-B94B-A2CDE426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DFBA2-7410-4086-8E43-4DC1C0EF5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33F7A0-71F0-446B-9DE8-6D75BE64EE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8C6B39-612B-4E29-BDFC-1129EF94D6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1828799"/>
            <a:ext cx="1097280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7BC0B0E-85B0-5647-8D1C-9EE40FB0FA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24404" y="6271847"/>
            <a:ext cx="5852160" cy="281354"/>
          </a:xfrm>
        </p:spPr>
        <p:txBody>
          <a:bodyPr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>
                <a:solidFill>
                  <a:srgbClr val="002557"/>
                </a:solidFill>
              </a:defRPr>
            </a:lvl1pPr>
            <a:lvl2pPr>
              <a:defRPr sz="900">
                <a:solidFill>
                  <a:srgbClr val="002557"/>
                </a:solidFill>
              </a:defRPr>
            </a:lvl2pPr>
            <a:lvl3pPr>
              <a:defRPr sz="900">
                <a:solidFill>
                  <a:srgbClr val="002557"/>
                </a:solidFill>
              </a:defRPr>
            </a:lvl3pPr>
            <a:lvl4pPr>
              <a:defRPr sz="900">
                <a:solidFill>
                  <a:srgbClr val="002557"/>
                </a:solidFill>
              </a:defRPr>
            </a:lvl4pPr>
            <a:lvl5pPr>
              <a:defRPr sz="900">
                <a:solidFill>
                  <a:srgbClr val="002557"/>
                </a:solidFill>
              </a:defRPr>
            </a:lvl5pPr>
          </a:lstStyle>
          <a:p>
            <a:pPr lvl="0"/>
            <a:r>
              <a:rPr lang="en-US"/>
              <a:t>Insert 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590892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F019-F863-44AE-B94B-A2CDE426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DFBA2-7410-4086-8E43-4DC1C0EF5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33F7A0-71F0-446B-9DE8-6D75BE64EE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8C6B39-612B-4E29-BDFC-1129EF94D6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1828799"/>
            <a:ext cx="1097280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7BC0B0E-85B0-5647-8D1C-9EE40FB0FA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24404" y="6271847"/>
            <a:ext cx="5852160" cy="281354"/>
          </a:xfrm>
        </p:spPr>
        <p:txBody>
          <a:bodyPr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>
                <a:solidFill>
                  <a:srgbClr val="002557"/>
                </a:solidFill>
              </a:defRPr>
            </a:lvl1pPr>
            <a:lvl2pPr>
              <a:defRPr sz="900">
                <a:solidFill>
                  <a:srgbClr val="002557"/>
                </a:solidFill>
              </a:defRPr>
            </a:lvl2pPr>
            <a:lvl3pPr>
              <a:defRPr sz="900">
                <a:solidFill>
                  <a:srgbClr val="002557"/>
                </a:solidFill>
              </a:defRPr>
            </a:lvl3pPr>
            <a:lvl4pPr>
              <a:defRPr sz="900">
                <a:solidFill>
                  <a:srgbClr val="002557"/>
                </a:solidFill>
              </a:defRPr>
            </a:lvl4pPr>
            <a:lvl5pPr>
              <a:defRPr sz="900">
                <a:solidFill>
                  <a:srgbClr val="002557"/>
                </a:solidFill>
              </a:defRPr>
            </a:lvl5pPr>
          </a:lstStyle>
          <a:p>
            <a:pPr lvl="0"/>
            <a:r>
              <a:rPr lang="en-US"/>
              <a:t>Insert 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7758717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F019-F863-44AE-B94B-A2CDE426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DFBA2-7410-4086-8E43-4DC1C0EF5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33F7A0-71F0-446B-9DE8-6D75BE64EE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8C6B39-612B-4E29-BDFC-1129EF94D6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1828799"/>
            <a:ext cx="1097280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7BC0B0E-85B0-5647-8D1C-9EE40FB0FA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24404" y="6271847"/>
            <a:ext cx="5852160" cy="281354"/>
          </a:xfrm>
        </p:spPr>
        <p:txBody>
          <a:bodyPr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>
                <a:solidFill>
                  <a:srgbClr val="002557"/>
                </a:solidFill>
              </a:defRPr>
            </a:lvl1pPr>
            <a:lvl2pPr>
              <a:defRPr sz="900">
                <a:solidFill>
                  <a:srgbClr val="002557"/>
                </a:solidFill>
              </a:defRPr>
            </a:lvl2pPr>
            <a:lvl3pPr>
              <a:defRPr sz="900">
                <a:solidFill>
                  <a:srgbClr val="002557"/>
                </a:solidFill>
              </a:defRPr>
            </a:lvl3pPr>
            <a:lvl4pPr>
              <a:defRPr sz="900">
                <a:solidFill>
                  <a:srgbClr val="002557"/>
                </a:solidFill>
              </a:defRPr>
            </a:lvl4pPr>
            <a:lvl5pPr>
              <a:defRPr sz="900">
                <a:solidFill>
                  <a:srgbClr val="002557"/>
                </a:solidFill>
              </a:defRPr>
            </a:lvl5pPr>
          </a:lstStyle>
          <a:p>
            <a:pPr lvl="0"/>
            <a:r>
              <a:rPr lang="en-US"/>
              <a:t>Insert 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7728104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F019-F863-44AE-B94B-A2CDE426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DFBA2-7410-4086-8E43-4DC1C0EF5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33F7A0-71F0-446B-9DE8-6D75BE64EE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8C6B39-612B-4E29-BDFC-1129EF94D6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1828799"/>
            <a:ext cx="1097280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7BC0B0E-85B0-5647-8D1C-9EE40FB0FA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24404" y="6271847"/>
            <a:ext cx="5852160" cy="281354"/>
          </a:xfrm>
        </p:spPr>
        <p:txBody>
          <a:bodyPr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>
                <a:solidFill>
                  <a:srgbClr val="002557"/>
                </a:solidFill>
              </a:defRPr>
            </a:lvl1pPr>
            <a:lvl2pPr>
              <a:defRPr sz="900">
                <a:solidFill>
                  <a:srgbClr val="002557"/>
                </a:solidFill>
              </a:defRPr>
            </a:lvl2pPr>
            <a:lvl3pPr>
              <a:defRPr sz="900">
                <a:solidFill>
                  <a:srgbClr val="002557"/>
                </a:solidFill>
              </a:defRPr>
            </a:lvl3pPr>
            <a:lvl4pPr>
              <a:defRPr sz="900">
                <a:solidFill>
                  <a:srgbClr val="002557"/>
                </a:solidFill>
              </a:defRPr>
            </a:lvl4pPr>
            <a:lvl5pPr>
              <a:defRPr sz="900">
                <a:solidFill>
                  <a:srgbClr val="002557"/>
                </a:solidFill>
              </a:defRPr>
            </a:lvl5pPr>
          </a:lstStyle>
          <a:p>
            <a:pPr lvl="0"/>
            <a:r>
              <a:rPr lang="en-US"/>
              <a:t>Insert 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2828364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F019-F863-44AE-B94B-A2CDE426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DFBA2-7410-4086-8E43-4DC1C0EF5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33F7A0-71F0-446B-9DE8-6D75BE64EE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8C6B39-612B-4E29-BDFC-1129EF94D6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1828799"/>
            <a:ext cx="1097280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7BC0B0E-85B0-5647-8D1C-9EE40FB0FA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24404" y="6271847"/>
            <a:ext cx="5852160" cy="281354"/>
          </a:xfrm>
        </p:spPr>
        <p:txBody>
          <a:bodyPr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>
                <a:solidFill>
                  <a:srgbClr val="002557"/>
                </a:solidFill>
              </a:defRPr>
            </a:lvl1pPr>
            <a:lvl2pPr>
              <a:defRPr sz="900">
                <a:solidFill>
                  <a:srgbClr val="002557"/>
                </a:solidFill>
              </a:defRPr>
            </a:lvl2pPr>
            <a:lvl3pPr>
              <a:defRPr sz="900">
                <a:solidFill>
                  <a:srgbClr val="002557"/>
                </a:solidFill>
              </a:defRPr>
            </a:lvl3pPr>
            <a:lvl4pPr>
              <a:defRPr sz="900">
                <a:solidFill>
                  <a:srgbClr val="002557"/>
                </a:solidFill>
              </a:defRPr>
            </a:lvl4pPr>
            <a:lvl5pPr>
              <a:defRPr sz="900">
                <a:solidFill>
                  <a:srgbClr val="002557"/>
                </a:solidFill>
              </a:defRPr>
            </a:lvl5pPr>
          </a:lstStyle>
          <a:p>
            <a:pPr lvl="0"/>
            <a:r>
              <a:rPr lang="en-US"/>
              <a:t>Insert 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125317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F019-F863-44AE-B94B-A2CDE426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DFBA2-7410-4086-8E43-4DC1C0EF5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33F7A0-71F0-446B-9DE8-6D75BE64EE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8C6B39-612B-4E29-BDFC-1129EF94D6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1828799"/>
            <a:ext cx="1097280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7BC0B0E-85B0-5647-8D1C-9EE40FB0FA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24404" y="6271847"/>
            <a:ext cx="5852160" cy="281354"/>
          </a:xfrm>
        </p:spPr>
        <p:txBody>
          <a:bodyPr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>
                <a:solidFill>
                  <a:srgbClr val="002557"/>
                </a:solidFill>
              </a:defRPr>
            </a:lvl1pPr>
            <a:lvl2pPr>
              <a:defRPr sz="900">
                <a:solidFill>
                  <a:srgbClr val="002557"/>
                </a:solidFill>
              </a:defRPr>
            </a:lvl2pPr>
            <a:lvl3pPr>
              <a:defRPr sz="900">
                <a:solidFill>
                  <a:srgbClr val="002557"/>
                </a:solidFill>
              </a:defRPr>
            </a:lvl3pPr>
            <a:lvl4pPr>
              <a:defRPr sz="900">
                <a:solidFill>
                  <a:srgbClr val="002557"/>
                </a:solidFill>
              </a:defRPr>
            </a:lvl4pPr>
            <a:lvl5pPr>
              <a:defRPr sz="900">
                <a:solidFill>
                  <a:srgbClr val="002557"/>
                </a:solidFill>
              </a:defRPr>
            </a:lvl5pPr>
          </a:lstStyle>
          <a:p>
            <a:pPr lvl="0"/>
            <a:r>
              <a:rPr lang="en-US"/>
              <a:t>Insert 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648135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F019-F863-44AE-B94B-A2CDE426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DFBA2-7410-4086-8E43-4DC1C0EF5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33F7A0-71F0-446B-9DE8-6D75BE64EE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8C6B39-612B-4E29-BDFC-1129EF94D6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1828799"/>
            <a:ext cx="1097280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7BC0B0E-85B0-5647-8D1C-9EE40FB0FA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24404" y="6271847"/>
            <a:ext cx="5852160" cy="281354"/>
          </a:xfrm>
        </p:spPr>
        <p:txBody>
          <a:bodyPr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>
                <a:solidFill>
                  <a:srgbClr val="002557"/>
                </a:solidFill>
              </a:defRPr>
            </a:lvl1pPr>
            <a:lvl2pPr>
              <a:defRPr sz="900">
                <a:solidFill>
                  <a:srgbClr val="002557"/>
                </a:solidFill>
              </a:defRPr>
            </a:lvl2pPr>
            <a:lvl3pPr>
              <a:defRPr sz="900">
                <a:solidFill>
                  <a:srgbClr val="002557"/>
                </a:solidFill>
              </a:defRPr>
            </a:lvl3pPr>
            <a:lvl4pPr>
              <a:defRPr sz="900">
                <a:solidFill>
                  <a:srgbClr val="002557"/>
                </a:solidFill>
              </a:defRPr>
            </a:lvl4pPr>
            <a:lvl5pPr>
              <a:defRPr sz="900">
                <a:solidFill>
                  <a:srgbClr val="002557"/>
                </a:solidFill>
              </a:defRPr>
            </a:lvl5pPr>
          </a:lstStyle>
          <a:p>
            <a:pPr lvl="0"/>
            <a:r>
              <a:rPr lang="en-US"/>
              <a:t>Insert 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1412935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C83A0-1B36-E239-F048-FC90CFC90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A7126-D1F4-0657-E824-AFA182B03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23D5F-E9CE-CD64-052F-11FB19906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8D000-63D2-46B3-9A1D-D051D5CD0531}" type="datetimeFigureOut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46F86-DF26-B585-7E21-E2DCF5FD4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310C4-82C0-AC8A-8BB0-1CA3303BA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A4E0-373B-47B1-AC3F-0CC4F8690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492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F019-F863-44AE-B94B-A2CDE426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DFBA2-7410-4086-8E43-4DC1C0EF5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33F7A0-71F0-446B-9DE8-6D75BE64EE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8C6B39-612B-4E29-BDFC-1129EF94D6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1828799"/>
            <a:ext cx="1097280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7BC0B0E-85B0-5647-8D1C-9EE40FB0FA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24404" y="6271847"/>
            <a:ext cx="5852160" cy="281354"/>
          </a:xfrm>
        </p:spPr>
        <p:txBody>
          <a:bodyPr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>
                <a:solidFill>
                  <a:srgbClr val="002557"/>
                </a:solidFill>
              </a:defRPr>
            </a:lvl1pPr>
            <a:lvl2pPr>
              <a:defRPr sz="900">
                <a:solidFill>
                  <a:srgbClr val="002557"/>
                </a:solidFill>
              </a:defRPr>
            </a:lvl2pPr>
            <a:lvl3pPr>
              <a:defRPr sz="900">
                <a:solidFill>
                  <a:srgbClr val="002557"/>
                </a:solidFill>
              </a:defRPr>
            </a:lvl3pPr>
            <a:lvl4pPr>
              <a:defRPr sz="900">
                <a:solidFill>
                  <a:srgbClr val="002557"/>
                </a:solidFill>
              </a:defRPr>
            </a:lvl4pPr>
            <a:lvl5pPr>
              <a:defRPr sz="900">
                <a:solidFill>
                  <a:srgbClr val="002557"/>
                </a:solidFill>
              </a:defRPr>
            </a:lvl5pPr>
          </a:lstStyle>
          <a:p>
            <a:pPr lvl="0"/>
            <a:r>
              <a:rPr lang="en-US"/>
              <a:t>Insert 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8611340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F019-F863-44AE-B94B-A2CDE426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DFBA2-7410-4086-8E43-4DC1C0EF5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33F7A0-71F0-446B-9DE8-6D75BE64EE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8C6B39-612B-4E29-BDFC-1129EF94D6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1828799"/>
            <a:ext cx="1097280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7BC0B0E-85B0-5647-8D1C-9EE40FB0FA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24404" y="6271847"/>
            <a:ext cx="5852160" cy="281354"/>
          </a:xfrm>
        </p:spPr>
        <p:txBody>
          <a:bodyPr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>
                <a:solidFill>
                  <a:srgbClr val="002557"/>
                </a:solidFill>
              </a:defRPr>
            </a:lvl1pPr>
            <a:lvl2pPr>
              <a:defRPr sz="900">
                <a:solidFill>
                  <a:srgbClr val="002557"/>
                </a:solidFill>
              </a:defRPr>
            </a:lvl2pPr>
            <a:lvl3pPr>
              <a:defRPr sz="900">
                <a:solidFill>
                  <a:srgbClr val="002557"/>
                </a:solidFill>
              </a:defRPr>
            </a:lvl3pPr>
            <a:lvl4pPr>
              <a:defRPr sz="900">
                <a:solidFill>
                  <a:srgbClr val="002557"/>
                </a:solidFill>
              </a:defRPr>
            </a:lvl4pPr>
            <a:lvl5pPr>
              <a:defRPr sz="900">
                <a:solidFill>
                  <a:srgbClr val="002557"/>
                </a:solidFill>
              </a:defRPr>
            </a:lvl5pPr>
          </a:lstStyle>
          <a:p>
            <a:pPr lvl="0"/>
            <a:r>
              <a:rPr lang="en-US"/>
              <a:t>Insert 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7504457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F019-F863-44AE-B94B-A2CDE426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DFBA2-7410-4086-8E43-4DC1C0EF5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33F7A0-71F0-446B-9DE8-6D75BE64EE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8C6B39-612B-4E29-BDFC-1129EF94D6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1828799"/>
            <a:ext cx="1097280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7BC0B0E-85B0-5647-8D1C-9EE40FB0FA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24404" y="6271847"/>
            <a:ext cx="5852160" cy="281354"/>
          </a:xfrm>
        </p:spPr>
        <p:txBody>
          <a:bodyPr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>
                <a:solidFill>
                  <a:srgbClr val="002557"/>
                </a:solidFill>
              </a:defRPr>
            </a:lvl1pPr>
            <a:lvl2pPr>
              <a:defRPr sz="900">
                <a:solidFill>
                  <a:srgbClr val="002557"/>
                </a:solidFill>
              </a:defRPr>
            </a:lvl2pPr>
            <a:lvl3pPr>
              <a:defRPr sz="900">
                <a:solidFill>
                  <a:srgbClr val="002557"/>
                </a:solidFill>
              </a:defRPr>
            </a:lvl3pPr>
            <a:lvl4pPr>
              <a:defRPr sz="900">
                <a:solidFill>
                  <a:srgbClr val="002557"/>
                </a:solidFill>
              </a:defRPr>
            </a:lvl4pPr>
            <a:lvl5pPr>
              <a:defRPr sz="900">
                <a:solidFill>
                  <a:srgbClr val="002557"/>
                </a:solidFill>
              </a:defRPr>
            </a:lvl5pPr>
          </a:lstStyle>
          <a:p>
            <a:pPr lvl="0"/>
            <a:r>
              <a:rPr lang="en-US"/>
              <a:t>Insert 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12747122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F019-F863-44AE-B94B-A2CDE426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DFBA2-7410-4086-8E43-4DC1C0EF5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33F7A0-71F0-446B-9DE8-6D75BE64EE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8C6B39-612B-4E29-BDFC-1129EF94D6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1828799"/>
            <a:ext cx="1097280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7BC0B0E-85B0-5647-8D1C-9EE40FB0FA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24404" y="6271847"/>
            <a:ext cx="5852160" cy="281354"/>
          </a:xfrm>
        </p:spPr>
        <p:txBody>
          <a:bodyPr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>
                <a:solidFill>
                  <a:srgbClr val="002557"/>
                </a:solidFill>
              </a:defRPr>
            </a:lvl1pPr>
            <a:lvl2pPr>
              <a:defRPr sz="900">
                <a:solidFill>
                  <a:srgbClr val="002557"/>
                </a:solidFill>
              </a:defRPr>
            </a:lvl2pPr>
            <a:lvl3pPr>
              <a:defRPr sz="900">
                <a:solidFill>
                  <a:srgbClr val="002557"/>
                </a:solidFill>
              </a:defRPr>
            </a:lvl3pPr>
            <a:lvl4pPr>
              <a:defRPr sz="900">
                <a:solidFill>
                  <a:srgbClr val="002557"/>
                </a:solidFill>
              </a:defRPr>
            </a:lvl4pPr>
            <a:lvl5pPr>
              <a:defRPr sz="900">
                <a:solidFill>
                  <a:srgbClr val="002557"/>
                </a:solidFill>
              </a:defRPr>
            </a:lvl5pPr>
          </a:lstStyle>
          <a:p>
            <a:pPr lvl="0"/>
            <a:r>
              <a:rPr lang="en-US"/>
              <a:t>Insert 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63392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F019-F863-44AE-B94B-A2CDE426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DFBA2-7410-4086-8E43-4DC1C0EF5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33F7A0-71F0-446B-9DE8-6D75BE64EE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8C6B39-612B-4E29-BDFC-1129EF94D6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1828799"/>
            <a:ext cx="1097280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7BC0B0E-85B0-5647-8D1C-9EE40FB0FA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24404" y="6271847"/>
            <a:ext cx="5852160" cy="281354"/>
          </a:xfrm>
        </p:spPr>
        <p:txBody>
          <a:bodyPr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>
                <a:solidFill>
                  <a:srgbClr val="002557"/>
                </a:solidFill>
              </a:defRPr>
            </a:lvl1pPr>
            <a:lvl2pPr>
              <a:defRPr sz="900">
                <a:solidFill>
                  <a:srgbClr val="002557"/>
                </a:solidFill>
              </a:defRPr>
            </a:lvl2pPr>
            <a:lvl3pPr>
              <a:defRPr sz="900">
                <a:solidFill>
                  <a:srgbClr val="002557"/>
                </a:solidFill>
              </a:defRPr>
            </a:lvl3pPr>
            <a:lvl4pPr>
              <a:defRPr sz="900">
                <a:solidFill>
                  <a:srgbClr val="002557"/>
                </a:solidFill>
              </a:defRPr>
            </a:lvl4pPr>
            <a:lvl5pPr>
              <a:defRPr sz="900">
                <a:solidFill>
                  <a:srgbClr val="002557"/>
                </a:solidFill>
              </a:defRPr>
            </a:lvl5pPr>
          </a:lstStyle>
          <a:p>
            <a:pPr lvl="0"/>
            <a:r>
              <a:rPr lang="en-US"/>
              <a:t>Insert 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1332753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F019-F863-44AE-B94B-A2CDE426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DFBA2-7410-4086-8E43-4DC1C0EF5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33F7A0-71F0-446B-9DE8-6D75BE64EE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8C6B39-612B-4E29-BDFC-1129EF94D6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1828799"/>
            <a:ext cx="1097280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7BC0B0E-85B0-5647-8D1C-9EE40FB0FA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24404" y="6271847"/>
            <a:ext cx="5852160" cy="281354"/>
          </a:xfrm>
        </p:spPr>
        <p:txBody>
          <a:bodyPr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900">
                <a:solidFill>
                  <a:srgbClr val="002557"/>
                </a:solidFill>
              </a:defRPr>
            </a:lvl2pPr>
            <a:lvl3pPr>
              <a:defRPr sz="900">
                <a:solidFill>
                  <a:srgbClr val="002557"/>
                </a:solidFill>
              </a:defRPr>
            </a:lvl3pPr>
            <a:lvl4pPr>
              <a:defRPr sz="900">
                <a:solidFill>
                  <a:srgbClr val="002557"/>
                </a:solidFill>
              </a:defRPr>
            </a:lvl4pPr>
            <a:lvl5pPr>
              <a:defRPr sz="900">
                <a:solidFill>
                  <a:srgbClr val="002557"/>
                </a:solidFill>
              </a:defRPr>
            </a:lvl5pPr>
          </a:lstStyle>
          <a:p>
            <a:pPr lvl="0"/>
            <a:r>
              <a:rPr lang="en-US" dirty="0"/>
              <a:t>Insert 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4778870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F019-F863-44AE-B94B-A2CDE426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DFBA2-7410-4086-8E43-4DC1C0EF5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33F7A0-71F0-446B-9DE8-6D75BE64EE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8C6B39-612B-4E29-BDFC-1129EF94D6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1828799"/>
            <a:ext cx="1097280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7BC0B0E-85B0-5647-8D1C-9EE40FB0FA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24404" y="6271847"/>
            <a:ext cx="5852160" cy="281354"/>
          </a:xfrm>
        </p:spPr>
        <p:txBody>
          <a:bodyPr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000">
                <a:solidFill>
                  <a:srgbClr val="002557"/>
                </a:solidFill>
              </a:defRPr>
            </a:lvl1pPr>
            <a:lvl2pPr>
              <a:defRPr sz="900">
                <a:solidFill>
                  <a:srgbClr val="002557"/>
                </a:solidFill>
              </a:defRPr>
            </a:lvl2pPr>
            <a:lvl3pPr>
              <a:defRPr sz="900">
                <a:solidFill>
                  <a:srgbClr val="002557"/>
                </a:solidFill>
              </a:defRPr>
            </a:lvl3pPr>
            <a:lvl4pPr>
              <a:defRPr sz="900">
                <a:solidFill>
                  <a:srgbClr val="002557"/>
                </a:solidFill>
              </a:defRPr>
            </a:lvl4pPr>
            <a:lvl5pPr>
              <a:defRPr sz="900">
                <a:solidFill>
                  <a:srgbClr val="002557"/>
                </a:solidFill>
              </a:defRPr>
            </a:lvl5pPr>
          </a:lstStyle>
          <a:p>
            <a:pPr lvl="0"/>
            <a:r>
              <a:rPr lang="en-US"/>
              <a:t>Insert 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4289588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6A236-93B7-3A43-9DCA-33EADC11E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77340-3480-4E71-EA1A-B322AF37B3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74DB3-4C90-07D4-C949-76C4D4A40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0B644B-FC90-DA59-129E-9CB640997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8D000-63D2-46B3-9A1D-D051D5CD0531}" type="datetimeFigureOut">
              <a:rPr lang="en-US" smtClean="0"/>
              <a:t>6/20/25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63566-579A-74FA-A59B-0A180765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F6E26-23D9-F624-180F-3B6F10ED1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A4E0-373B-47B1-AC3F-0CC4F8690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10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2EDA-FF51-33A4-47D1-BE4D539C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A6ADB-FD47-0CA5-1E73-D4662E731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ED6A71-CED5-7537-EEF4-D4783F3A0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284F2C-9E70-8204-39BD-7ACB814987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2BD724-B6CB-893B-FADA-E48E9B998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816A90-1397-E728-362F-189BD629B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8D000-63D2-46B3-9A1D-D051D5CD0531}" type="datetimeFigureOut">
              <a:rPr lang="en-US" smtClean="0"/>
              <a:t>6/20/25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0176DF-4571-807C-9939-770CD4DE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75D54C-8A4E-AF6B-0776-D0050B05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A4E0-373B-47B1-AC3F-0CC4F8690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61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2D4F-282F-FA2D-4FCC-5FB1F0B74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F7552-7840-9F59-5EDC-57B088CA5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8D000-63D2-46B3-9A1D-D051D5CD0531}" type="datetimeFigureOut">
              <a:rPr lang="en-US" smtClean="0"/>
              <a:t>6/20/25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DEF6DC-5D82-1308-217F-2A705BB10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B1831-D190-F9C0-D89C-ABBC2842A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A4E0-373B-47B1-AC3F-0CC4F8690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73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D9CE89-B779-7FBD-51C4-DE7D33F74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8D000-63D2-46B3-9A1D-D051D5CD0531}" type="datetimeFigureOut">
              <a:rPr lang="en-US" smtClean="0"/>
              <a:t>6/20/25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3FB1E0-80B6-373C-6E6D-881E9ABE8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4C70C-AB2A-664D-7D50-3AFBF465E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A4E0-373B-47B1-AC3F-0CC4F8690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84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7B00A-093A-60F9-BB94-92EC64804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62A28-DA71-2EF1-4258-7881D0502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5B7FE-7828-B754-ACB8-74A42C105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77A82-89F0-F8C6-CACA-ED75FCC05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8D000-63D2-46B3-9A1D-D051D5CD0531}" type="datetimeFigureOut">
              <a:rPr lang="en-US" smtClean="0"/>
              <a:t>6/20/25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A1E4C9-F0B4-FDB5-1212-82679FDBD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A22E2-D95B-BB5F-0CBD-D5A14130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A4E0-373B-47B1-AC3F-0CC4F8690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93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E2823-7F37-A616-7453-06BFDAD85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E05AA5-B0AE-B7ED-7072-D727271BC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BD1284-A7CC-4211-FF5C-08928B1B4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C55D2-D64E-9A8D-4C86-8F677A17D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8D000-63D2-46B3-9A1D-D051D5CD0531}" type="datetimeFigureOut">
              <a:rPr lang="en-US" smtClean="0"/>
              <a:t>6/20/25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64F07-D478-A305-1433-58C21E761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E36C8-7685-C7F2-64AB-D6C82B101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6A4E0-373B-47B1-AC3F-0CC4F8690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15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5E1982-6886-FFDB-E6E9-8207A3B2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28D57-17A1-D4F1-1009-DA9140EF4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3E607-400F-7F2A-7C27-E1DA32E930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98D000-63D2-46B3-9A1D-D051D5CD0531}" type="datetimeFigureOut">
              <a:rPr lang="en-US" smtClean="0"/>
              <a:t>6/20/25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64F8F-3092-508E-46D0-3B7826FCF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21273-1E8D-76B0-EA8C-2BA1A8F75F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66A4E0-373B-47B1-AC3F-0CC4F8690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72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1" r:id="rId22"/>
    <p:sldLayoutId id="2147483672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D11E-FE2D-71D4-E310-6831C2F087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Best of ASCO 2025</a:t>
            </a:r>
            <a:br>
              <a:rPr lang="en-US" dirty="0"/>
            </a:br>
            <a:r>
              <a:rPr lang="en-US" dirty="0"/>
              <a:t>Lung Cancer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6891BC-B934-37D6-B2F1-E08B4FCDEE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Gregory J. Riely</a:t>
            </a:r>
          </a:p>
          <a:p>
            <a:r>
              <a:rPr lang="en-US" dirty="0"/>
              <a:t>Memorial Sloan Kettering Cancer Center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F17DE-6BC9-3F5C-AA3D-7E82F81A48AD}"/>
              </a:ext>
            </a:extLst>
          </p:cNvPr>
          <p:cNvSpPr txBox="1"/>
          <p:nvPr/>
        </p:nvSpPr>
        <p:spPr>
          <a:xfrm>
            <a:off x="11177516" y="631891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869830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060" y="2571751"/>
            <a:ext cx="7317878" cy="322957"/>
          </a:xfrm>
        </p:spPr>
        <p:txBody>
          <a:bodyPr/>
          <a:lstStyle/>
          <a:p>
            <a:r>
              <a:rPr lang="en-US" sz="656" b="1" dirty="0">
                <a:latin typeface="Arial" charset="0"/>
                <a:ea typeface="+mn-ea"/>
                <a:cs typeface="+mn-cs"/>
              </a:rPr>
              <a:t>Final analysis: OS with neoadjuvant NIVO + chemo vs chemo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09" y="736976"/>
            <a:ext cx="10094237" cy="5683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36D2FDE-9D38-3AFE-24D5-5468534E7FBA}"/>
              </a:ext>
            </a:extLst>
          </p:cNvPr>
          <p:cNvSpPr txBox="1">
            <a:spLocks/>
          </p:cNvSpPr>
          <p:nvPr/>
        </p:nvSpPr>
        <p:spPr>
          <a:xfrm>
            <a:off x="33943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latin typeface="+mn-lt"/>
                <a:ea typeface="+mn-ea"/>
                <a:cs typeface="+mn-cs"/>
              </a:rPr>
              <a:t>Chemo + Nivo as pre-operative therapy</a:t>
            </a:r>
            <a:endParaRPr lang="en-US" sz="3600" b="1" dirty="0"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09154-7048-E95C-E3AC-048D2AB0E56A}"/>
              </a:ext>
            </a:extLst>
          </p:cNvPr>
          <p:cNvSpPr txBox="1"/>
          <p:nvPr/>
        </p:nvSpPr>
        <p:spPr>
          <a:xfrm>
            <a:off x="8666328" y="6420242"/>
            <a:ext cx="240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Forde et al ASCO 2025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437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  <a:ea typeface="+mn-ea"/>
                <a:cs typeface="+mn-cs"/>
              </a:rPr>
              <a:t>Chemo + Nivo as pre-operative therapy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14" y="1205345"/>
            <a:ext cx="10757259" cy="6056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3FA722-56EA-8AD5-E065-C153E7F9B640}"/>
              </a:ext>
            </a:extLst>
          </p:cNvPr>
          <p:cNvSpPr txBox="1"/>
          <p:nvPr/>
        </p:nvSpPr>
        <p:spPr>
          <a:xfrm>
            <a:off x="8666328" y="6420242"/>
            <a:ext cx="240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Forde et al ASCO 2025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060" y="2571751"/>
            <a:ext cx="7317878" cy="322957"/>
          </a:xfrm>
        </p:spPr>
        <p:txBody>
          <a:bodyPr/>
          <a:lstStyle/>
          <a:p>
            <a:r>
              <a:rPr lang="en-US" sz="656" b="1" dirty="0">
                <a:latin typeface="Arial" charset="0"/>
                <a:ea typeface="+mn-ea"/>
                <a:cs typeface="+mn-cs"/>
              </a:rPr>
              <a:t>Exploratory analysis: OS by pCR status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736" y="763766"/>
            <a:ext cx="10581866" cy="5957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065DFA9-3B66-3EC6-D9D5-F8342ACF2EA9}"/>
              </a:ext>
            </a:extLst>
          </p:cNvPr>
          <p:cNvSpPr txBox="1">
            <a:spLocks/>
          </p:cNvSpPr>
          <p:nvPr/>
        </p:nvSpPr>
        <p:spPr>
          <a:xfrm>
            <a:off x="33943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latin typeface="+mn-lt"/>
                <a:ea typeface="+mn-ea"/>
                <a:cs typeface="+mn-cs"/>
              </a:rPr>
              <a:t>Chemo + Nivo as pre-operative therapy</a:t>
            </a:r>
            <a:endParaRPr lang="en-US" sz="3600" b="1" dirty="0"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F83A78-2B5E-B3A0-9190-228A2B926FF5}"/>
              </a:ext>
            </a:extLst>
          </p:cNvPr>
          <p:cNvSpPr txBox="1"/>
          <p:nvPr/>
        </p:nvSpPr>
        <p:spPr>
          <a:xfrm>
            <a:off x="8666328" y="6420242"/>
            <a:ext cx="240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Forde et al ASCO 2025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7D576B8-DD76-38A4-2FBC-C2BE0F258B9B}"/>
              </a:ext>
            </a:extLst>
          </p:cNvPr>
          <p:cNvSpPr txBox="1">
            <a:spLocks/>
          </p:cNvSpPr>
          <p:nvPr/>
        </p:nvSpPr>
        <p:spPr>
          <a:xfrm>
            <a:off x="33943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n-lt"/>
                <a:ea typeface="+mn-ea"/>
                <a:cs typeface="+mn-cs"/>
              </a:rPr>
              <a:t>Chemo + Nivo as pre-operative therapy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999CD7-F4E2-DC97-E0A7-43F9F40AC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781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F9838F-0157-3AE2-A466-86EB444E4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5 year analysis of neoadjuvant </a:t>
            </a:r>
            <a:r>
              <a:rPr lang="en-US" dirty="0" err="1"/>
              <a:t>chemo+nivo</a:t>
            </a:r>
            <a:r>
              <a:rPr lang="en-US" dirty="0"/>
              <a:t>, the authors demonstrated a prolonged OS compared with chemotherapy alone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Patients with pathologic complete response (</a:t>
            </a:r>
            <a:r>
              <a:rPr lang="en-US" dirty="0" err="1"/>
              <a:t>pCR</a:t>
            </a:r>
            <a:r>
              <a:rPr lang="en-US" dirty="0"/>
              <a:t>), from whichever treatment, had significant improvement in OS.</a:t>
            </a:r>
          </a:p>
          <a:p>
            <a:r>
              <a:rPr lang="en-US" dirty="0" err="1"/>
              <a:t>pCR</a:t>
            </a:r>
            <a:r>
              <a:rPr lang="en-US" dirty="0"/>
              <a:t> rate was much higher in patients who got chemo-</a:t>
            </a:r>
            <a:r>
              <a:rPr lang="en-US" dirty="0" err="1"/>
              <a:t>nivo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(24% vs 2%)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BAC58B3-4C4B-6A69-4615-A34199414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810484"/>
              </p:ext>
            </p:extLst>
          </p:nvPr>
        </p:nvGraphicFramePr>
        <p:xfrm>
          <a:off x="2504231" y="2764084"/>
          <a:ext cx="603709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54400">
                  <a:extLst>
                    <a:ext uri="{9D8B030D-6E8A-4147-A177-3AD203B41FA5}">
                      <a16:colId xmlns:a16="http://schemas.microsoft.com/office/drawing/2014/main" val="2045799571"/>
                    </a:ext>
                  </a:extLst>
                </a:gridCol>
                <a:gridCol w="2582696">
                  <a:extLst>
                    <a:ext uri="{9D8B030D-6E8A-4147-A177-3AD203B41FA5}">
                      <a16:colId xmlns:a16="http://schemas.microsoft.com/office/drawing/2014/main" val="31403597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5-year overall survival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746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Chemotherapy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518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Chemotherapy + nivolumab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46896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7F9E9-F01F-AEF5-5278-DF1A8FD7E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83F80-CC4D-9978-45D7-76A2F3D39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But, what is the context in 2025?</a:t>
            </a:r>
          </a:p>
        </p:txBody>
      </p:sp>
    </p:spTree>
    <p:extLst>
      <p:ext uri="{BB962C8B-B14F-4D97-AF65-F5344CB8AC3E}">
        <p14:creationId xmlns:p14="http://schemas.microsoft.com/office/powerpoint/2010/main" val="228382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145BA5-B661-F53B-5618-7222A397161F}"/>
              </a:ext>
            </a:extLst>
          </p:cNvPr>
          <p:cNvSpPr txBox="1"/>
          <p:nvPr/>
        </p:nvSpPr>
        <p:spPr>
          <a:xfrm>
            <a:off x="7140103" y="4162866"/>
            <a:ext cx="1487458" cy="584775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Bierstadt" panose="020B0004020202020204" pitchFamily="34" charset="0"/>
              </a:rPr>
              <a:t>surgery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6030676-52A4-9C83-D6CC-FC27E1D5897F}"/>
              </a:ext>
            </a:extLst>
          </p:cNvPr>
          <p:cNvCxnSpPr/>
          <p:nvPr/>
        </p:nvCxnSpPr>
        <p:spPr>
          <a:xfrm>
            <a:off x="5924891" y="4452845"/>
            <a:ext cx="1197811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83F6A60-552F-E46C-16CE-1CBAA4DE9E3B}"/>
              </a:ext>
            </a:extLst>
          </p:cNvPr>
          <p:cNvSpPr txBox="1"/>
          <p:nvPr/>
        </p:nvSpPr>
        <p:spPr>
          <a:xfrm>
            <a:off x="2754660" y="4455253"/>
            <a:ext cx="3140265" cy="584775"/>
          </a:xfrm>
          <a:prstGeom prst="rect">
            <a:avLst/>
          </a:prstGeom>
          <a:solidFill>
            <a:srgbClr val="FFFF66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Bierstadt" panose="020B0004020202020204" pitchFamily="34" charset="0"/>
              </a:rPr>
              <a:t>immunotherapy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982833-E0DF-9BD4-C3E2-FD4AFC63D9D5}"/>
              </a:ext>
            </a:extLst>
          </p:cNvPr>
          <p:cNvSpPr txBox="1"/>
          <p:nvPr/>
        </p:nvSpPr>
        <p:spPr>
          <a:xfrm>
            <a:off x="2754660" y="3855089"/>
            <a:ext cx="3152831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Bierstadt" panose="020B0004020202020204" pitchFamily="34" charset="0"/>
              </a:rPr>
              <a:t>chemotherapy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C6409-FAD8-9B4C-C429-03E749BD6832}"/>
              </a:ext>
            </a:extLst>
          </p:cNvPr>
          <p:cNvSpPr txBox="1"/>
          <p:nvPr/>
        </p:nvSpPr>
        <p:spPr>
          <a:xfrm>
            <a:off x="587408" y="1864523"/>
            <a:ext cx="1487458" cy="584775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Bierstadt" panose="020B0004020202020204" pitchFamily="34" charset="0"/>
              </a:rPr>
              <a:t>surgery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259857-97AB-2129-2E90-60206E3CE2B6}"/>
              </a:ext>
            </a:extLst>
          </p:cNvPr>
          <p:cNvCxnSpPr/>
          <p:nvPr/>
        </p:nvCxnSpPr>
        <p:spPr>
          <a:xfrm>
            <a:off x="2131763" y="2173525"/>
            <a:ext cx="1197811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C5885FC-E069-3CD1-A8B4-4E8621301E00}"/>
              </a:ext>
            </a:extLst>
          </p:cNvPr>
          <p:cNvSpPr txBox="1"/>
          <p:nvPr/>
        </p:nvSpPr>
        <p:spPr>
          <a:xfrm>
            <a:off x="7710181" y="1885738"/>
            <a:ext cx="3092898" cy="584775"/>
          </a:xfrm>
          <a:prstGeom prst="rect">
            <a:avLst/>
          </a:prstGeom>
          <a:solidFill>
            <a:srgbClr val="FFFF66"/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Bierstadt" panose="020B0004020202020204" pitchFamily="34" charset="0"/>
              </a:rPr>
              <a:t>immunotherapy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8EA104-69EE-BB63-8E2C-645C5CDED693}"/>
              </a:ext>
            </a:extLst>
          </p:cNvPr>
          <p:cNvSpPr txBox="1"/>
          <p:nvPr/>
        </p:nvSpPr>
        <p:spPr>
          <a:xfrm>
            <a:off x="3329574" y="1864523"/>
            <a:ext cx="3152831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Bierstadt" panose="020B0004020202020204" pitchFamily="34" charset="0"/>
              </a:rPr>
              <a:t>chemotherapy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270199-C82E-139B-3F51-7EF61B93B894}"/>
              </a:ext>
            </a:extLst>
          </p:cNvPr>
          <p:cNvCxnSpPr/>
          <p:nvPr/>
        </p:nvCxnSpPr>
        <p:spPr>
          <a:xfrm>
            <a:off x="6482404" y="2173525"/>
            <a:ext cx="1197811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53C23DB-F640-448F-990F-A88DBF3D955B}"/>
              </a:ext>
            </a:extLst>
          </p:cNvPr>
          <p:cNvSpPr txBox="1"/>
          <p:nvPr/>
        </p:nvSpPr>
        <p:spPr>
          <a:xfrm>
            <a:off x="4223657" y="147295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rgbClr val="272524"/>
                </a:solidFill>
              </a:rPr>
              <a:t>3 months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90E19C-51FA-C4F5-82E0-84C4F611D13A}"/>
              </a:ext>
            </a:extLst>
          </p:cNvPr>
          <p:cNvSpPr txBox="1"/>
          <p:nvPr/>
        </p:nvSpPr>
        <p:spPr>
          <a:xfrm>
            <a:off x="8530046" y="1472953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rgbClr val="272524"/>
                </a:solidFill>
              </a:rPr>
              <a:t>12 months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A07CA1-856F-3F1B-0843-4AA121EDDAB6}"/>
              </a:ext>
            </a:extLst>
          </p:cNvPr>
          <p:cNvSpPr txBox="1"/>
          <p:nvPr/>
        </p:nvSpPr>
        <p:spPr>
          <a:xfrm>
            <a:off x="2210607" y="147295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rgbClr val="272524"/>
                </a:solidFill>
              </a:rPr>
              <a:t>2 months</a:t>
            </a:r>
          </a:p>
        </p:txBody>
      </p:sp>
    </p:spTree>
    <p:extLst>
      <p:ext uri="{BB962C8B-B14F-4D97-AF65-F5344CB8AC3E}">
        <p14:creationId xmlns:p14="http://schemas.microsoft.com/office/powerpoint/2010/main" val="1990113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DE9E4-54AA-425A-88C7-785592692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not combine both approaches?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0B9D1-153E-47F1-8AF9-0A3152FB90BA}"/>
              </a:ext>
            </a:extLst>
          </p:cNvPr>
          <p:cNvSpPr txBox="1"/>
          <p:nvPr/>
        </p:nvSpPr>
        <p:spPr>
          <a:xfrm>
            <a:off x="5163242" y="2945013"/>
            <a:ext cx="1487458" cy="584775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Bierstadt" panose="020B0004020202020204" pitchFamily="34" charset="0"/>
              </a:rPr>
              <a:t>surgery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786CC0-7C65-4C50-AEB9-B016D442DA0E}"/>
              </a:ext>
            </a:extLst>
          </p:cNvPr>
          <p:cNvCxnSpPr/>
          <p:nvPr/>
        </p:nvCxnSpPr>
        <p:spPr>
          <a:xfrm>
            <a:off x="3948029" y="3234992"/>
            <a:ext cx="1197811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B5D1E9-13E8-4C43-8F7E-9FEFB29D334B}"/>
              </a:ext>
            </a:extLst>
          </p:cNvPr>
          <p:cNvSpPr txBox="1"/>
          <p:nvPr/>
        </p:nvSpPr>
        <p:spPr>
          <a:xfrm>
            <a:off x="825165" y="3252790"/>
            <a:ext cx="3092898" cy="584775"/>
          </a:xfrm>
          <a:prstGeom prst="rect">
            <a:avLst/>
          </a:prstGeom>
          <a:solidFill>
            <a:srgbClr val="FFFF66"/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Bierstadt" panose="020B0004020202020204" pitchFamily="34" charset="0"/>
              </a:rPr>
              <a:t>immunotherapy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E89FC-D391-4565-B012-A35BB218889C}"/>
              </a:ext>
            </a:extLst>
          </p:cNvPr>
          <p:cNvSpPr txBox="1"/>
          <p:nvPr/>
        </p:nvSpPr>
        <p:spPr>
          <a:xfrm>
            <a:off x="777798" y="2637236"/>
            <a:ext cx="3152831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Bierstadt" panose="020B0004020202020204" pitchFamily="34" charset="0"/>
              </a:rPr>
              <a:t>chemotherapy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545FC7-27A9-41FE-A6D6-622A1B184333}"/>
              </a:ext>
            </a:extLst>
          </p:cNvPr>
          <p:cNvSpPr txBox="1"/>
          <p:nvPr/>
        </p:nvSpPr>
        <p:spPr>
          <a:xfrm>
            <a:off x="7952775" y="2940109"/>
            <a:ext cx="3092898" cy="584775"/>
          </a:xfrm>
          <a:prstGeom prst="rect">
            <a:avLst/>
          </a:prstGeom>
          <a:solidFill>
            <a:srgbClr val="FFFF66"/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Bierstadt" panose="020B0004020202020204" pitchFamily="34" charset="0"/>
              </a:rPr>
              <a:t>immunotherapy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7BA44-D073-475E-91B9-5F9A14C45AB9}"/>
              </a:ext>
            </a:extLst>
          </p:cNvPr>
          <p:cNvCxnSpPr/>
          <p:nvPr/>
        </p:nvCxnSpPr>
        <p:spPr>
          <a:xfrm>
            <a:off x="6707596" y="3223256"/>
            <a:ext cx="1197811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130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023DE08-A8D2-F3C6-2B8B-82FE88ABD309}"/>
              </a:ext>
            </a:extLst>
          </p:cNvPr>
          <p:cNvSpPr txBox="1"/>
          <p:nvPr/>
        </p:nvSpPr>
        <p:spPr>
          <a:xfrm>
            <a:off x="10565776" y="2676448"/>
            <a:ext cx="162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ierstadt" panose="020B0004020202020204" pitchFamily="34" charset="0"/>
              </a:rPr>
              <a:t>Do you need the adjuvant?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9D5CF-383A-4DBA-BB11-4792B3308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Bierstadt" panose="020B0004020202020204" pitchFamily="34" charset="0"/>
              </a:rPr>
              <a:t>How do we treat early-stage NSCLC?</a:t>
            </a:r>
            <a:br>
              <a:rPr lang="en-US">
                <a:latin typeface="Bierstadt" panose="020B0004020202020204" pitchFamily="34" charset="0"/>
              </a:rPr>
            </a:br>
            <a:r>
              <a:rPr lang="en-US">
                <a:latin typeface="Bierstadt" panose="020B0004020202020204" pitchFamily="34" charset="0"/>
              </a:rPr>
              <a:t>Perioperative therapy summary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C14F0AA-3335-4046-B695-0B7297C34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622742"/>
              </p:ext>
            </p:extLst>
          </p:nvPr>
        </p:nvGraphicFramePr>
        <p:xfrm>
          <a:off x="1864029" y="2118157"/>
          <a:ext cx="8426393" cy="3666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1409">
                  <a:extLst>
                    <a:ext uri="{9D8B030D-6E8A-4147-A177-3AD203B41FA5}">
                      <a16:colId xmlns:a16="http://schemas.microsoft.com/office/drawing/2014/main" val="2829071290"/>
                    </a:ext>
                  </a:extLst>
                </a:gridCol>
                <a:gridCol w="1672662">
                  <a:extLst>
                    <a:ext uri="{9D8B030D-6E8A-4147-A177-3AD203B41FA5}">
                      <a16:colId xmlns:a16="http://schemas.microsoft.com/office/drawing/2014/main" val="3355119328"/>
                    </a:ext>
                  </a:extLst>
                </a:gridCol>
                <a:gridCol w="1692322">
                  <a:extLst>
                    <a:ext uri="{9D8B030D-6E8A-4147-A177-3AD203B41FA5}">
                      <a16:colId xmlns:a16="http://schemas.microsoft.com/office/drawing/2014/main" val="3768527452"/>
                    </a:ext>
                  </a:extLst>
                </a:gridCol>
              </a:tblGrid>
              <a:tr h="611293">
                <a:tc>
                  <a:txBody>
                    <a:bodyPr/>
                    <a:lstStyle/>
                    <a:p>
                      <a:endParaRPr lang="en-US" sz="2400">
                        <a:latin typeface="Bierstadt" panose="020B0004020202020204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latin typeface="Bierstadt" panose="020B0004020202020204" pitchFamily="34" charset="0"/>
                        </a:rPr>
                        <a:t>EFS benefit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>
                          <a:latin typeface="Bierstadt" panose="020B0004020202020204" pitchFamily="34" charset="0"/>
                        </a:rPr>
                        <a:t>OS benefit</a:t>
                      </a:r>
                      <a:endParaRPr lang="en-US" sz="2400">
                        <a:latin typeface="Bierstadt" panose="020B0004020202020204" pitchFamily="34" charset="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49198479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err="1">
                          <a:latin typeface="Bierstadt" panose="020B0004020202020204" pitchFamily="34" charset="0"/>
                        </a:rPr>
                        <a:t>Chemo+nivo</a:t>
                      </a:r>
                      <a:r>
                        <a:rPr lang="en-US" sz="2400">
                          <a:latin typeface="Bierstadt" panose="020B0004020202020204" pitchFamily="34" charset="0"/>
                        </a:rPr>
                        <a:t> </a:t>
                      </a:r>
                      <a:r>
                        <a:rPr lang="en-US" sz="2400">
                          <a:latin typeface="Bierstadt" panose="020B0004020202020204" pitchFamily="34" charset="0"/>
                          <a:sym typeface="Wingdings" pitchFamily="2" charset="2"/>
                        </a:rPr>
                        <a:t>surgery</a:t>
                      </a:r>
                      <a:endParaRPr lang="en-US" sz="2400">
                        <a:latin typeface="Bierstadt" panose="020B0004020202020204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Bierstadt" panose="020B0004020202020204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Bierstadt" panose="020B0004020202020204" pitchFamily="34" charset="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709194714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en-US" sz="2400" err="1">
                          <a:latin typeface="Bierstadt" panose="020B0004020202020204" pitchFamily="34" charset="0"/>
                        </a:rPr>
                        <a:t>Chemo+pembrolizumab</a:t>
                      </a:r>
                      <a:r>
                        <a:rPr lang="en-US" sz="2400">
                          <a:latin typeface="Bierstadt" panose="020B0004020202020204" pitchFamily="34" charset="0"/>
                        </a:rPr>
                        <a:t> </a:t>
                      </a:r>
                      <a:r>
                        <a:rPr lang="en-US" sz="2400">
                          <a:latin typeface="Bierstadt" panose="020B0004020202020204" pitchFamily="34" charset="0"/>
                          <a:sym typeface="Wingdings" pitchFamily="2" charset="2"/>
                        </a:rPr>
                        <a:t> surgery pembrolizumab</a:t>
                      </a:r>
                      <a:endParaRPr lang="en-US" sz="2400">
                        <a:latin typeface="Bierstadt" panose="020B0004020202020204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Bierstadt" panose="020B0004020202020204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Bierstadt" panose="020B0004020202020204" pitchFamily="34" charset="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368645374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err="1">
                          <a:latin typeface="Bierstadt" panose="020B0004020202020204" pitchFamily="34" charset="0"/>
                        </a:rPr>
                        <a:t>Chemo+nivolumab</a:t>
                      </a:r>
                      <a:r>
                        <a:rPr lang="en-US" sz="2400">
                          <a:latin typeface="Bierstadt" panose="020B0004020202020204" pitchFamily="34" charset="0"/>
                        </a:rPr>
                        <a:t> </a:t>
                      </a:r>
                      <a:r>
                        <a:rPr lang="en-US" sz="2400">
                          <a:latin typeface="Bierstadt" panose="020B0004020202020204" pitchFamily="34" charset="0"/>
                          <a:sym typeface="Wingdings" pitchFamily="2" charset="2"/>
                        </a:rPr>
                        <a:t> surgery nivolumab</a:t>
                      </a:r>
                      <a:endParaRPr lang="en-US" sz="2400">
                        <a:latin typeface="Bierstadt" panose="020B0004020202020204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Bierstadt" panose="020B0004020202020204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Bierstadt" panose="020B0004020202020204" pitchFamily="34" charset="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020241517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en-US" sz="2400" err="1">
                          <a:latin typeface="Bierstadt" panose="020B0004020202020204" pitchFamily="34" charset="0"/>
                        </a:rPr>
                        <a:t>Chemo+durvalumab</a:t>
                      </a:r>
                      <a:r>
                        <a:rPr lang="en-US" sz="2400">
                          <a:latin typeface="Bierstadt" panose="020B0004020202020204" pitchFamily="34" charset="0"/>
                          <a:sym typeface="Wingdings" pitchFamily="2" charset="2"/>
                        </a:rPr>
                        <a:t> surgery  durvalumab</a:t>
                      </a:r>
                      <a:endParaRPr lang="en-US" sz="2400">
                        <a:latin typeface="Bierstadt" panose="020B0004020202020204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Bierstadt" panose="020B0004020202020204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Bierstadt" panose="020B0004020202020204" pitchFamily="34" charset="0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806840998"/>
                  </a:ext>
                </a:extLst>
              </a:tr>
            </a:tbl>
          </a:graphicData>
        </a:graphic>
      </p:graphicFrame>
      <p:pic>
        <p:nvPicPr>
          <p:cNvPr id="7" name="Graphic 6" descr="Badge Tick1 with solid fill">
            <a:extLst>
              <a:ext uri="{FF2B5EF4-FFF2-40B4-BE49-F238E27FC236}">
                <a16:creationId xmlns:a16="http://schemas.microsoft.com/office/drawing/2014/main" id="{08D9372B-1497-4503-B4AC-8116C25C0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0052" y="2683933"/>
            <a:ext cx="609600" cy="609600"/>
          </a:xfrm>
          <a:prstGeom prst="rect">
            <a:avLst/>
          </a:prstGeom>
        </p:spPr>
      </p:pic>
      <p:pic>
        <p:nvPicPr>
          <p:cNvPr id="14" name="Graphic 13" descr="Badge Tick1 with solid fill">
            <a:extLst>
              <a:ext uri="{FF2B5EF4-FFF2-40B4-BE49-F238E27FC236}">
                <a16:creationId xmlns:a16="http://schemas.microsoft.com/office/drawing/2014/main" id="{334F07BE-6BBD-473C-9FA1-3830A0A21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0052" y="3355151"/>
            <a:ext cx="609600" cy="609600"/>
          </a:xfrm>
          <a:prstGeom prst="rect">
            <a:avLst/>
          </a:prstGeom>
        </p:spPr>
      </p:pic>
      <p:pic>
        <p:nvPicPr>
          <p:cNvPr id="30" name="Graphic 29" descr="Badge Tick1 with solid fill">
            <a:extLst>
              <a:ext uri="{FF2B5EF4-FFF2-40B4-BE49-F238E27FC236}">
                <a16:creationId xmlns:a16="http://schemas.microsoft.com/office/drawing/2014/main" id="{9ADF161B-D09F-5447-B58F-D4140DC3F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3748" y="4201215"/>
            <a:ext cx="609600" cy="60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F0B1E3-7E4F-23EB-CF57-A8BD4300616F}"/>
              </a:ext>
            </a:extLst>
          </p:cNvPr>
          <p:cNvSpPr txBox="1"/>
          <p:nvPr/>
        </p:nvSpPr>
        <p:spPr>
          <a:xfrm>
            <a:off x="2225186" y="6336067"/>
            <a:ext cx="9701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Bierstadt" panose="020B0004020202020204" pitchFamily="34" charset="0"/>
              </a:rPr>
              <a:t>Forde et al, NEJM 2025; Wakelee et al, NEJM 2023; Heymach et al, NEJM 2023; Spicer et al, The Lancet 2024</a:t>
            </a:r>
          </a:p>
        </p:txBody>
      </p:sp>
      <p:pic>
        <p:nvPicPr>
          <p:cNvPr id="5" name="Graphic 4" descr="Badge Tick1 with solid fill">
            <a:extLst>
              <a:ext uri="{FF2B5EF4-FFF2-40B4-BE49-F238E27FC236}">
                <a16:creationId xmlns:a16="http://schemas.microsoft.com/office/drawing/2014/main" id="{90103D08-49E7-C309-B6F9-B05574981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1581" y="2683933"/>
            <a:ext cx="609600" cy="609600"/>
          </a:xfrm>
          <a:prstGeom prst="rect">
            <a:avLst/>
          </a:prstGeom>
        </p:spPr>
      </p:pic>
      <p:pic>
        <p:nvPicPr>
          <p:cNvPr id="10" name="Graphic 9" descr="Badge Tick1 with solid fill">
            <a:extLst>
              <a:ext uri="{FF2B5EF4-FFF2-40B4-BE49-F238E27FC236}">
                <a16:creationId xmlns:a16="http://schemas.microsoft.com/office/drawing/2014/main" id="{4A60E92D-5B78-121B-8F5A-602214277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3954" y="3379385"/>
            <a:ext cx="609600" cy="609600"/>
          </a:xfrm>
          <a:prstGeom prst="rect">
            <a:avLst/>
          </a:prstGeom>
        </p:spPr>
      </p:pic>
      <p:pic>
        <p:nvPicPr>
          <p:cNvPr id="11" name="Graphic 10" descr="Badge Tick1 with solid fill">
            <a:extLst>
              <a:ext uri="{FF2B5EF4-FFF2-40B4-BE49-F238E27FC236}">
                <a16:creationId xmlns:a16="http://schemas.microsoft.com/office/drawing/2014/main" id="{B96850E9-5781-5213-B376-D1496F8A6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4426" y="4941311"/>
            <a:ext cx="609600" cy="609600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81B8A07E-187A-10F9-F3C8-10820A226BB2}"/>
              </a:ext>
            </a:extLst>
          </p:cNvPr>
          <p:cNvSpPr/>
          <p:nvPr/>
        </p:nvSpPr>
        <p:spPr>
          <a:xfrm>
            <a:off x="10462432" y="2863703"/>
            <a:ext cx="297811" cy="864781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40FB181A-573E-CCA5-E338-DE5DA65BDA48}"/>
              </a:ext>
            </a:extLst>
          </p:cNvPr>
          <p:cNvSpPr/>
          <p:nvPr/>
        </p:nvSpPr>
        <p:spPr>
          <a:xfrm>
            <a:off x="1296537" y="3193576"/>
            <a:ext cx="567492" cy="259064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5DBA6-3911-D9A2-3FEB-DFA7A94DA507}"/>
              </a:ext>
            </a:extLst>
          </p:cNvPr>
          <p:cNvSpPr txBox="1"/>
          <p:nvPr/>
        </p:nvSpPr>
        <p:spPr>
          <a:xfrm>
            <a:off x="-1" y="4201215"/>
            <a:ext cx="1433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Periop</a:t>
            </a:r>
            <a:endParaRPr lang="en-US" sz="2400" dirty="0"/>
          </a:p>
          <a:p>
            <a:pPr algn="ctr"/>
            <a:r>
              <a:rPr lang="en-US" sz="2400" dirty="0"/>
              <a:t>regimens</a:t>
            </a:r>
          </a:p>
        </p:txBody>
      </p:sp>
    </p:spTree>
    <p:extLst>
      <p:ext uri="{BB962C8B-B14F-4D97-AF65-F5344CB8AC3E}">
        <p14:creationId xmlns:p14="http://schemas.microsoft.com/office/powerpoint/2010/main" val="3248971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D28FF-41C7-5038-76FD-854954804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For some patients with NSCLC, we know immunotherapy plays little role…</a:t>
            </a:r>
          </a:p>
        </p:txBody>
      </p:sp>
    </p:spTree>
    <p:extLst>
      <p:ext uri="{BB962C8B-B14F-4D97-AF65-F5344CB8AC3E}">
        <p14:creationId xmlns:p14="http://schemas.microsoft.com/office/powerpoint/2010/main" val="3636354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85D8A-C4BF-7B7F-B03C-8177E42C7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423DF-25F8-2C4A-D8B3-34028F55E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For some patients with NSCLC, we know immunotherapy plays little role…</a:t>
            </a:r>
          </a:p>
          <a:p>
            <a:pPr marL="0" indent="0">
              <a:buNone/>
            </a:pPr>
            <a:r>
              <a:rPr lang="en-US" sz="4400" dirty="0"/>
              <a:t>		EGFR</a:t>
            </a:r>
          </a:p>
          <a:p>
            <a:pPr marL="0" indent="0">
              <a:buNone/>
            </a:pPr>
            <a:r>
              <a:rPr lang="en-US" sz="4400" dirty="0"/>
              <a:t>		ALK</a:t>
            </a:r>
          </a:p>
        </p:txBody>
      </p:sp>
    </p:spTree>
    <p:extLst>
      <p:ext uri="{BB962C8B-B14F-4D97-AF65-F5344CB8AC3E}">
        <p14:creationId xmlns:p14="http://schemas.microsoft.com/office/powerpoint/2010/main" val="3794887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CC9AF-C6DE-44AE-BBB9-273536B7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Disclosures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23CAA-1A4D-4ED3-8AD6-80818F330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MSK has received support for research conducted by me from: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Pfizer</a:t>
            </a:r>
          </a:p>
          <a:p>
            <a:pPr lvl="1"/>
            <a:r>
              <a:rPr lang="en-US" dirty="0"/>
              <a:t>Mirati/BMS </a:t>
            </a:r>
          </a:p>
          <a:p>
            <a:pPr lvl="1"/>
            <a:r>
              <a:rPr lang="en-US" dirty="0"/>
              <a:t>Eli Lilly</a:t>
            </a:r>
          </a:p>
          <a:p>
            <a:pPr lvl="1"/>
            <a:r>
              <a:rPr lang="en-US" dirty="0"/>
              <a:t>Amgen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927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9D015BF-5844-B413-6168-2103C86EC1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38767" y="1497173"/>
            <a:ext cx="6130494" cy="43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3BD3B9-69E2-483D-CA2B-F694874E83B3}"/>
              </a:ext>
            </a:extLst>
          </p:cNvPr>
          <p:cNvSpPr txBox="1"/>
          <p:nvPr/>
        </p:nvSpPr>
        <p:spPr>
          <a:xfrm>
            <a:off x="5692093" y="6238538"/>
            <a:ext cx="6545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solidFill>
                  <a:srgbClr val="272524"/>
                </a:solidFill>
              </a:rPr>
              <a:t>AACR GENIE BPC lung, Data available at https://</a:t>
            </a:r>
            <a:r>
              <a:rPr lang="en-US" sz="1600" err="1">
                <a:solidFill>
                  <a:srgbClr val="272524"/>
                </a:solidFill>
              </a:rPr>
              <a:t>genie.cbioportal.org</a:t>
            </a:r>
            <a:r>
              <a:rPr lang="en-US" sz="1600">
                <a:solidFill>
                  <a:srgbClr val="272524"/>
                </a:solidFill>
              </a:rPr>
              <a:t>/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7BC0C9-0BB9-2A41-9277-205B4E894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62" y="450185"/>
            <a:ext cx="11394276" cy="1080011"/>
          </a:xfrm>
        </p:spPr>
        <p:txBody>
          <a:bodyPr>
            <a:normAutofit/>
          </a:bodyPr>
          <a:lstStyle/>
          <a:p>
            <a:r>
              <a:rPr lang="en-US" sz="4000"/>
              <a:t>How do we describe NSCLC in 2025?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BAFF3-93FD-D240-814B-4A4F71F65C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5381"/>
          <a:stretch/>
        </p:blipFill>
        <p:spPr>
          <a:xfrm>
            <a:off x="0" y="1068325"/>
            <a:ext cx="5439905" cy="544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46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F88D4-F086-383F-D8FF-34E825D05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73E8D-6875-73D3-DF30-B4F196C7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ierstadt" panose="020B0004020202020204" pitchFamily="34" charset="0"/>
              </a:rPr>
              <a:t>How do we treat early-stage NSCLC?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B8822B-8089-DDC4-A4AE-12F7FFB2F63D}"/>
              </a:ext>
            </a:extLst>
          </p:cNvPr>
          <p:cNvSpPr txBox="1"/>
          <p:nvPr/>
        </p:nvSpPr>
        <p:spPr>
          <a:xfrm>
            <a:off x="5069723" y="2299342"/>
            <a:ext cx="1487458" cy="584775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Bierstadt" panose="020B0004020202020204" pitchFamily="34" charset="0"/>
              </a:rPr>
              <a:t>surgery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194E68-E45F-2FFF-4336-9FE5EC56791C}"/>
              </a:ext>
            </a:extLst>
          </p:cNvPr>
          <p:cNvCxnSpPr/>
          <p:nvPr/>
        </p:nvCxnSpPr>
        <p:spPr>
          <a:xfrm>
            <a:off x="3854510" y="2589321"/>
            <a:ext cx="1197811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A073909-D6A8-7E13-51AA-6061CCC7202B}"/>
              </a:ext>
            </a:extLst>
          </p:cNvPr>
          <p:cNvSpPr txBox="1"/>
          <p:nvPr/>
        </p:nvSpPr>
        <p:spPr>
          <a:xfrm>
            <a:off x="731646" y="2607119"/>
            <a:ext cx="3092898" cy="584775"/>
          </a:xfrm>
          <a:prstGeom prst="rect">
            <a:avLst/>
          </a:prstGeom>
          <a:solidFill>
            <a:srgbClr val="FFFF66"/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Bierstadt" panose="020B0004020202020204" pitchFamily="34" charset="0"/>
              </a:rPr>
              <a:t>immunotherapy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1456CC-7DDD-4BF1-371E-A2E9E7358457}"/>
              </a:ext>
            </a:extLst>
          </p:cNvPr>
          <p:cNvSpPr txBox="1"/>
          <p:nvPr/>
        </p:nvSpPr>
        <p:spPr>
          <a:xfrm>
            <a:off x="684279" y="1991565"/>
            <a:ext cx="3152831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Bierstadt" panose="020B0004020202020204" pitchFamily="34" charset="0"/>
              </a:rPr>
              <a:t>chemotherapy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0D36F-D6D6-C623-5F3E-4B8A353EB11B}"/>
              </a:ext>
            </a:extLst>
          </p:cNvPr>
          <p:cNvSpPr txBox="1"/>
          <p:nvPr/>
        </p:nvSpPr>
        <p:spPr>
          <a:xfrm>
            <a:off x="7859256" y="2294438"/>
            <a:ext cx="3092898" cy="584775"/>
          </a:xfrm>
          <a:prstGeom prst="rect">
            <a:avLst/>
          </a:prstGeom>
          <a:solidFill>
            <a:srgbClr val="FFFF66"/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Bierstadt" panose="020B0004020202020204" pitchFamily="34" charset="0"/>
              </a:rPr>
              <a:t>immunotherapy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326B5B-74A9-8285-CEFC-02EED6B95B6F}"/>
              </a:ext>
            </a:extLst>
          </p:cNvPr>
          <p:cNvCxnSpPr/>
          <p:nvPr/>
        </p:nvCxnSpPr>
        <p:spPr>
          <a:xfrm>
            <a:off x="6614077" y="2577585"/>
            <a:ext cx="1197811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2B1E34-72DF-4D18-7077-EDD6533C37D8}"/>
              </a:ext>
            </a:extLst>
          </p:cNvPr>
          <p:cNvSpPr txBox="1"/>
          <p:nvPr/>
        </p:nvSpPr>
        <p:spPr>
          <a:xfrm>
            <a:off x="8789158" y="1859340"/>
            <a:ext cx="8659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096983-F85A-02DF-3D48-84DD4BDF2BBF}"/>
              </a:ext>
            </a:extLst>
          </p:cNvPr>
          <p:cNvSpPr txBox="1"/>
          <p:nvPr/>
        </p:nvSpPr>
        <p:spPr>
          <a:xfrm>
            <a:off x="1827722" y="2114676"/>
            <a:ext cx="8659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68957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FDD8C-F3AD-D8CD-D168-5C6E7AA65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A5D1C-97C8-832E-EE4E-1E0214973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ierstadt" panose="020B0004020202020204" pitchFamily="34" charset="0"/>
              </a:rPr>
              <a:t>How do we treat early-stage NSCLC?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78804B-177A-D315-04C7-6391C857FD06}"/>
              </a:ext>
            </a:extLst>
          </p:cNvPr>
          <p:cNvSpPr txBox="1"/>
          <p:nvPr/>
        </p:nvSpPr>
        <p:spPr>
          <a:xfrm>
            <a:off x="587408" y="4229491"/>
            <a:ext cx="1487458" cy="584775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Bierstadt" panose="020B0004020202020204" pitchFamily="34" charset="0"/>
              </a:rPr>
              <a:t>surgery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FE97B9-D5C4-896E-955A-43045F8CD691}"/>
              </a:ext>
            </a:extLst>
          </p:cNvPr>
          <p:cNvCxnSpPr/>
          <p:nvPr/>
        </p:nvCxnSpPr>
        <p:spPr>
          <a:xfrm>
            <a:off x="2131763" y="4558482"/>
            <a:ext cx="1197811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087952-7A82-663E-D13E-D242D116B43E}"/>
              </a:ext>
            </a:extLst>
          </p:cNvPr>
          <p:cNvSpPr txBox="1"/>
          <p:nvPr/>
        </p:nvSpPr>
        <p:spPr>
          <a:xfrm>
            <a:off x="7653183" y="4250706"/>
            <a:ext cx="3206904" cy="584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Bierstadt" panose="020B0004020202020204" pitchFamily="34" charset="0"/>
              </a:rPr>
              <a:t>Targeted therapy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62BA99-0401-E04F-E837-22C8F7BD8DB2}"/>
              </a:ext>
            </a:extLst>
          </p:cNvPr>
          <p:cNvSpPr txBox="1"/>
          <p:nvPr/>
        </p:nvSpPr>
        <p:spPr>
          <a:xfrm>
            <a:off x="3329574" y="4229490"/>
            <a:ext cx="3152831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ierstadt" panose="020B0004020202020204" pitchFamily="34" charset="0"/>
              </a:rPr>
              <a:t>(chemotherapy)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8E7C0F-7FE7-F925-3454-73A9A58636EE}"/>
              </a:ext>
            </a:extLst>
          </p:cNvPr>
          <p:cNvCxnSpPr/>
          <p:nvPr/>
        </p:nvCxnSpPr>
        <p:spPr>
          <a:xfrm>
            <a:off x="6465003" y="4563562"/>
            <a:ext cx="1197811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E7BC158-5544-8E0C-8C0E-C732F7166471}"/>
              </a:ext>
            </a:extLst>
          </p:cNvPr>
          <p:cNvSpPr txBox="1"/>
          <p:nvPr/>
        </p:nvSpPr>
        <p:spPr>
          <a:xfrm>
            <a:off x="5069723" y="2299342"/>
            <a:ext cx="1487458" cy="584775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Bierstadt" panose="020B0004020202020204" pitchFamily="34" charset="0"/>
              </a:rPr>
              <a:t>surgery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18F69F1-E037-639A-852E-5A1F69A5CAD7}"/>
              </a:ext>
            </a:extLst>
          </p:cNvPr>
          <p:cNvCxnSpPr/>
          <p:nvPr/>
        </p:nvCxnSpPr>
        <p:spPr>
          <a:xfrm>
            <a:off x="3854510" y="2589321"/>
            <a:ext cx="1197811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1FCE10-A948-26A8-18EA-71A353BFF9C9}"/>
              </a:ext>
            </a:extLst>
          </p:cNvPr>
          <p:cNvSpPr txBox="1"/>
          <p:nvPr/>
        </p:nvSpPr>
        <p:spPr>
          <a:xfrm>
            <a:off x="731646" y="2607119"/>
            <a:ext cx="3092898" cy="584775"/>
          </a:xfrm>
          <a:prstGeom prst="rect">
            <a:avLst/>
          </a:prstGeom>
          <a:solidFill>
            <a:srgbClr val="FFFF66"/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Bierstadt" panose="020B0004020202020204" pitchFamily="34" charset="0"/>
              </a:rPr>
              <a:t>immunotherapy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C7D7F-C8C2-AE2D-E811-93355C2D318C}"/>
              </a:ext>
            </a:extLst>
          </p:cNvPr>
          <p:cNvSpPr txBox="1"/>
          <p:nvPr/>
        </p:nvSpPr>
        <p:spPr>
          <a:xfrm>
            <a:off x="684279" y="1991565"/>
            <a:ext cx="3152831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Bierstadt" panose="020B0004020202020204" pitchFamily="34" charset="0"/>
              </a:rPr>
              <a:t>chemotherapy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04E6C9-8B5A-7F5A-4DA4-81B4827DF6B0}"/>
              </a:ext>
            </a:extLst>
          </p:cNvPr>
          <p:cNvSpPr txBox="1"/>
          <p:nvPr/>
        </p:nvSpPr>
        <p:spPr>
          <a:xfrm>
            <a:off x="7859256" y="2294438"/>
            <a:ext cx="3092898" cy="584775"/>
          </a:xfrm>
          <a:prstGeom prst="rect">
            <a:avLst/>
          </a:prstGeom>
          <a:solidFill>
            <a:srgbClr val="FFFF66"/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Bierstadt" panose="020B0004020202020204" pitchFamily="34" charset="0"/>
              </a:rPr>
              <a:t>immunotherapy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2653F3-7629-9B3D-B2D5-5FDAB80B05E5}"/>
              </a:ext>
            </a:extLst>
          </p:cNvPr>
          <p:cNvCxnSpPr/>
          <p:nvPr/>
        </p:nvCxnSpPr>
        <p:spPr>
          <a:xfrm>
            <a:off x="6614077" y="2577585"/>
            <a:ext cx="1197811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C54A39-F586-49DC-2451-5BD72101A8A8}"/>
              </a:ext>
            </a:extLst>
          </p:cNvPr>
          <p:cNvSpPr txBox="1"/>
          <p:nvPr/>
        </p:nvSpPr>
        <p:spPr>
          <a:xfrm>
            <a:off x="8789158" y="1859340"/>
            <a:ext cx="8659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85A5A1-EE19-18A9-21FE-AC04A798D54A}"/>
              </a:ext>
            </a:extLst>
          </p:cNvPr>
          <p:cNvSpPr txBox="1"/>
          <p:nvPr/>
        </p:nvSpPr>
        <p:spPr>
          <a:xfrm>
            <a:off x="1827722" y="2114676"/>
            <a:ext cx="8659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35585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7079A1-DC89-4B52-936B-B89FF161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III trial of adjuvant osimertinib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C6F8A-9EBF-40A0-A624-0078A81F0C87}"/>
              </a:ext>
            </a:extLst>
          </p:cNvPr>
          <p:cNvSpPr txBox="1"/>
          <p:nvPr/>
        </p:nvSpPr>
        <p:spPr>
          <a:xfrm>
            <a:off x="4240107" y="6290008"/>
            <a:ext cx="4686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Modified from Wu et al NEJM 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7BFE1F-9FB9-46BD-8AB1-F3A9F26EBB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91" r="32900" b="39752"/>
          <a:stretch/>
        </p:blipFill>
        <p:spPr>
          <a:xfrm>
            <a:off x="6008129" y="1421844"/>
            <a:ext cx="1944131" cy="33678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D0E23F-44F4-400D-9DA2-AAA5928A0361}"/>
              </a:ext>
            </a:extLst>
          </p:cNvPr>
          <p:cNvSpPr txBox="1"/>
          <p:nvPr/>
        </p:nvSpPr>
        <p:spPr>
          <a:xfrm>
            <a:off x="730617" y="2153801"/>
            <a:ext cx="5068695" cy="181626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67" dirty="0">
                <a:solidFill>
                  <a:schemeClr val="bg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Patients with: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chemeClr val="bg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Completely resected IB-IIIA NSCLC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chemeClr val="bg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EGFR exon 19 del or L858R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chemeClr val="bg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With or without adjuvant chemotherapy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chemeClr val="bg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&lt;10 weeks from surgery (if no chemo)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chemeClr val="bg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&lt;26 weeks from surgery (if adjuvant chemo)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28E2AA-9D3A-4AE7-A481-2BBC05AB8AEB}"/>
              </a:ext>
            </a:extLst>
          </p:cNvPr>
          <p:cNvSpPr txBox="1"/>
          <p:nvPr/>
        </p:nvSpPr>
        <p:spPr>
          <a:xfrm>
            <a:off x="6750638" y="2285610"/>
            <a:ext cx="87581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b="1">
                <a:solidFill>
                  <a:schemeClr val="bg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x 3 years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A7898B-38C0-4C1E-B26C-CF0B08AFE367}"/>
              </a:ext>
            </a:extLst>
          </p:cNvPr>
          <p:cNvSpPr txBox="1"/>
          <p:nvPr/>
        </p:nvSpPr>
        <p:spPr>
          <a:xfrm>
            <a:off x="8457513" y="2153801"/>
            <a:ext cx="3003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Primary endpoint:</a:t>
            </a:r>
          </a:p>
          <a:p>
            <a:r>
              <a:rPr lang="en-US" sz="2400"/>
              <a:t>disease free survival in stage II-III</a:t>
            </a:r>
          </a:p>
        </p:txBody>
      </p:sp>
      <p:sp>
        <p:nvSpPr>
          <p:cNvPr id="9" name="Arrow: Circular 8">
            <a:extLst>
              <a:ext uri="{FF2B5EF4-FFF2-40B4-BE49-F238E27FC236}">
                <a16:creationId xmlns:a16="http://schemas.microsoft.com/office/drawing/2014/main" id="{1A86200E-EC7F-4930-AB96-9FF8D626D0A0}"/>
              </a:ext>
            </a:extLst>
          </p:cNvPr>
          <p:cNvSpPr/>
          <p:nvPr/>
        </p:nvSpPr>
        <p:spPr>
          <a:xfrm flipH="1">
            <a:off x="7483527" y="1074217"/>
            <a:ext cx="721360" cy="112776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423645"/>
              <a:gd name="adj5" fmla="val 1250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C80A50-95CB-4747-A4EE-8DF0B86EAD52}"/>
              </a:ext>
            </a:extLst>
          </p:cNvPr>
          <p:cNvSpPr txBox="1"/>
          <p:nvPr/>
        </p:nvSpPr>
        <p:spPr>
          <a:xfrm>
            <a:off x="7952261" y="827997"/>
            <a:ext cx="3265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/>
              <a:t>3</a:t>
            </a:r>
            <a:r>
              <a:rPr lang="en-US" sz="2400" i="1" baseline="30000"/>
              <a:t>rd</a:t>
            </a:r>
            <a:r>
              <a:rPr lang="en-US" sz="2400" i="1"/>
              <a:t> generation EGFR TKI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D374C0-7624-42BB-993A-04D9493F7DB1}"/>
              </a:ext>
            </a:extLst>
          </p:cNvPr>
          <p:cNvSpPr txBox="1"/>
          <p:nvPr/>
        </p:nvSpPr>
        <p:spPr>
          <a:xfrm>
            <a:off x="7236238" y="5026561"/>
            <a:ext cx="2425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76% of stage II-II </a:t>
            </a:r>
          </a:p>
          <a:p>
            <a:r>
              <a:rPr lang="en-US" sz="2400"/>
              <a:t>26% of stage IB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E1BF6AC1-FA2C-495D-974C-39789D3105D9}"/>
              </a:ext>
            </a:extLst>
          </p:cNvPr>
          <p:cNvSpPr/>
          <p:nvPr/>
        </p:nvSpPr>
        <p:spPr>
          <a:xfrm>
            <a:off x="9450244" y="5129965"/>
            <a:ext cx="149675" cy="659625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2799DC-293A-4C81-A4F1-4A3C496A4E26}"/>
              </a:ext>
            </a:extLst>
          </p:cNvPr>
          <p:cNvSpPr txBox="1"/>
          <p:nvPr/>
        </p:nvSpPr>
        <p:spPr>
          <a:xfrm>
            <a:off x="9599919" y="5211226"/>
            <a:ext cx="230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received chemo</a:t>
            </a:r>
          </a:p>
        </p:txBody>
      </p:sp>
    </p:spTree>
    <p:extLst>
      <p:ext uri="{BB962C8B-B14F-4D97-AF65-F5344CB8AC3E}">
        <p14:creationId xmlns:p14="http://schemas.microsoft.com/office/powerpoint/2010/main" val="638543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8B1673-E2FE-4181-B30B-88D2E2C5C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34" y="89097"/>
            <a:ext cx="11394276" cy="986668"/>
          </a:xfrm>
        </p:spPr>
        <p:txBody>
          <a:bodyPr>
            <a:normAutofit/>
          </a:bodyPr>
          <a:lstStyle/>
          <a:p>
            <a:r>
              <a:rPr lang="en-US" sz="3733"/>
              <a:t>Overall Survival for Adjuvant Osimertinib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DC8AC0-5E73-49E4-B5D2-78332D015206}"/>
              </a:ext>
            </a:extLst>
          </p:cNvPr>
          <p:cNvSpPr txBox="1"/>
          <p:nvPr/>
        </p:nvSpPr>
        <p:spPr>
          <a:xfrm>
            <a:off x="9036778" y="6365558"/>
            <a:ext cx="3203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/>
              <a:t>Tsuboi</a:t>
            </a:r>
            <a:r>
              <a:rPr lang="en-US" sz="2400"/>
              <a:t> et al NEJM 2023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65220A-9BFC-4560-9930-C142F923DC5E}"/>
              </a:ext>
            </a:extLst>
          </p:cNvPr>
          <p:cNvCxnSpPr>
            <a:cxnSpLocks/>
          </p:cNvCxnSpPr>
          <p:nvPr/>
        </p:nvCxnSpPr>
        <p:spPr>
          <a:xfrm>
            <a:off x="2905005" y="5126780"/>
            <a:ext cx="3485636" cy="0"/>
          </a:xfrm>
          <a:prstGeom prst="line">
            <a:avLst/>
          </a:prstGeom>
          <a:ln w="11747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ight Brace 7">
            <a:extLst>
              <a:ext uri="{FF2B5EF4-FFF2-40B4-BE49-F238E27FC236}">
                <a16:creationId xmlns:a16="http://schemas.microsoft.com/office/drawing/2014/main" id="{1659971E-B392-4D7A-82E9-B257FE5FAF7B}"/>
              </a:ext>
            </a:extLst>
          </p:cNvPr>
          <p:cNvSpPr/>
          <p:nvPr/>
        </p:nvSpPr>
        <p:spPr>
          <a:xfrm rot="5400000">
            <a:off x="4517832" y="3594506"/>
            <a:ext cx="259981" cy="3485636"/>
          </a:xfrm>
          <a:prstGeom prst="rightBrac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41DBE9-587E-7E41-8E6D-E7EEB0A56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93" y="845918"/>
            <a:ext cx="9101220" cy="4621397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E4D091E-07D4-EDE7-7178-18C9D26A76B6}"/>
              </a:ext>
            </a:extLst>
          </p:cNvPr>
          <p:cNvCxnSpPr>
            <a:cxnSpLocks/>
          </p:cNvCxnSpPr>
          <p:nvPr/>
        </p:nvCxnSpPr>
        <p:spPr>
          <a:xfrm>
            <a:off x="2771854" y="4038721"/>
            <a:ext cx="2953605" cy="0"/>
          </a:xfrm>
          <a:prstGeom prst="line">
            <a:avLst/>
          </a:prstGeom>
          <a:ln w="117475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241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46C50-22AA-3A47-AA08-071AD0CFF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7" y="193300"/>
            <a:ext cx="11394276" cy="685235"/>
          </a:xfrm>
        </p:spPr>
        <p:txBody>
          <a:bodyPr>
            <a:noAutofit/>
          </a:bodyPr>
          <a:lstStyle/>
          <a:p>
            <a:r>
              <a:rPr lang="en-US" sz="3733"/>
              <a:t>Adjuvant </a:t>
            </a:r>
            <a:r>
              <a:rPr lang="en-US" sz="3733" err="1"/>
              <a:t>alectinib</a:t>
            </a:r>
            <a:r>
              <a:rPr lang="en-US" sz="3733"/>
              <a:t> for patients with ALK+ NSCLC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EB6949-6D49-3841-AEFE-B2DFB96AEE06}"/>
              </a:ext>
            </a:extLst>
          </p:cNvPr>
          <p:cNvSpPr/>
          <p:nvPr/>
        </p:nvSpPr>
        <p:spPr>
          <a:xfrm>
            <a:off x="358139" y="4687755"/>
            <a:ext cx="8135621" cy="1282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7" name="Google Shape;270;p7">
            <a:extLst>
              <a:ext uri="{FF2B5EF4-FFF2-40B4-BE49-F238E27FC236}">
                <a16:creationId xmlns:a16="http://schemas.microsoft.com/office/drawing/2014/main" id="{8847106E-6882-ED43-866A-DD6B199CC72F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3728720" y="2753681"/>
            <a:ext cx="712824" cy="0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sm"/>
          </a:ln>
        </p:spPr>
      </p:cxnSp>
      <p:sp>
        <p:nvSpPr>
          <p:cNvPr id="8" name="Google Shape;2032;p133">
            <a:extLst>
              <a:ext uri="{FF2B5EF4-FFF2-40B4-BE49-F238E27FC236}">
                <a16:creationId xmlns:a16="http://schemas.microsoft.com/office/drawing/2014/main" id="{8E39CA2C-245F-FD4D-86C5-DFA1A04BEDC8}"/>
              </a:ext>
            </a:extLst>
          </p:cNvPr>
          <p:cNvSpPr txBox="1"/>
          <p:nvPr/>
        </p:nvSpPr>
        <p:spPr>
          <a:xfrm>
            <a:off x="647319" y="4826902"/>
            <a:ext cx="4142396" cy="1066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5000"/>
              </a:lnSpc>
              <a:buClr>
                <a:srgbClr val="313B45"/>
              </a:buClr>
              <a:buSzPts val="800"/>
            </a:pPr>
            <a:r>
              <a:rPr lang="en-GB" sz="1600" b="1">
                <a:latin typeface="+mj-lt"/>
                <a:ea typeface="Roche Sans"/>
                <a:cs typeface="Roche Sans"/>
                <a:sym typeface="Roche Sans"/>
              </a:rPr>
              <a:t>Primary endpoint</a:t>
            </a:r>
          </a:p>
          <a:p>
            <a:pPr marL="211661" lvl="1" indent="-228594">
              <a:lnSpc>
                <a:spcPct val="95000"/>
              </a:lnSpc>
              <a:spcBef>
                <a:spcPts val="267"/>
              </a:spcBef>
              <a:buClr>
                <a:srgbClr val="026C72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600">
                <a:latin typeface="+mj-lt"/>
                <a:ea typeface="Roche Sans"/>
                <a:cs typeface="Roche Sans"/>
                <a:sym typeface="Roche Sans"/>
              </a:rPr>
              <a:t>DFS per investigator,</a:t>
            </a:r>
            <a:r>
              <a:rPr lang="en-GB" sz="1600" baseline="30000">
                <a:latin typeface="+mj-lt"/>
                <a:ea typeface="Roche Sans"/>
                <a:cs typeface="Roche Sans"/>
                <a:sym typeface="Roche Sans"/>
              </a:rPr>
              <a:t>‡</a:t>
            </a:r>
            <a:r>
              <a:rPr lang="en-GB" sz="1600">
                <a:latin typeface="+mj-lt"/>
                <a:ea typeface="Roche Sans"/>
                <a:cs typeface="Roche Sans"/>
                <a:sym typeface="Roche Sans"/>
              </a:rPr>
              <a:t> tested hierarchically:</a:t>
            </a:r>
          </a:p>
          <a:p>
            <a:pPr marL="601118" lvl="4" indent="-228594">
              <a:lnSpc>
                <a:spcPct val="95000"/>
              </a:lnSpc>
              <a:spcBef>
                <a:spcPts val="267"/>
              </a:spcBef>
              <a:buClr>
                <a:srgbClr val="026C72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600">
                <a:latin typeface="+mj-lt"/>
                <a:ea typeface="Roche Sans"/>
                <a:cs typeface="Roche Sans"/>
                <a:sym typeface="Roche Sans"/>
              </a:rPr>
              <a:t>Stage II–IIIA → ITT (Stage IB–IIIA)</a:t>
            </a:r>
          </a:p>
        </p:txBody>
      </p:sp>
      <p:sp>
        <p:nvSpPr>
          <p:cNvPr id="9" name="Google Shape;267;p7">
            <a:extLst>
              <a:ext uri="{FF2B5EF4-FFF2-40B4-BE49-F238E27FC236}">
                <a16:creationId xmlns:a16="http://schemas.microsoft.com/office/drawing/2014/main" id="{8CF20879-2FCB-1D4C-809E-B5D111F848F4}"/>
              </a:ext>
            </a:extLst>
          </p:cNvPr>
          <p:cNvSpPr/>
          <p:nvPr/>
        </p:nvSpPr>
        <p:spPr>
          <a:xfrm>
            <a:off x="5786964" y="1429216"/>
            <a:ext cx="1948000" cy="912000"/>
          </a:xfrm>
          <a:prstGeom prst="rect">
            <a:avLst/>
          </a:prstGeom>
          <a:solidFill>
            <a:srgbClr val="0070C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114300" dist="38100" dir="5400000" algn="t" rotWithShape="0">
              <a:schemeClr val="dk1">
                <a:alpha val="12156"/>
              </a:schemeClr>
            </a:outerShdw>
          </a:effectLst>
        </p:spPr>
        <p:txBody>
          <a:bodyPr spcFirstLastPara="1" wrap="square" lIns="144000" tIns="45700" rIns="144000" bIns="45700" anchor="ctr" anchorCtr="0">
            <a:noAutofit/>
          </a:bodyPr>
          <a:lstStyle/>
          <a:p>
            <a:pPr algn="ctr">
              <a:lnSpc>
                <a:spcPct val="95000"/>
              </a:lnSpc>
              <a:buClr>
                <a:srgbClr val="000000"/>
              </a:buClr>
              <a:buSzPts val="1200"/>
            </a:pPr>
            <a:r>
              <a:rPr lang="en-US" sz="1600" b="1">
                <a:solidFill>
                  <a:schemeClr val="bg1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Alectinib</a:t>
            </a:r>
            <a:br>
              <a:rPr lang="en-US" sz="1600" b="1">
                <a:solidFill>
                  <a:schemeClr val="bg1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</a:br>
            <a:r>
              <a:rPr lang="en-US" sz="1600" b="1">
                <a:solidFill>
                  <a:schemeClr val="bg1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600 mg BID</a:t>
            </a:r>
            <a:endParaRPr sz="1467">
              <a:solidFill>
                <a:schemeClr val="bg1"/>
              </a:solidFill>
              <a:latin typeface="Bierstadt" panose="020B0004020202020204" pitchFamily="34" charset="0"/>
              <a:ea typeface="Arial"/>
              <a:cs typeface="Arial"/>
              <a:sym typeface="Arial"/>
            </a:endParaRPr>
          </a:p>
          <a:p>
            <a:pPr algn="ctr">
              <a:lnSpc>
                <a:spcPct val="95000"/>
              </a:lnSpc>
              <a:spcBef>
                <a:spcPts val="400"/>
              </a:spcBef>
              <a:buClr>
                <a:srgbClr val="000000"/>
              </a:buClr>
              <a:buSzPts val="1200"/>
            </a:pPr>
            <a:r>
              <a:rPr lang="en-US" sz="1600">
                <a:solidFill>
                  <a:schemeClr val="bg1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2 years</a:t>
            </a:r>
            <a:endParaRPr sz="1467">
              <a:solidFill>
                <a:schemeClr val="bg1"/>
              </a:solidFill>
              <a:latin typeface="Bierstadt" panose="020B0004020202020204" pitchFamily="34" charset="0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268;p7">
            <a:extLst>
              <a:ext uri="{FF2B5EF4-FFF2-40B4-BE49-F238E27FC236}">
                <a16:creationId xmlns:a16="http://schemas.microsoft.com/office/drawing/2014/main" id="{4D449410-E2CD-2C45-8EB9-8617386FA99F}"/>
              </a:ext>
            </a:extLst>
          </p:cNvPr>
          <p:cNvCxnSpPr>
            <a:stCxn id="14" idx="0"/>
            <a:endCxn id="9" idx="1"/>
          </p:cNvCxnSpPr>
          <p:nvPr/>
        </p:nvCxnSpPr>
        <p:spPr>
          <a:xfrm rot="5400000" flipH="1" flipV="1">
            <a:off x="5060922" y="1646441"/>
            <a:ext cx="487265" cy="964820"/>
          </a:xfrm>
          <a:prstGeom prst="bentConnector2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sm"/>
          </a:ln>
        </p:spPr>
      </p:cxnSp>
      <p:sp>
        <p:nvSpPr>
          <p:cNvPr id="11" name="Google Shape;272;p7">
            <a:extLst>
              <a:ext uri="{FF2B5EF4-FFF2-40B4-BE49-F238E27FC236}">
                <a16:creationId xmlns:a16="http://schemas.microsoft.com/office/drawing/2014/main" id="{0EF4C641-826A-E247-8F30-EA6ABACF1730}"/>
              </a:ext>
            </a:extLst>
          </p:cNvPr>
          <p:cNvSpPr/>
          <p:nvPr/>
        </p:nvSpPr>
        <p:spPr>
          <a:xfrm>
            <a:off x="5786967" y="3059676"/>
            <a:ext cx="1948000" cy="912000"/>
          </a:xfrm>
          <a:prstGeom prst="rect">
            <a:avLst/>
          </a:prstGeom>
          <a:solidFill>
            <a:srgbClr val="AE2C2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114300" dist="38100" dir="5400000" algn="t" rotWithShape="0">
              <a:schemeClr val="dk1">
                <a:alpha val="12156"/>
              </a:schemeClr>
            </a:outerShdw>
          </a:effectLst>
        </p:spPr>
        <p:txBody>
          <a:bodyPr spcFirstLastPara="1" wrap="square" lIns="144000" tIns="45700" rIns="144000" bIns="45700" anchor="ctr" anchorCtr="0">
            <a:noAutofit/>
          </a:bodyPr>
          <a:lstStyle/>
          <a:p>
            <a:pPr algn="ctr">
              <a:lnSpc>
                <a:spcPct val="95000"/>
              </a:lnSpc>
              <a:buClr>
                <a:srgbClr val="000000"/>
              </a:buClr>
              <a:buSzPts val="1200"/>
            </a:pPr>
            <a:r>
              <a:rPr lang="en-US" sz="1600" b="1">
                <a:solidFill>
                  <a:schemeClr val="bg1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Platinum-based chemotherapy</a:t>
            </a:r>
            <a:r>
              <a:rPr lang="en-GB" sz="1600" b="1" baseline="30000">
                <a:solidFill>
                  <a:schemeClr val="bg1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†</a:t>
            </a:r>
          </a:p>
          <a:p>
            <a:pPr algn="ctr">
              <a:lnSpc>
                <a:spcPct val="95000"/>
              </a:lnSpc>
              <a:buClr>
                <a:srgbClr val="000000"/>
              </a:buClr>
              <a:buSzPts val="1200"/>
            </a:pPr>
            <a:r>
              <a:rPr lang="en-US" sz="1600">
                <a:solidFill>
                  <a:schemeClr val="bg1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Q3W; 4 cycles</a:t>
            </a:r>
            <a:endParaRPr sz="1467">
              <a:solidFill>
                <a:schemeClr val="bg1"/>
              </a:solidFill>
              <a:latin typeface="Bierstadt" panose="020B0004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71;p7">
            <a:extLst>
              <a:ext uri="{FF2B5EF4-FFF2-40B4-BE49-F238E27FC236}">
                <a16:creationId xmlns:a16="http://schemas.microsoft.com/office/drawing/2014/main" id="{DBDD58C0-A2AC-CE42-944C-FDD66530665B}"/>
              </a:ext>
            </a:extLst>
          </p:cNvPr>
          <p:cNvSpPr txBox="1"/>
          <p:nvPr/>
        </p:nvSpPr>
        <p:spPr>
          <a:xfrm>
            <a:off x="369268" y="1229917"/>
            <a:ext cx="3522867" cy="304744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181D22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38100" dir="5400000" algn="t" rotWithShape="0">
              <a:schemeClr val="dk1">
                <a:alpha val="12156"/>
              </a:schemeClr>
            </a:outerShdw>
          </a:effectLst>
        </p:spPr>
        <p:txBody>
          <a:bodyPr spcFirstLastPara="1" wrap="square" lIns="144000" tIns="45700" rIns="144000" bIns="45700" anchor="ctr" anchorCtr="0">
            <a:noAutofit/>
          </a:bodyPr>
          <a:lstStyle/>
          <a:p>
            <a:pPr algn="ctr">
              <a:lnSpc>
                <a:spcPct val="95000"/>
              </a:lnSpc>
              <a:buClr>
                <a:srgbClr val="000000"/>
              </a:buClr>
              <a:buSzPts val="1200"/>
            </a:pPr>
            <a:r>
              <a:rPr lang="en-US" sz="1600" b="1">
                <a:solidFill>
                  <a:schemeClr val="dk1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Resected Stage IB (≥4cm)–IIIA </a:t>
            </a:r>
            <a:r>
              <a:rPr lang="en-US" sz="1600" b="1" i="1">
                <a:solidFill>
                  <a:schemeClr val="dk1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ALK</a:t>
            </a:r>
            <a:r>
              <a:rPr lang="en-US" sz="1600" b="1">
                <a:solidFill>
                  <a:schemeClr val="dk1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+ NSCLC </a:t>
            </a:r>
          </a:p>
          <a:p>
            <a:pPr algn="ctr">
              <a:lnSpc>
                <a:spcPct val="95000"/>
              </a:lnSpc>
              <a:buClr>
                <a:srgbClr val="000000"/>
              </a:buClr>
              <a:buSzPts val="1200"/>
            </a:pPr>
            <a:r>
              <a:rPr lang="en-US" sz="1333">
                <a:solidFill>
                  <a:schemeClr val="dk1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per UICC/AJCC 7</a:t>
            </a:r>
            <a:r>
              <a:rPr lang="en-US" sz="1333" baseline="30000">
                <a:solidFill>
                  <a:schemeClr val="dk1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th</a:t>
            </a:r>
            <a:r>
              <a:rPr lang="en-US" sz="1333">
                <a:solidFill>
                  <a:schemeClr val="dk1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 edition</a:t>
            </a:r>
            <a:endParaRPr sz="1333">
              <a:solidFill>
                <a:schemeClr val="dk1"/>
              </a:solidFill>
              <a:latin typeface="Bierstadt" panose="020B0004020202020204" pitchFamily="34" charset="0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Bef>
                <a:spcPts val="800"/>
              </a:spcBef>
              <a:buClr>
                <a:srgbClr val="000000"/>
              </a:buClr>
              <a:buSzPts val="1000"/>
            </a:pPr>
            <a:r>
              <a:rPr lang="en-US" sz="1333" b="1">
                <a:solidFill>
                  <a:srgbClr val="0C0C0D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Other key eligibility criteria: </a:t>
            </a:r>
            <a:endParaRPr sz="1333">
              <a:solidFill>
                <a:schemeClr val="dk1"/>
              </a:solidFill>
              <a:latin typeface="Bierstadt" panose="020B0004020202020204" pitchFamily="34" charset="0"/>
              <a:ea typeface="Arial"/>
              <a:cs typeface="Arial"/>
              <a:sym typeface="Arial"/>
            </a:endParaRPr>
          </a:p>
          <a:p>
            <a:pPr marL="304792" indent="-237061">
              <a:lnSpc>
                <a:spcPct val="95000"/>
              </a:lnSpc>
              <a:buClr>
                <a:srgbClr val="026C72"/>
              </a:buClr>
              <a:buSzPct val="80000"/>
              <a:buFont typeface="Arial"/>
              <a:buChar char="●"/>
            </a:pPr>
            <a:r>
              <a:rPr lang="en-US" sz="1333">
                <a:solidFill>
                  <a:srgbClr val="000000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ECOG PS 0–1</a:t>
            </a:r>
            <a:endParaRPr sz="1333">
              <a:solidFill>
                <a:schemeClr val="dk1"/>
              </a:solidFill>
              <a:latin typeface="Bierstadt" panose="020B0004020202020204" pitchFamily="34" charset="0"/>
              <a:ea typeface="Arial"/>
              <a:cs typeface="Arial"/>
              <a:sym typeface="Arial"/>
            </a:endParaRPr>
          </a:p>
          <a:p>
            <a:pPr marL="304792" indent="-237061">
              <a:lnSpc>
                <a:spcPct val="115000"/>
              </a:lnSpc>
              <a:buClr>
                <a:srgbClr val="026C72"/>
              </a:buClr>
              <a:buSzPct val="80000"/>
              <a:buFont typeface="Arial"/>
              <a:buChar char="●"/>
            </a:pPr>
            <a:r>
              <a:rPr lang="en-US" sz="1333">
                <a:solidFill>
                  <a:srgbClr val="000000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Eligible to receive platinum-based chemotherapy</a:t>
            </a:r>
            <a:endParaRPr sz="1333">
              <a:solidFill>
                <a:srgbClr val="000000"/>
              </a:solidFill>
              <a:latin typeface="Bierstadt" panose="020B0004020202020204" pitchFamily="34" charset="0"/>
              <a:ea typeface="Arial"/>
              <a:cs typeface="Arial"/>
              <a:sym typeface="Arial"/>
            </a:endParaRPr>
          </a:p>
          <a:p>
            <a:pPr marL="304792" indent="-237061">
              <a:lnSpc>
                <a:spcPct val="115000"/>
              </a:lnSpc>
              <a:buClr>
                <a:srgbClr val="026C72"/>
              </a:buClr>
              <a:buSzPct val="80000"/>
              <a:buFont typeface="Arial"/>
              <a:buChar char="●"/>
            </a:pPr>
            <a:r>
              <a:rPr lang="en-US" sz="1333">
                <a:solidFill>
                  <a:srgbClr val="000000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Adequate end-organ function</a:t>
            </a:r>
          </a:p>
          <a:p>
            <a:pPr marL="304792" indent="-237061">
              <a:lnSpc>
                <a:spcPct val="115000"/>
              </a:lnSpc>
              <a:buClr>
                <a:srgbClr val="026C72"/>
              </a:buClr>
              <a:buSzPct val="80000"/>
              <a:buFont typeface="Arial"/>
              <a:buChar char="●"/>
            </a:pPr>
            <a:r>
              <a:rPr lang="en-US" sz="1333">
                <a:solidFill>
                  <a:srgbClr val="000000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No prior systemic cancer therapy</a:t>
            </a:r>
            <a:endParaRPr sz="1333">
              <a:solidFill>
                <a:srgbClr val="000000"/>
              </a:solidFill>
              <a:latin typeface="Bierstadt" panose="020B0004020202020204" pitchFamily="34" charset="0"/>
              <a:ea typeface="Arial"/>
              <a:cs typeface="Arial"/>
              <a:sym typeface="Arial"/>
            </a:endParaRPr>
          </a:p>
          <a:p>
            <a:pPr>
              <a:lnSpc>
                <a:spcPct val="95000"/>
              </a:lnSpc>
              <a:spcBef>
                <a:spcPts val="800"/>
              </a:spcBef>
              <a:buClr>
                <a:srgbClr val="000000"/>
              </a:buClr>
              <a:buSzPts val="1000"/>
            </a:pPr>
            <a:r>
              <a:rPr lang="en-US" sz="1333" b="1">
                <a:solidFill>
                  <a:srgbClr val="0C0C0D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Stratification factors:</a:t>
            </a:r>
            <a:endParaRPr sz="1333" b="1">
              <a:solidFill>
                <a:srgbClr val="0C0C0D"/>
              </a:solidFill>
              <a:latin typeface="Bierstadt" panose="020B0004020202020204" pitchFamily="34" charset="0"/>
              <a:ea typeface="Arial"/>
              <a:cs typeface="Arial"/>
              <a:sym typeface="Arial"/>
            </a:endParaRPr>
          </a:p>
          <a:p>
            <a:pPr marL="304792" indent="-237061">
              <a:lnSpc>
                <a:spcPct val="95000"/>
              </a:lnSpc>
              <a:spcBef>
                <a:spcPts val="267"/>
              </a:spcBef>
              <a:buClr>
                <a:srgbClr val="026C72"/>
              </a:buClr>
              <a:buSzPct val="80000"/>
              <a:buFont typeface="Arial"/>
              <a:buChar char="●"/>
            </a:pPr>
            <a:r>
              <a:rPr lang="en-GB" sz="1333">
                <a:solidFill>
                  <a:srgbClr val="000000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Stage: IB (≥ 4cm) vs II vs IIIA</a:t>
            </a:r>
          </a:p>
          <a:p>
            <a:pPr marL="304792" indent="-237061">
              <a:lnSpc>
                <a:spcPct val="95000"/>
              </a:lnSpc>
              <a:buClr>
                <a:srgbClr val="026C72"/>
              </a:buClr>
              <a:buSzPct val="80000"/>
              <a:buFont typeface="Arial"/>
              <a:buChar char="●"/>
            </a:pPr>
            <a:r>
              <a:rPr lang="en-US" sz="1333">
                <a:solidFill>
                  <a:srgbClr val="000000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Race: Asian vs </a:t>
            </a:r>
            <a:r>
              <a:rPr lang="en-US" sz="1333" err="1">
                <a:solidFill>
                  <a:srgbClr val="000000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non-Asian</a:t>
            </a:r>
            <a:endParaRPr sz="1333" b="1" u="sng">
              <a:solidFill>
                <a:srgbClr val="0C0C0D"/>
              </a:solidFill>
              <a:latin typeface="Bierstadt" panose="020B0004020202020204" pitchFamily="34" charset="0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273;p7">
            <a:extLst>
              <a:ext uri="{FF2B5EF4-FFF2-40B4-BE49-F238E27FC236}">
                <a16:creationId xmlns:a16="http://schemas.microsoft.com/office/drawing/2014/main" id="{2F461F34-CBA7-214D-9673-843B3B073F9E}"/>
              </a:ext>
            </a:extLst>
          </p:cNvPr>
          <p:cNvCxnSpPr>
            <a:cxnSpLocks/>
            <a:stCxn id="14" idx="4"/>
            <a:endCxn id="11" idx="1"/>
          </p:cNvCxnSpPr>
          <p:nvPr/>
        </p:nvCxnSpPr>
        <p:spPr>
          <a:xfrm rot="16200000" flipH="1">
            <a:off x="5114157" y="2842867"/>
            <a:ext cx="380795" cy="964823"/>
          </a:xfrm>
          <a:prstGeom prst="bentConnector2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sm"/>
          </a:ln>
        </p:spPr>
      </p:cxnSp>
      <p:sp>
        <p:nvSpPr>
          <p:cNvPr id="14" name="Google Shape;269;p7">
            <a:extLst>
              <a:ext uri="{FF2B5EF4-FFF2-40B4-BE49-F238E27FC236}">
                <a16:creationId xmlns:a16="http://schemas.microsoft.com/office/drawing/2014/main" id="{9B5685CF-3958-CE4B-8AC5-DFCE98822786}"/>
              </a:ext>
            </a:extLst>
          </p:cNvPr>
          <p:cNvSpPr/>
          <p:nvPr/>
        </p:nvSpPr>
        <p:spPr>
          <a:xfrm>
            <a:off x="4441544" y="2372481"/>
            <a:ext cx="761200" cy="7624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0" tIns="24000" rIns="0" bIns="0" anchor="ctr" anchorCtr="0">
            <a:noAutofit/>
          </a:bodyPr>
          <a:lstStyle/>
          <a:p>
            <a:pPr algn="ctr">
              <a:lnSpc>
                <a:spcPct val="70000"/>
              </a:lnSpc>
              <a:buClr>
                <a:srgbClr val="000000"/>
              </a:buClr>
              <a:buSzPts val="2000"/>
            </a:pPr>
            <a:r>
              <a:rPr lang="en-US" sz="2400" b="1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R</a:t>
            </a:r>
            <a:br>
              <a:rPr lang="en-US" sz="2400" b="1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en-US" sz="1467" b="1">
                <a:solidFill>
                  <a:srgbClr val="000000"/>
                </a:solidFill>
                <a:latin typeface="+mj-lt"/>
                <a:ea typeface="Calibri"/>
                <a:cs typeface="Calibri"/>
                <a:sym typeface="Calibri"/>
              </a:rPr>
              <a:t>1:1</a:t>
            </a:r>
            <a:endParaRPr sz="140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81;p7">
            <a:extLst>
              <a:ext uri="{FF2B5EF4-FFF2-40B4-BE49-F238E27FC236}">
                <a16:creationId xmlns:a16="http://schemas.microsoft.com/office/drawing/2014/main" id="{A45FB970-4B8E-3247-A321-00AC81BF4B71}"/>
              </a:ext>
            </a:extLst>
          </p:cNvPr>
          <p:cNvSpPr txBox="1"/>
          <p:nvPr/>
        </p:nvSpPr>
        <p:spPr>
          <a:xfrm>
            <a:off x="3958927" y="3525904"/>
            <a:ext cx="1740000" cy="48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95000"/>
              </a:lnSpc>
              <a:buClr>
                <a:srgbClr val="000000"/>
              </a:buClr>
              <a:buSzPts val="1400"/>
            </a:pPr>
            <a:r>
              <a:rPr lang="en-US" sz="1600" b="1">
                <a:solidFill>
                  <a:schemeClr val="dk1"/>
                </a:solidFill>
                <a:latin typeface="Bierstadt" panose="020B0004020202020204" pitchFamily="34" charset="0"/>
                <a:ea typeface="Arial"/>
                <a:cs typeface="Arial"/>
                <a:sym typeface="Arial"/>
              </a:rPr>
              <a:t>N=257</a:t>
            </a:r>
            <a:endParaRPr sz="1600" b="1">
              <a:solidFill>
                <a:srgbClr val="000000"/>
              </a:solidFill>
              <a:latin typeface="Bierstadt" panose="020B0004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032;p133">
            <a:extLst>
              <a:ext uri="{FF2B5EF4-FFF2-40B4-BE49-F238E27FC236}">
                <a16:creationId xmlns:a16="http://schemas.microsoft.com/office/drawing/2014/main" id="{BFA84968-ED5A-3849-9469-743722BE759E}"/>
              </a:ext>
            </a:extLst>
          </p:cNvPr>
          <p:cNvSpPr txBox="1"/>
          <p:nvPr/>
        </p:nvSpPr>
        <p:spPr>
          <a:xfrm>
            <a:off x="5404705" y="4826901"/>
            <a:ext cx="3075993" cy="111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95000"/>
              </a:lnSpc>
              <a:buClr>
                <a:srgbClr val="313B45"/>
              </a:buClr>
              <a:buSzPts val="800"/>
            </a:pPr>
            <a:r>
              <a:rPr lang="en-GB" sz="1600" b="1">
                <a:latin typeface="+mj-lt"/>
                <a:ea typeface="Roche Sans"/>
                <a:cs typeface="Roche Sans"/>
                <a:sym typeface="Roche Sans"/>
              </a:rPr>
              <a:t>Other endpoints</a:t>
            </a:r>
          </a:p>
          <a:p>
            <a:pPr marL="211661" lvl="1" indent="-228594">
              <a:lnSpc>
                <a:spcPct val="95000"/>
              </a:lnSpc>
              <a:spcBef>
                <a:spcPts val="267"/>
              </a:spcBef>
              <a:buClr>
                <a:srgbClr val="026C72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600">
                <a:latin typeface="+mj-lt"/>
                <a:ea typeface="Roche Sans"/>
                <a:cs typeface="Roche Sans"/>
                <a:sym typeface="Roche Sans"/>
              </a:rPr>
              <a:t>CNS disease-free survival</a:t>
            </a:r>
          </a:p>
          <a:p>
            <a:pPr marL="211661" lvl="1" indent="-228594">
              <a:lnSpc>
                <a:spcPct val="95000"/>
              </a:lnSpc>
              <a:spcBef>
                <a:spcPts val="267"/>
              </a:spcBef>
              <a:buClr>
                <a:srgbClr val="026C72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600">
                <a:latin typeface="+mj-lt"/>
                <a:ea typeface="Roche Sans"/>
                <a:cs typeface="Roche Sans"/>
                <a:sym typeface="Roche Sans"/>
              </a:rPr>
              <a:t>OS</a:t>
            </a:r>
          </a:p>
          <a:p>
            <a:pPr marL="211661" lvl="1" indent="-228594">
              <a:lnSpc>
                <a:spcPct val="95000"/>
              </a:lnSpc>
              <a:spcBef>
                <a:spcPts val="267"/>
              </a:spcBef>
              <a:buClr>
                <a:srgbClr val="026C72"/>
              </a:buClr>
              <a:buSzPts val="1200"/>
              <a:buFont typeface="Arial" panose="020B0604020202020204" pitchFamily="34" charset="0"/>
              <a:buChar char="•"/>
            </a:pPr>
            <a:r>
              <a:rPr lang="en-GB" sz="1600">
                <a:latin typeface="+mj-lt"/>
                <a:ea typeface="Roche Sans"/>
                <a:cs typeface="Roche Sans"/>
                <a:sym typeface="Roche Sans"/>
              </a:rPr>
              <a:t>Safety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219968-34BA-4C46-B399-E9F5B2D2F3E7}"/>
              </a:ext>
            </a:extLst>
          </p:cNvPr>
          <p:cNvSpPr txBox="1"/>
          <p:nvPr/>
        </p:nvSpPr>
        <p:spPr>
          <a:xfrm>
            <a:off x="7875630" y="6273339"/>
            <a:ext cx="413279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>
                <a:latin typeface="Bierstadt" panose="020B0004020202020204" pitchFamily="34" charset="0"/>
              </a:rPr>
              <a:t>Solomon et al, ESMO 2023</a:t>
            </a:r>
          </a:p>
        </p:txBody>
      </p:sp>
    </p:spTree>
    <p:extLst>
      <p:ext uri="{BB962C8B-B14F-4D97-AF65-F5344CB8AC3E}">
        <p14:creationId xmlns:p14="http://schemas.microsoft.com/office/powerpoint/2010/main" val="2197124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3CCE6B-46D7-42BA-8579-FCEBAB422B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>
                <a:solidFill>
                  <a:schemeClr val="accent2"/>
                </a:solidFill>
              </a:rPr>
              <a:t>Adjuvant </a:t>
            </a:r>
            <a:r>
              <a:rPr lang="en-GB" err="1">
                <a:solidFill>
                  <a:schemeClr val="accent2"/>
                </a:solidFill>
              </a:rPr>
              <a:t>alectinib</a:t>
            </a:r>
            <a:r>
              <a:rPr lang="en-GB">
                <a:solidFill>
                  <a:schemeClr val="accent2"/>
                </a:solidFill>
              </a:rPr>
              <a:t> disease-free survival: </a:t>
            </a:r>
            <a:br>
              <a:rPr lang="en-GB">
                <a:solidFill>
                  <a:schemeClr val="accent2"/>
                </a:solidFill>
              </a:rPr>
            </a:br>
            <a:r>
              <a:rPr lang="en-GB">
                <a:solidFill>
                  <a:schemeClr val="accent2"/>
                </a:solidFill>
              </a:rPr>
              <a:t>ITT (stage IB–IIIA)</a:t>
            </a:r>
            <a:endParaRPr lang="en-CH">
              <a:solidFill>
                <a:schemeClr val="accent2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B53C3EE-BA6B-D4B7-757A-3E3A5C108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" t="53126" r="2136" b="1602"/>
          <a:stretch/>
        </p:blipFill>
        <p:spPr bwMode="auto">
          <a:xfrm>
            <a:off x="864779" y="1630330"/>
            <a:ext cx="10585285" cy="413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958A4D-E74C-B2FA-FD66-FA841533E80A}"/>
              </a:ext>
            </a:extLst>
          </p:cNvPr>
          <p:cNvSpPr txBox="1"/>
          <p:nvPr/>
        </p:nvSpPr>
        <p:spPr>
          <a:xfrm>
            <a:off x="8468376" y="6222949"/>
            <a:ext cx="319626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>
                <a:latin typeface="Bierstadt" panose="020B0004020202020204" pitchFamily="34" charset="0"/>
              </a:rPr>
              <a:t>Wu et al, NEJM 2024</a:t>
            </a:r>
          </a:p>
        </p:txBody>
      </p:sp>
    </p:spTree>
    <p:extLst>
      <p:ext uri="{BB962C8B-B14F-4D97-AF65-F5344CB8AC3E}">
        <p14:creationId xmlns:p14="http://schemas.microsoft.com/office/powerpoint/2010/main" val="1519785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DE9E4-54AA-425A-88C7-785592692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combine to give before and after?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0B9D1-153E-47F1-8AF9-0A3152FB90BA}"/>
              </a:ext>
            </a:extLst>
          </p:cNvPr>
          <p:cNvSpPr txBox="1"/>
          <p:nvPr/>
        </p:nvSpPr>
        <p:spPr>
          <a:xfrm>
            <a:off x="5163242" y="2945013"/>
            <a:ext cx="1487458" cy="584775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Bierstadt" panose="020B0004020202020204" pitchFamily="34" charset="0"/>
              </a:rPr>
              <a:t>surgery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786CC0-7C65-4C50-AEB9-B016D442DA0E}"/>
              </a:ext>
            </a:extLst>
          </p:cNvPr>
          <p:cNvCxnSpPr/>
          <p:nvPr/>
        </p:nvCxnSpPr>
        <p:spPr>
          <a:xfrm>
            <a:off x="3948029" y="3234992"/>
            <a:ext cx="1197811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B5D1E9-13E8-4C43-8F7E-9FEFB29D334B}"/>
              </a:ext>
            </a:extLst>
          </p:cNvPr>
          <p:cNvSpPr txBox="1"/>
          <p:nvPr/>
        </p:nvSpPr>
        <p:spPr>
          <a:xfrm>
            <a:off x="777798" y="2652625"/>
            <a:ext cx="3204723" cy="584775"/>
          </a:xfrm>
          <a:prstGeom prst="rect">
            <a:avLst/>
          </a:prstGeom>
          <a:solidFill>
            <a:srgbClr val="FFFF66"/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Bierstadt" panose="020B0004020202020204" pitchFamily="34" charset="0"/>
              </a:rPr>
              <a:t>Targeted therapy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E89FC-D391-4565-B012-A35BB218889C}"/>
              </a:ext>
            </a:extLst>
          </p:cNvPr>
          <p:cNvSpPr txBox="1"/>
          <p:nvPr/>
        </p:nvSpPr>
        <p:spPr>
          <a:xfrm>
            <a:off x="760396" y="3232496"/>
            <a:ext cx="320472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ierstadt" panose="020B0004020202020204" pitchFamily="34" charset="0"/>
              </a:rPr>
              <a:t>(chemotherapy)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545FC7-27A9-41FE-A6D6-622A1B184333}"/>
              </a:ext>
            </a:extLst>
          </p:cNvPr>
          <p:cNvSpPr txBox="1"/>
          <p:nvPr/>
        </p:nvSpPr>
        <p:spPr>
          <a:xfrm>
            <a:off x="7895775" y="2940109"/>
            <a:ext cx="3206905" cy="584775"/>
          </a:xfrm>
          <a:prstGeom prst="rect">
            <a:avLst/>
          </a:prstGeom>
          <a:solidFill>
            <a:srgbClr val="FFFF66"/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Bierstadt" panose="020B0004020202020204" pitchFamily="34" charset="0"/>
              </a:rPr>
              <a:t>Targeted therapy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E7BA44-D073-475E-91B9-5F9A14C45AB9}"/>
              </a:ext>
            </a:extLst>
          </p:cNvPr>
          <p:cNvCxnSpPr/>
          <p:nvPr/>
        </p:nvCxnSpPr>
        <p:spPr>
          <a:xfrm>
            <a:off x="6707596" y="3223256"/>
            <a:ext cx="1197811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626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C8088-72EA-B979-2C1E-9591EA8ED5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rgbClr val="008764"/>
                </a:solidFill>
              </a:rPr>
              <a:t>Neoadjuvant osimertinib ± chemotherapy vs chemotherapy alone in resectable epidermal growth factor receptor-mutated (EGFRm)</a:t>
            </a:r>
            <a:br>
              <a:rPr lang="en-US" sz="3600" dirty="0">
                <a:solidFill>
                  <a:srgbClr val="008764"/>
                </a:solidFill>
              </a:rPr>
            </a:br>
            <a:r>
              <a:rPr lang="en-US" sz="3600" dirty="0">
                <a:solidFill>
                  <a:srgbClr val="008764"/>
                </a:solidFill>
              </a:rPr>
              <a:t>NSCLC: NeoADAURA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03AF95-A4ED-4591-BC5E-E3D36199B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3797535"/>
            <a:ext cx="10972800" cy="1203673"/>
          </a:xfrm>
        </p:spPr>
        <p:txBody>
          <a:bodyPr>
            <a:noAutofit/>
          </a:bodyPr>
          <a:lstStyle/>
          <a:p>
            <a:r>
              <a:rPr lang="en-US" sz="1700" u="sng" dirty="0">
                <a:solidFill>
                  <a:schemeClr val="bg2">
                    <a:lumMod val="25000"/>
                  </a:schemeClr>
                </a:solidFill>
                <a:effectLst/>
                <a:latin typeface="+mn-lt"/>
                <a:ea typeface="MS Mincho" panose="02020609040205080304" pitchFamily="49" charset="-128"/>
              </a:rPr>
              <a:t>Jamie E. Chaft</a:t>
            </a:r>
            <a:r>
              <a:rPr lang="en-US" sz="1700" u="sng" baseline="30000" dirty="0">
                <a:solidFill>
                  <a:schemeClr val="bg2">
                    <a:lumMod val="25000"/>
                  </a:schemeClr>
                </a:solidFill>
                <a:effectLst/>
                <a:latin typeface="+mn-lt"/>
                <a:ea typeface="MS Mincho" panose="02020609040205080304" pitchFamily="49" charset="-128"/>
              </a:rPr>
              <a:t>1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ffectLst/>
                <a:latin typeface="+mn-lt"/>
                <a:ea typeface="MS Mincho" panose="02020609040205080304" pitchFamily="49" charset="-128"/>
              </a:rPr>
              <a:t>, Walter Weder, Jianxing He, Ke-Neng Chen, Maximilian J. Hochmair, Jin-Yuan Shih, </a:t>
            </a:r>
            <a:br>
              <a:rPr lang="en-US" sz="1700" dirty="0">
                <a:solidFill>
                  <a:schemeClr val="bg2">
                    <a:lumMod val="25000"/>
                  </a:schemeClr>
                </a:solidFill>
                <a:effectLst/>
                <a:latin typeface="+mn-lt"/>
                <a:ea typeface="MS Mincho" panose="02020609040205080304" pitchFamily="49" charset="-128"/>
              </a:rPr>
            </a:br>
            <a:r>
              <a:rPr lang="en-US" sz="1700" dirty="0">
                <a:solidFill>
                  <a:schemeClr val="bg2">
                    <a:lumMod val="25000"/>
                  </a:schemeClr>
                </a:solidFill>
                <a:effectLst/>
                <a:latin typeface="+mn-lt"/>
                <a:ea typeface="MS Mincho" panose="02020609040205080304" pitchFamily="49" charset="-128"/>
              </a:rPr>
              <a:t>Sung Yong Lee, Kang-Yun Lee, Nguyen Viet Nhung, Somcharoen Saeteng, Carlos H.A. Teixeira, Carles Escriu, Alex 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ffectLst/>
                <a:latin typeface="+mn-lt"/>
                <a:ea typeface="MS Mincho" panose="02020609040205080304" pitchFamily="49" charset="-128"/>
                <a:cs typeface="Times New Roman" panose="02020603050405020304" pitchFamily="18" charset="0"/>
              </a:rPr>
              <a:t>Martinez-Marti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ffectLst/>
                <a:latin typeface="+mn-lt"/>
                <a:ea typeface="MS Mincho" panose="02020609040205080304" pitchFamily="49" charset="-128"/>
              </a:rPr>
              <a:t>, Collin M. Blakely, Yasushi Yatabe, Sanja Dacic, Xiangning Huang, 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latin typeface="+mn-lt"/>
                <a:ea typeface="MS Mincho" panose="02020609040205080304" pitchFamily="49" charset="-128"/>
              </a:rPr>
              <a:t>Yuri Rukazenkov, Anupriya Dayal, </a:t>
            </a:r>
            <a:r>
              <a:rPr lang="en-US" sz="1700" dirty="0">
                <a:solidFill>
                  <a:schemeClr val="bg2">
                    <a:lumMod val="25000"/>
                  </a:schemeClr>
                </a:solidFill>
                <a:effectLst/>
                <a:latin typeface="+mn-lt"/>
                <a:ea typeface="MS Mincho" panose="02020609040205080304" pitchFamily="49" charset="-128"/>
              </a:rPr>
              <a:t>Masahiro Tsuboi</a:t>
            </a:r>
            <a:endParaRPr lang="en-US" sz="1700" dirty="0">
              <a:solidFill>
                <a:schemeClr val="bg2">
                  <a:lumMod val="25000"/>
                </a:schemeClr>
              </a:solidFill>
              <a:effectLst/>
              <a:latin typeface="+mn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41B2E2-1051-2EE0-3DE0-6B5E97A6D4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400" b="0" baseline="30000" dirty="0">
                <a:solidFill>
                  <a:schemeClr val="bg2">
                    <a:lumMod val="25000"/>
                  </a:schemeClr>
                </a:solidFill>
                <a:effectLst/>
                <a:latin typeface="+mn-lt"/>
                <a:ea typeface="MS Mincho" panose="02020609040205080304" pitchFamily="49" charset="-128"/>
              </a:rPr>
              <a:t>1</a:t>
            </a:r>
            <a:r>
              <a:rPr lang="en-US" sz="1400" b="0" dirty="0">
                <a:solidFill>
                  <a:schemeClr val="bg2">
                    <a:lumMod val="25000"/>
                  </a:schemeClr>
                </a:solidFill>
                <a:effectLst/>
                <a:latin typeface="+mn-lt"/>
                <a:ea typeface="MS Mincho" panose="02020609040205080304" pitchFamily="49" charset="-128"/>
              </a:rPr>
              <a:t>Thoracic Oncology Service, Memorial Sloan Kettering Cancer Center, New York, NY, USA; Department of Medicine, Weill Cornell Medical College, New York, NY, USA</a:t>
            </a:r>
            <a:endParaRPr lang="en-US" sz="1400" b="0" dirty="0">
              <a:solidFill>
                <a:schemeClr val="bg2">
                  <a:lumMod val="25000"/>
                </a:schemeClr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2595B0-1301-92F1-0486-2E4E053869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Dr Jamie E. Chaft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143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30842-2C6E-533B-4274-08393F811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62D2D98-A53B-23E6-2385-D34D379026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Dr Jamie E. Chaft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50AFB2-713C-D1C5-DEEC-5BD74CE6FBBE}"/>
              </a:ext>
            </a:extLst>
          </p:cNvPr>
          <p:cNvSpPr txBox="1"/>
          <p:nvPr/>
        </p:nvSpPr>
        <p:spPr>
          <a:xfrm>
            <a:off x="639764" y="4734702"/>
            <a:ext cx="10815880" cy="984885"/>
          </a:xfrm>
          <a:prstGeom prst="rect">
            <a:avLst/>
          </a:prstGeom>
          <a:noFill/>
          <a:ln w="28575">
            <a:solidFill>
              <a:srgbClr val="008764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Endpoints:</a:t>
            </a:r>
          </a:p>
          <a:p>
            <a:pPr marL="285750" lvl="0" indent="-285750">
              <a:spcAft>
                <a:spcPts val="600"/>
              </a:spcAft>
              <a:buClr>
                <a:srgbClr val="008764"/>
              </a:buClr>
              <a:buFont typeface="Arial" panose="020B0604020202020204" pitchFamily="34" charset="0"/>
              <a:buChar char="•"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Primary: </a:t>
            </a:r>
            <a:r>
              <a:rPr lang="en-GB" sz="1600" b="1" dirty="0">
                <a:solidFill>
                  <a:schemeClr val="bg2">
                    <a:lumMod val="25000"/>
                  </a:schemeClr>
                </a:solidFill>
                <a:latin typeface="Arial" panose="020B0604020202020204"/>
              </a:rPr>
              <a:t>major pathological response (MPR; by blinded central pathology review)</a:t>
            </a:r>
            <a:endParaRPr lang="en-GB" sz="1600" baseline="30000" dirty="0">
              <a:solidFill>
                <a:schemeClr val="bg2">
                  <a:lumMod val="25000"/>
                </a:schemeClr>
              </a:solidFill>
              <a:latin typeface="Arial" panose="020B0604020202020204"/>
            </a:endParaRPr>
          </a:p>
          <a:p>
            <a:pPr marL="285750" indent="-285750">
              <a:spcAft>
                <a:spcPts val="600"/>
              </a:spcAft>
              <a:buClr>
                <a:srgbClr val="008764"/>
              </a:buClr>
              <a:buFont typeface="Arial" panose="020B0604020202020204" pitchFamily="34" charset="0"/>
              <a:buChar char="•"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Secondary: event-free survival</a:t>
            </a:r>
            <a:r>
              <a:rPr lang="en-GB" sz="1600" kern="0" dirty="0">
                <a:solidFill>
                  <a:schemeClr val="bg2">
                    <a:lumMod val="25000"/>
                  </a:schemeClr>
                </a:solidFill>
              </a:rPr>
              <a:t>, pathological complete response, 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nodal downstaging and safety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874710-BE9E-6FB7-5B4B-4938DD27AA7B}"/>
              </a:ext>
            </a:extLst>
          </p:cNvPr>
          <p:cNvGrpSpPr/>
          <p:nvPr/>
        </p:nvGrpSpPr>
        <p:grpSpPr>
          <a:xfrm>
            <a:off x="639764" y="1434559"/>
            <a:ext cx="10886515" cy="2834690"/>
            <a:chOff x="639764" y="1162779"/>
            <a:chExt cx="10886515" cy="283469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C442826-F386-B89B-41F5-55B917A7129F}"/>
                </a:ext>
              </a:extLst>
            </p:cNvPr>
            <p:cNvGrpSpPr/>
            <p:nvPr/>
          </p:nvGrpSpPr>
          <p:grpSpPr>
            <a:xfrm>
              <a:off x="639764" y="1162779"/>
              <a:ext cx="10815880" cy="2834690"/>
              <a:chOff x="639764" y="1315942"/>
              <a:chExt cx="10815880" cy="283469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617073E-CEEB-B270-256B-931EB2A2A6AD}"/>
                  </a:ext>
                </a:extLst>
              </p:cNvPr>
              <p:cNvGrpSpPr/>
              <p:nvPr/>
            </p:nvGrpSpPr>
            <p:grpSpPr>
              <a:xfrm>
                <a:off x="4259598" y="1758832"/>
                <a:ext cx="1164890" cy="2003683"/>
                <a:chOff x="2682605" y="1869826"/>
                <a:chExt cx="4167947" cy="2397138"/>
              </a:xfrm>
            </p:grpSpPr>
            <p:cxnSp>
              <p:nvCxnSpPr>
                <p:cNvPr id="38" name="Connector: Elbow 37">
                  <a:extLst>
                    <a:ext uri="{FF2B5EF4-FFF2-40B4-BE49-F238E27FC236}">
                      <a16:creationId xmlns:a16="http://schemas.microsoft.com/office/drawing/2014/main" id="{4A322148-3820-C0BF-F8CF-ADC28365F9DD}"/>
                    </a:ext>
                  </a:extLst>
                </p:cNvPr>
                <p:cNvCxnSpPr>
                  <a:cxnSpLocks/>
                  <a:endCxn id="26" idx="1"/>
                </p:cNvCxnSpPr>
                <p:nvPr/>
              </p:nvCxnSpPr>
              <p:spPr>
                <a:xfrm rot="5400000" flipH="1" flipV="1">
                  <a:off x="5303790" y="1825348"/>
                  <a:ext cx="1184402" cy="1273358"/>
                </a:xfrm>
                <a:prstGeom prst="bentConnector2">
                  <a:avLst/>
                </a:prstGeom>
                <a:noFill/>
                <a:ln w="19050" cap="rnd" cmpd="sng" algn="ctr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6" name="Connector: Elbow 45">
                  <a:extLst>
                    <a:ext uri="{FF2B5EF4-FFF2-40B4-BE49-F238E27FC236}">
                      <a16:creationId xmlns:a16="http://schemas.microsoft.com/office/drawing/2014/main" id="{A2DC3918-83F6-6637-257C-B0A01FDCBC89}"/>
                    </a:ext>
                  </a:extLst>
                </p:cNvPr>
                <p:cNvCxnSpPr>
                  <a:cxnSpLocks/>
                  <a:endCxn id="28" idx="1"/>
                </p:cNvCxnSpPr>
                <p:nvPr/>
              </p:nvCxnSpPr>
              <p:spPr>
                <a:xfrm rot="16200000" flipH="1">
                  <a:off x="5282252" y="3016545"/>
                  <a:ext cx="1227472" cy="1273365"/>
                </a:xfrm>
                <a:prstGeom prst="bentConnector2">
                  <a:avLst/>
                </a:prstGeom>
                <a:noFill/>
                <a:ln w="19050" cap="rnd" cmpd="sng" algn="ctr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F78B078-D89B-80CF-5CF2-990BB114BC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82605" y="3010770"/>
                  <a:ext cx="4167947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tx2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F2588CC-86EB-A049-B99C-4C9CED052A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69386" y="2722576"/>
                <a:ext cx="648000" cy="1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>
                    <a:lumMod val="75000"/>
                  </a:scheme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6A16CE3C-9E90-4EE5-8436-2520F33D3F8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044643" y="2071735"/>
                <a:ext cx="990000" cy="288000"/>
              </a:xfrm>
              <a:prstGeom prst="bentConnector2">
                <a:avLst/>
              </a:prstGeom>
              <a:noFill/>
              <a:ln w="19050" cap="rnd" cmpd="sng" algn="ctr">
                <a:solidFill>
                  <a:schemeClr val="tx2">
                    <a:lumMod val="75000"/>
                  </a:scheme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1" name="Connector: Elbow 40">
                <a:extLst>
                  <a:ext uri="{FF2B5EF4-FFF2-40B4-BE49-F238E27FC236}">
                    <a16:creationId xmlns:a16="http://schemas.microsoft.com/office/drawing/2014/main" id="{8E4DFC32-891A-D5A4-305F-0002C73CBD8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029257" y="3084125"/>
                <a:ext cx="1026000" cy="282772"/>
              </a:xfrm>
              <a:prstGeom prst="bentConnector2">
                <a:avLst/>
              </a:prstGeom>
              <a:noFill/>
              <a:ln w="19050" cap="rnd" cmpd="sng" algn="ctr">
                <a:solidFill>
                  <a:schemeClr val="tx2">
                    <a:lumMod val="75000"/>
                  </a:scheme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C6B9968-C3EB-48B9-8176-0B803753CE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42029" y="2712511"/>
                <a:ext cx="540034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>
                    <a:lumMod val="75000"/>
                  </a:scheme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4B08C9DF-ECE5-F565-63E2-CD32A64F3D2D}"/>
                  </a:ext>
                </a:extLst>
              </p:cNvPr>
              <p:cNvGrpSpPr/>
              <p:nvPr/>
            </p:nvGrpSpPr>
            <p:grpSpPr>
              <a:xfrm>
                <a:off x="639764" y="1315943"/>
                <a:ext cx="2630746" cy="2834688"/>
                <a:chOff x="-160883" y="1214699"/>
                <a:chExt cx="3177207" cy="1816841"/>
              </a:xfrm>
            </p:grpSpPr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3046ADD7-504F-29FD-F6AB-AC6D39E94CF1}"/>
                    </a:ext>
                  </a:extLst>
                </p:cNvPr>
                <p:cNvSpPr/>
                <p:nvPr/>
              </p:nvSpPr>
              <p:spPr>
                <a:xfrm>
                  <a:off x="-160883" y="1795394"/>
                  <a:ext cx="3177207" cy="1236146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  <a:alpha val="20000"/>
                  </a:schemeClr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72000" tIns="36000" rIns="36000" bIns="0" rtlCol="0" anchor="ctr"/>
                <a:lstStyle/>
                <a:p>
                  <a:pPr marL="0" marR="0" lvl="0" indent="0" algn="ctr" defTabSz="91427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25000"/>
                        </a:schemeClr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Key inclusion criteria:</a:t>
                  </a:r>
                </a:p>
                <a:p>
                  <a:pPr marL="172800" marR="0" lvl="0" indent="-172800" algn="l" defTabSz="91427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25000"/>
                        </a:schemeClr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Aged ≥18 years</a:t>
                  </a:r>
                  <a:endParaRPr kumimoji="0" lang="en-GB" sz="1200" b="0" i="0" u="none" strike="noStrike" kern="0" cap="none" spc="0" normalizeH="0" baseline="30000" noProof="0" dirty="0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172800" marR="0" lvl="0" indent="-172800" algn="l" defTabSz="91427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25000"/>
                        </a:schemeClr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Histologically / cytologically confirmed non-squamous NSCLC</a:t>
                  </a:r>
                </a:p>
                <a:p>
                  <a:pPr marL="172800" indent="-172800" defTabSz="914273">
                    <a:spcAft>
                      <a:spcPts val="600"/>
                    </a:spcAft>
                    <a:buFont typeface="Arial" panose="020B0604020202020204" pitchFamily="34" charset="0"/>
                    <a:buChar char="•"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25000"/>
                        </a:schemeClr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Ex19del / L858R</a:t>
                  </a:r>
                  <a:r>
                    <a:rPr kumimoji="0" lang="en-GB" sz="1200" b="0" i="0" u="none" strike="noStrike" kern="0" cap="none" spc="0" normalizeH="0" baseline="30000" noProof="0" dirty="0">
                      <a:ln>
                        <a:noFill/>
                      </a:ln>
                      <a:solidFill>
                        <a:schemeClr val="bg2">
                          <a:lumMod val="25000"/>
                        </a:schemeClr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†</a:t>
                  </a:r>
                </a:p>
                <a:p>
                  <a:pPr marL="172800" marR="0" lvl="0" indent="-172800" algn="l" defTabSz="91427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lang="en-GB" sz="1200" kern="0" dirty="0">
                      <a:solidFill>
                        <a:schemeClr val="bg2">
                          <a:lumMod val="25000"/>
                        </a:schemeClr>
                      </a:solidFill>
                      <a:latin typeface="Arial" panose="020B0604020202020204"/>
                    </a:rPr>
                    <a:t>WHO</a:t>
                  </a: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25000"/>
                        </a:schemeClr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 PS 0</a:t>
                  </a: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25000"/>
                        </a:schemeClr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Arial" panose="020B0604020202020204" pitchFamily="34" charset="0"/>
                    </a:rPr>
                    <a:t> / </a:t>
                  </a: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25000"/>
                        </a:schemeClr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1</a:t>
                  </a:r>
                </a:p>
              </p:txBody>
            </p:sp>
            <p:sp>
              <p:nvSpPr>
                <p:cNvPr id="5" name="Round Same-side Corner of Rectangle 9">
                  <a:extLst>
                    <a:ext uri="{FF2B5EF4-FFF2-40B4-BE49-F238E27FC236}">
                      <a16:creationId xmlns:a16="http://schemas.microsoft.com/office/drawing/2014/main" id="{C9036A2D-8024-927D-66BA-AB8447321C00}"/>
                    </a:ext>
                  </a:extLst>
                </p:cNvPr>
                <p:cNvSpPr/>
                <p:nvPr/>
              </p:nvSpPr>
              <p:spPr>
                <a:xfrm>
                  <a:off x="-160883" y="1214699"/>
                  <a:ext cx="3177207" cy="585481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27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Patients with completely resectable EGFRm</a:t>
                  </a:r>
                  <a:br>
                    <a:rPr kumimoji="0" lang="en-GB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</a:br>
                  <a:r>
                    <a:rPr kumimoji="0" lang="en-GB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stage II–IIIB NSCLC*</a:t>
                  </a:r>
                </a:p>
              </p:txBody>
            </p:sp>
          </p:grp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D6A522-778D-0EE9-71B1-FA045F5EC7F0}"/>
                  </a:ext>
                </a:extLst>
              </p:cNvPr>
              <p:cNvSpPr/>
              <p:nvPr/>
            </p:nvSpPr>
            <p:spPr>
              <a:xfrm>
                <a:off x="3269386" y="3003948"/>
                <a:ext cx="1723021" cy="990970"/>
              </a:xfrm>
              <a:prstGeom prst="rect">
                <a:avLst/>
              </a:prstGeom>
              <a:noFill/>
            </p:spPr>
            <p:txBody>
              <a:bodyPr wrap="none" lIns="72000" tIns="72000" rIns="36000" bIns="72000" anchor="ctr" anchorCtr="0"/>
              <a:lstStyle/>
              <a:p>
                <a:pPr marR="0" lvl="0" algn="ctr" defTabSz="91427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99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Stratification by:</a:t>
                </a:r>
              </a:p>
              <a:p>
                <a:pPr marR="0" lvl="0" algn="ctr" defTabSz="91427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Stage II / III</a:t>
                </a:r>
              </a:p>
              <a:p>
                <a:pPr algn="ctr" defTabSz="914273">
                  <a:spcAft>
                    <a:spcPts val="400"/>
                  </a:spcAft>
                  <a:defRPr/>
                </a:pPr>
                <a:r>
                  <a:rPr kumimoji="0" lang="en-GB" sz="105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Chinese</a:t>
                </a:r>
                <a:r>
                  <a:rPr kumimoji="0" lang="en-GB" sz="1050" b="0" i="0" u="none" strike="noStrike" kern="0" cap="none" spc="0" normalizeH="0" baseline="30000" noProof="0" dirty="0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‡</a:t>
                </a:r>
                <a:r>
                  <a:rPr lang="en-GB" sz="1050" kern="0" noProof="0" dirty="0">
                    <a:solidFill>
                      <a:schemeClr val="bg2">
                        <a:lumMod val="25000"/>
                      </a:schemeClr>
                    </a:solidFill>
                    <a:latin typeface="Arial" panose="020B0604020202020204"/>
                  </a:rPr>
                  <a:t> </a:t>
                </a:r>
                <a:r>
                  <a:rPr kumimoji="0" lang="en-GB" sz="105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/ other Asian</a:t>
                </a:r>
                <a:r>
                  <a:rPr lang="en-GB" sz="1050" kern="0" dirty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</a:p>
              <a:p>
                <a:pPr lvl="0" algn="ctr" defTabSz="914273">
                  <a:spcAft>
                    <a:spcPts val="400"/>
                  </a:spcAft>
                  <a:defRPr/>
                </a:pPr>
                <a:r>
                  <a:rPr lang="en-GB" sz="1050" kern="0" dirty="0">
                    <a:solidFill>
                      <a:schemeClr val="bg2">
                        <a:lumMod val="25000"/>
                      </a:schemeClr>
                    </a:solidFill>
                  </a:rPr>
                  <a:t>/ non-Asian</a:t>
                </a:r>
                <a:endParaRPr kumimoji="0" lang="en-GB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R="0" lvl="0" algn="ctr" defTabSz="91427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Ex19del / L858R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A7C4666-5961-1BAC-18DB-C057DE30915E}"/>
                  </a:ext>
                </a:extLst>
              </p:cNvPr>
              <p:cNvSpPr txBox="1"/>
              <p:nvPr/>
            </p:nvSpPr>
            <p:spPr>
              <a:xfrm>
                <a:off x="5335644" y="1315942"/>
                <a:ext cx="3060000" cy="830997"/>
              </a:xfrm>
              <a:prstGeom prst="rect">
                <a:avLst/>
              </a:prstGeom>
              <a:solidFill>
                <a:srgbClr val="253C7A"/>
              </a:solidFill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Osi 80 mg QD (≥9 weeks)</a:t>
                </a:r>
                <a:r>
                  <a:rPr lang="en-GB" sz="1200" baseline="30000" dirty="0">
                    <a:solidFill>
                      <a:prstClr val="white"/>
                    </a:solidFill>
                  </a:rPr>
                  <a:t>§¶ </a:t>
                </a:r>
                <a:r>
                  <a:rPr kumimoji="0" lang="en-GB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+ </a:t>
                </a:r>
                <a:br>
                  <a:rPr kumimoji="0" lang="en-GB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</a:b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carboplatin AUC5 or cisplatin 75 mg/m</a:t>
                </a:r>
                <a:r>
                  <a:rPr kumimoji="0" lang="en-US" sz="12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2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+ pemetrexed 500 mg/m</a:t>
                </a:r>
                <a:r>
                  <a:rPr kumimoji="0" lang="en-US" sz="12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2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:b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</a:b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(Q3W for 3 cycles)</a:t>
                </a:r>
                <a:endParaRPr kumimoji="0" lang="en-US" sz="12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CE380B6-9056-F88B-1AF3-43369B1E10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5644" y="2297695"/>
                <a:ext cx="3060000" cy="831600"/>
              </a:xfrm>
              <a:prstGeom prst="rect">
                <a:avLst/>
              </a:prstGeom>
              <a:solidFill>
                <a:srgbClr val="2F93FB"/>
              </a:solidFill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Osi mono</a:t>
                </a:r>
                <a:b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</a:b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80 mg QD (≥9 weeks)</a:t>
                </a:r>
                <a:r>
                  <a:rPr lang="en-GB" sz="1200" baseline="30000" dirty="0">
                    <a:solidFill>
                      <a:prstClr val="white"/>
                    </a:solidFill>
                  </a:rPr>
                  <a:t>¶</a:t>
                </a:r>
                <a:r>
                  <a:rPr kumimoji="0" lang="en-GB" sz="1200" b="0" i="0" u="none" strike="noStrike" kern="0" cap="none" spc="0" normalizeH="0" baseline="30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#</a:t>
                </a:r>
                <a:endPara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DB8E6B-DA70-8BCE-827E-323D22887ECE}"/>
                  </a:ext>
                </a:extLst>
              </p:cNvPr>
              <p:cNvSpPr txBox="1"/>
              <p:nvPr/>
            </p:nvSpPr>
            <p:spPr>
              <a:xfrm>
                <a:off x="5335644" y="3319635"/>
                <a:ext cx="3060000" cy="830997"/>
              </a:xfrm>
              <a:prstGeom prst="rect">
                <a:avLst/>
              </a:prstGeom>
              <a:solidFill>
                <a:srgbClr val="C32B42"/>
              </a:solidFill>
            </p:spPr>
            <p:txBody>
              <a:bodyPr wrap="square" rtlCol="0" anchor="ctr">
                <a:spAutoFit/>
              </a:bodyPr>
              <a:lstStyle/>
              <a:p>
                <a:pPr lvl="0" algn="ctr">
                  <a:defRPr/>
                </a:pPr>
                <a: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PBO QD (≥9 weeks)</a:t>
                </a:r>
                <a:r>
                  <a:rPr lang="en-GB" sz="1200" baseline="30000" dirty="0">
                    <a:solidFill>
                      <a:prstClr val="white"/>
                    </a:solidFill>
                  </a:rPr>
                  <a:t>§¶</a:t>
                </a:r>
                <a:r>
                  <a:rPr lang="en-GB" sz="1200" kern="0" dirty="0">
                    <a:solidFill>
                      <a:prstClr val="white"/>
                    </a:solidFill>
                    <a:latin typeface="Arial" panose="020B0604020202020204"/>
                  </a:rPr>
                  <a:t> </a:t>
                </a:r>
                <a:r>
                  <a:rPr kumimoji="0" lang="en-GB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+ </a:t>
                </a:r>
                <a:br>
                  <a:rPr kumimoji="0" lang="en-GB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</a:b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carboplatin AUC5 or cisplatin 75 mg/m</a:t>
                </a:r>
                <a:r>
                  <a:rPr kumimoji="0" lang="en-US" sz="12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2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+ pemetrexed 500 mg/m</a:t>
                </a:r>
                <a:r>
                  <a:rPr kumimoji="0" lang="en-US" sz="12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2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:b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</a:b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(Q3W for 3 cycles)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DDA3DFB-5B17-A866-4781-D972BC3AA4D9}"/>
                  </a:ext>
                </a:extLst>
              </p:cNvPr>
              <p:cNvSpPr/>
              <p:nvPr/>
            </p:nvSpPr>
            <p:spPr>
              <a:xfrm>
                <a:off x="3735072" y="2057491"/>
                <a:ext cx="809937" cy="400256"/>
              </a:xfrm>
              <a:prstGeom prst="rect">
                <a:avLst/>
              </a:prstGeom>
              <a:noFill/>
            </p:spPr>
            <p:txBody>
              <a:bodyPr lIns="72000" tIns="0" rIns="72000" bIns="0" anchor="ctr" anchorCtr="0"/>
              <a:lstStyle/>
              <a:p>
                <a:pPr marL="0" marR="0" lvl="0" indent="0" algn="ctr" defTabSz="91427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N=</a:t>
                </a:r>
                <a:r>
                  <a:rPr lang="en-GB" sz="1050" kern="0" dirty="0">
                    <a:solidFill>
                      <a:schemeClr val="bg2">
                        <a:lumMod val="25000"/>
                      </a:schemeClr>
                    </a:solidFill>
                    <a:latin typeface="Arial" panose="020B0604020202020204"/>
                  </a:rPr>
                  <a:t>358</a:t>
                </a:r>
                <a:endParaRPr kumimoji="0" lang="en-GB" sz="1050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C74A699-347E-83ED-E904-29CFCEFF7BF1}"/>
                  </a:ext>
                </a:extLst>
              </p:cNvPr>
              <p:cNvSpPr/>
              <p:nvPr/>
            </p:nvSpPr>
            <p:spPr>
              <a:xfrm>
                <a:off x="3877149" y="2459685"/>
                <a:ext cx="525782" cy="525782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CCB26D-39C0-59B3-E9D2-BAFBDF11BBC2}"/>
                  </a:ext>
                </a:extLst>
              </p:cNvPr>
              <p:cNvSpPr txBox="1"/>
              <p:nvPr/>
            </p:nvSpPr>
            <p:spPr>
              <a:xfrm>
                <a:off x="3735072" y="2507133"/>
                <a:ext cx="80993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</a:t>
                </a:r>
                <a:b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</a:br>
                <a:r>
                  <a:rPr kumimoji="0" lang="en-GB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1:1:1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D6538F07-9D1D-D3BF-7843-D89804F637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92992" y="2723208"/>
                <a:ext cx="221677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tx2">
                    <a:lumMod val="75000"/>
                  </a:schemeClr>
                </a:solidFill>
                <a:prstDash val="solid"/>
                <a:miter lim="800000"/>
                <a:headEnd type="triangle" w="med" len="med"/>
                <a:tailEnd type="none" w="med" len="med"/>
              </a:ln>
              <a:effectLst/>
            </p:spPr>
          </p:cxnSp>
          <p:sp>
            <p:nvSpPr>
              <p:cNvPr id="45" name="Round Same-side Corner of Rectangle 9">
                <a:extLst>
                  <a:ext uri="{FF2B5EF4-FFF2-40B4-BE49-F238E27FC236}">
                    <a16:creationId xmlns:a16="http://schemas.microsoft.com/office/drawing/2014/main" id="{C640A036-6CBB-465B-A252-F0A25ECF75F1}"/>
                  </a:ext>
                </a:extLst>
              </p:cNvPr>
              <p:cNvSpPr/>
              <p:nvPr/>
            </p:nvSpPr>
            <p:spPr>
              <a:xfrm>
                <a:off x="8838418" y="1730776"/>
                <a:ext cx="433949" cy="19836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vert="vert270" rtlCol="0" anchor="ctr"/>
              <a:lstStyle/>
              <a:p>
                <a:pPr algn="ctr" defTabSz="914273"/>
                <a:r>
                  <a:rPr lang="en-GB" sz="1200" kern="0" dirty="0">
                    <a:solidFill>
                      <a:prstClr val="white"/>
                    </a:solidFill>
                  </a:rPr>
                  <a:t>Surgery</a:t>
                </a: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A38890C-8656-C562-29F7-897FDA4177A4}"/>
                  </a:ext>
                </a:extLst>
              </p:cNvPr>
              <p:cNvGrpSpPr/>
              <p:nvPr/>
            </p:nvGrpSpPr>
            <p:grpSpPr>
              <a:xfrm>
                <a:off x="9413638" y="2299243"/>
                <a:ext cx="2042006" cy="894180"/>
                <a:chOff x="9413638" y="3163572"/>
                <a:chExt cx="2042006" cy="894180"/>
              </a:xfrm>
            </p:grpSpPr>
            <p:sp>
              <p:nvSpPr>
                <p:cNvPr id="30" name="Round Same-side Corner of Rectangle 9">
                  <a:extLst>
                    <a:ext uri="{FF2B5EF4-FFF2-40B4-BE49-F238E27FC236}">
                      <a16:creationId xmlns:a16="http://schemas.microsoft.com/office/drawing/2014/main" id="{7F49CAC3-EBC0-1FA1-FB05-7AAC763F6F1C}"/>
                    </a:ext>
                  </a:extLst>
                </p:cNvPr>
                <p:cNvSpPr/>
                <p:nvPr/>
              </p:nvSpPr>
              <p:spPr>
                <a:xfrm>
                  <a:off x="9413638" y="3597822"/>
                  <a:ext cx="2042006" cy="459930"/>
                </a:xfrm>
                <a:prstGeom prst="rect">
                  <a:avLst/>
                </a:prstGeom>
                <a:solidFill>
                  <a:srgbClr val="EFF1F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27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25000"/>
                        </a:schemeClr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Post-surgery</a:t>
                  </a:r>
                  <a:b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25000"/>
                        </a:schemeClr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</a:b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25000"/>
                        </a:schemeClr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follow-up visits</a:t>
                  </a:r>
                  <a:r>
                    <a:rPr lang="en-GB" sz="1200" kern="0" dirty="0">
                      <a:solidFill>
                        <a:schemeClr val="bg2">
                          <a:lumMod val="25000"/>
                        </a:schemeClr>
                      </a:solidFill>
                      <a:latin typeface="Arial" panose="020B0604020202020204"/>
                    </a:rPr>
                    <a:t>**</a:t>
                  </a:r>
                  <a:endPara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25000"/>
                      </a:scheme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Round Same-side Corner of Rectangle 9">
                  <a:extLst>
                    <a:ext uri="{FF2B5EF4-FFF2-40B4-BE49-F238E27FC236}">
                      <a16:creationId xmlns:a16="http://schemas.microsoft.com/office/drawing/2014/main" id="{4769C52A-3F13-54C1-E165-7789CAE62E68}"/>
                    </a:ext>
                  </a:extLst>
                </p:cNvPr>
                <p:cNvSpPr/>
                <p:nvPr/>
              </p:nvSpPr>
              <p:spPr>
                <a:xfrm>
                  <a:off x="9413639" y="3163572"/>
                  <a:ext cx="2042005" cy="426203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lvl="0" algn="ctr" defTabSz="914273">
                    <a:defRPr/>
                  </a:pPr>
                  <a:r>
                    <a: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Investigator choice of adjuvant treatment</a:t>
                  </a:r>
                  <a:endParaRPr kumimoji="0" lang="en-GB" sz="1200" b="0" i="0" u="none" strike="noStrike" kern="0" cap="none" spc="0" normalizeH="0" baseline="30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780284-306D-39E7-F716-1D1410EFA135}"/>
                </a:ext>
              </a:extLst>
            </p:cNvPr>
            <p:cNvSpPr txBox="1">
              <a:spLocks/>
            </p:cNvSpPr>
            <p:nvPr/>
          </p:nvSpPr>
          <p:spPr>
            <a:xfrm>
              <a:off x="9343002" y="3072348"/>
              <a:ext cx="2183277" cy="830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lvl="0" algn="ctr">
                <a:defRPr/>
              </a:pPr>
              <a:r>
                <a:rPr lang="en-GB" sz="1200" kern="0" dirty="0">
                  <a:solidFill>
                    <a:srgbClr val="008764"/>
                  </a:solidFill>
                </a:rPr>
                <a:t>Sponsor-supplied adjuvant osi was available for eligible patients who completed surgery in all arms</a:t>
              </a:r>
              <a:r>
                <a:rPr lang="en-GB" sz="1200" kern="0" baseline="30000" dirty="0">
                  <a:solidFill>
                    <a:srgbClr val="008764"/>
                  </a:solidFill>
                </a:rPr>
                <a:t>††</a:t>
              </a:r>
              <a:endParaRPr kumimoji="0" lang="en-US" sz="1200" i="0" u="none" strike="noStrike" kern="1200" cap="none" spc="0" normalizeH="0" baseline="30000" noProof="0" dirty="0">
                <a:ln>
                  <a:noFill/>
                </a:ln>
                <a:solidFill>
                  <a:srgbClr val="00876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DDE5527-AF65-49C4-7CB4-2CFA2A13497B}"/>
              </a:ext>
            </a:extLst>
          </p:cNvPr>
          <p:cNvSpPr txBox="1">
            <a:spLocks/>
          </p:cNvSpPr>
          <p:nvPr/>
        </p:nvSpPr>
        <p:spPr>
          <a:xfrm>
            <a:off x="7898673" y="115861"/>
            <a:ext cx="174172" cy="269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25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GB" sz="2800" strike="sngStrike" dirty="0">
              <a:solidFill>
                <a:srgbClr val="008764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B6F0E9C-F6C6-B132-A0FC-AEF6921D2A13}"/>
              </a:ext>
            </a:extLst>
          </p:cNvPr>
          <p:cNvSpPr txBox="1">
            <a:spLocks/>
          </p:cNvSpPr>
          <p:nvPr/>
        </p:nvSpPr>
        <p:spPr>
          <a:xfrm>
            <a:off x="776374" y="175731"/>
            <a:ext cx="10972800" cy="836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25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>
                <a:solidFill>
                  <a:srgbClr val="008764"/>
                </a:solidFill>
              </a:rPr>
              <a:t>Neoadjuvant </a:t>
            </a:r>
            <a:r>
              <a:rPr lang="en-GB" dirty="0" err="1">
                <a:solidFill>
                  <a:srgbClr val="008764"/>
                </a:solidFill>
              </a:rPr>
              <a:t>osimertinib</a:t>
            </a:r>
            <a:endParaRPr lang="en-GB" dirty="0">
              <a:solidFill>
                <a:srgbClr val="00876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07F6D8-4126-3198-8FB8-EEB617C4910C}"/>
              </a:ext>
            </a:extLst>
          </p:cNvPr>
          <p:cNvSpPr txBox="1"/>
          <p:nvPr/>
        </p:nvSpPr>
        <p:spPr>
          <a:xfrm>
            <a:off x="8072845" y="6127845"/>
            <a:ext cx="245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Chaft</a:t>
            </a:r>
            <a:r>
              <a:rPr lang="en-US" dirty="0"/>
              <a:t> et al, ASCO 2025</a:t>
            </a:r>
          </a:p>
        </p:txBody>
      </p:sp>
    </p:spTree>
    <p:extLst>
      <p:ext uri="{BB962C8B-B14F-4D97-AF65-F5344CB8AC3E}">
        <p14:creationId xmlns:p14="http://schemas.microsoft.com/office/powerpoint/2010/main" val="2205558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E49AF-3EF6-14C6-D40C-BC99FF006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41AF3-B982-FB0A-BBA6-E48C0BBFE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NSCLC</a:t>
            </a:r>
          </a:p>
          <a:p>
            <a:pPr lvl="1"/>
            <a:r>
              <a:rPr lang="en-US" dirty="0"/>
              <a:t>Long-term results of </a:t>
            </a:r>
            <a:r>
              <a:rPr lang="en-US" dirty="0" err="1"/>
              <a:t>chemo+IO</a:t>
            </a:r>
            <a:r>
              <a:rPr lang="en-US" dirty="0"/>
              <a:t> as neoadjuvant therapy</a:t>
            </a:r>
          </a:p>
          <a:p>
            <a:pPr lvl="1"/>
            <a:r>
              <a:rPr lang="en-US" dirty="0"/>
              <a:t>Targeted therapy in the pre-operative setting</a:t>
            </a:r>
          </a:p>
          <a:p>
            <a:pPr lvl="1"/>
            <a:r>
              <a:rPr lang="en-US" dirty="0"/>
              <a:t>New targeted therapy for EGFR exon 20 insertion NSCLC</a:t>
            </a:r>
          </a:p>
          <a:p>
            <a:r>
              <a:rPr lang="en-US" dirty="0"/>
              <a:t>Small Cell</a:t>
            </a:r>
          </a:p>
          <a:p>
            <a:pPr lvl="1"/>
            <a:r>
              <a:rPr lang="en-US" dirty="0"/>
              <a:t>Randomized data to support use of </a:t>
            </a:r>
            <a:r>
              <a:rPr lang="en-US" dirty="0" err="1"/>
              <a:t>tarlatamab</a:t>
            </a:r>
            <a:endParaRPr lang="en-US" dirty="0"/>
          </a:p>
          <a:p>
            <a:pPr lvl="1"/>
            <a:r>
              <a:rPr lang="en-US" dirty="0"/>
              <a:t>Randomized data to support </a:t>
            </a:r>
            <a:r>
              <a:rPr lang="en-US"/>
              <a:t>maintenance lurbinectedin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272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DABCB-35E4-F28E-3594-CF355EACD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0A1E6A-BB68-535C-A6D5-761CB5A949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Dr Jamie E. Chaft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2498E7-6DB4-7F77-DED7-4D4B2A07FB68}"/>
              </a:ext>
            </a:extLst>
          </p:cNvPr>
          <p:cNvSpPr/>
          <p:nvPr/>
        </p:nvSpPr>
        <p:spPr>
          <a:xfrm rot="16200000">
            <a:off x="9736354" y="1962929"/>
            <a:ext cx="144000" cy="144000"/>
          </a:xfrm>
          <a:prstGeom prst="rect">
            <a:avLst/>
          </a:prstGeom>
          <a:pattFill prst="wdUpDiag">
            <a:fgClr>
              <a:srgbClr val="253C7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979A0-E3F7-FA43-A6CE-08E480F67C7F}"/>
              </a:ext>
            </a:extLst>
          </p:cNvPr>
          <p:cNvSpPr/>
          <p:nvPr/>
        </p:nvSpPr>
        <p:spPr>
          <a:xfrm rot="16200000">
            <a:off x="9889456" y="1962929"/>
            <a:ext cx="144000" cy="144000"/>
          </a:xfrm>
          <a:prstGeom prst="rect">
            <a:avLst/>
          </a:prstGeom>
          <a:pattFill prst="wdUpDiag">
            <a:fgClr>
              <a:srgbClr val="2F93FB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32B086-3F27-38E8-8E9A-16FF679C424D}"/>
              </a:ext>
            </a:extLst>
          </p:cNvPr>
          <p:cNvSpPr/>
          <p:nvPr/>
        </p:nvSpPr>
        <p:spPr>
          <a:xfrm rot="16200000">
            <a:off x="10044608" y="1962929"/>
            <a:ext cx="144000" cy="144000"/>
          </a:xfrm>
          <a:prstGeom prst="rect">
            <a:avLst/>
          </a:prstGeom>
          <a:pattFill prst="wdUpDiag">
            <a:fgClr>
              <a:srgbClr val="C32B4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31ED3-7FDA-63B7-1541-3C3E3878E8D2}"/>
              </a:ext>
            </a:extLst>
          </p:cNvPr>
          <p:cNvSpPr txBox="1"/>
          <p:nvPr/>
        </p:nvSpPr>
        <p:spPr>
          <a:xfrm>
            <a:off x="7837078" y="1685748"/>
            <a:ext cx="3267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2">
                    <a:lumMod val="25000"/>
                  </a:schemeClr>
                </a:solidFill>
              </a:rPr>
              <a:t>Reasons for not completing definitive surgery:</a:t>
            </a:r>
            <a:endParaRPr 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1910A7-4207-A6C0-EB59-5A37F3710082}"/>
              </a:ext>
            </a:extLst>
          </p:cNvPr>
          <p:cNvSpPr txBox="1"/>
          <p:nvPr/>
        </p:nvSpPr>
        <p:spPr>
          <a:xfrm>
            <a:off x="10188609" y="1904124"/>
            <a:ext cx="14498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2">
                    <a:lumMod val="25000"/>
                  </a:schemeClr>
                </a:solidFill>
              </a:rPr>
              <a:t>Progressive disease</a:t>
            </a:r>
            <a:endParaRPr 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8871E-C743-3EBB-7D1E-F30494D26C2B}"/>
              </a:ext>
            </a:extLst>
          </p:cNvPr>
          <p:cNvSpPr/>
          <p:nvPr/>
        </p:nvSpPr>
        <p:spPr>
          <a:xfrm rot="16200000">
            <a:off x="7908685" y="1962929"/>
            <a:ext cx="144000" cy="144000"/>
          </a:xfrm>
          <a:prstGeom prst="rect">
            <a:avLst/>
          </a:prstGeom>
          <a:solidFill>
            <a:srgbClr val="929D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EE3561-1431-AD98-4282-DA58BB6627B0}"/>
              </a:ext>
            </a:extLst>
          </p:cNvPr>
          <p:cNvSpPr/>
          <p:nvPr/>
        </p:nvSpPr>
        <p:spPr>
          <a:xfrm rot="16200000">
            <a:off x="8061787" y="1962929"/>
            <a:ext cx="144000" cy="144000"/>
          </a:xfrm>
          <a:prstGeom prst="rect">
            <a:avLst/>
          </a:prstGeom>
          <a:solidFill>
            <a:srgbClr val="97C9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20E89A-09A1-F663-B168-D37332F038D0}"/>
              </a:ext>
            </a:extLst>
          </p:cNvPr>
          <p:cNvSpPr/>
          <p:nvPr/>
        </p:nvSpPr>
        <p:spPr>
          <a:xfrm rot="16200000">
            <a:off x="8216939" y="1962929"/>
            <a:ext cx="144000" cy="144000"/>
          </a:xfrm>
          <a:prstGeom prst="rect">
            <a:avLst/>
          </a:prstGeom>
          <a:solidFill>
            <a:srgbClr val="E195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234FA4-5848-603B-44B6-ACF5E6D24D9E}"/>
              </a:ext>
            </a:extLst>
          </p:cNvPr>
          <p:cNvSpPr txBox="1"/>
          <p:nvPr/>
        </p:nvSpPr>
        <p:spPr>
          <a:xfrm>
            <a:off x="8360940" y="1904124"/>
            <a:ext cx="661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2">
                    <a:lumMod val="25000"/>
                  </a:schemeClr>
                </a:solidFill>
              </a:rPr>
              <a:t>Other*</a:t>
            </a:r>
            <a:endParaRPr 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A40A855-7C99-AD37-49F6-AAABA9F9CB87}"/>
              </a:ext>
            </a:extLst>
          </p:cNvPr>
          <p:cNvSpPr/>
          <p:nvPr/>
        </p:nvSpPr>
        <p:spPr>
          <a:xfrm rot="16200000">
            <a:off x="9033454" y="1962929"/>
            <a:ext cx="144000" cy="144000"/>
          </a:xfrm>
          <a:prstGeom prst="rect">
            <a:avLst/>
          </a:prstGeom>
          <a:solidFill>
            <a:srgbClr val="253C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71DE23-D2D2-1F7E-B9D7-A02AE1FACBAE}"/>
              </a:ext>
            </a:extLst>
          </p:cNvPr>
          <p:cNvSpPr txBox="1"/>
          <p:nvPr/>
        </p:nvSpPr>
        <p:spPr>
          <a:xfrm>
            <a:off x="9177455" y="1904124"/>
            <a:ext cx="371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2">
                    <a:lumMod val="25000"/>
                  </a:schemeClr>
                </a:solidFill>
              </a:rPr>
              <a:t>AE</a:t>
            </a:r>
            <a:endParaRPr 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06C0F3-A833-E915-6B77-94DC4033B764}"/>
              </a:ext>
            </a:extLst>
          </p:cNvPr>
          <p:cNvSpPr txBox="1"/>
          <p:nvPr/>
        </p:nvSpPr>
        <p:spPr>
          <a:xfrm>
            <a:off x="640079" y="974008"/>
            <a:ext cx="10998424" cy="604755"/>
          </a:xfrm>
          <a:prstGeom prst="rect">
            <a:avLst/>
          </a:prstGeom>
          <a:noFill/>
          <a:ln w="38100">
            <a:solidFill>
              <a:srgbClr val="008764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chemeClr val="bg1"/>
                </a:solidFill>
                <a:latin typeface="Arial" panose="020B0604020202020204"/>
              </a:defRPr>
            </a:lvl1pPr>
          </a:lstStyle>
          <a:p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Fewer patients had progressive disease precluding definitive surgery </a:t>
            </a:r>
            <a:br>
              <a:rPr lang="en-GB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with both osi-containing regimens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91D47F7-AA9A-F673-D835-9E50FEB33724}"/>
              </a:ext>
            </a:extLst>
          </p:cNvPr>
          <p:cNvGrpSpPr/>
          <p:nvPr/>
        </p:nvGrpSpPr>
        <p:grpSpPr>
          <a:xfrm>
            <a:off x="553497" y="2222083"/>
            <a:ext cx="11085006" cy="3711552"/>
            <a:chOff x="553497" y="2077702"/>
            <a:chExt cx="11085006" cy="371155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1ECB1BF-8CA1-EA9A-7FA8-83C89C34AF0B}"/>
                </a:ext>
              </a:extLst>
            </p:cNvPr>
            <p:cNvSpPr txBox="1"/>
            <p:nvPr/>
          </p:nvSpPr>
          <p:spPr>
            <a:xfrm>
              <a:off x="1818961" y="5266034"/>
              <a:ext cx="1257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253C7A"/>
                  </a:solidFill>
                </a:rPr>
                <a:t>Osi + CTx</a:t>
              </a:r>
              <a:br>
                <a:rPr lang="en-GB" sz="1400" dirty="0">
                  <a:solidFill>
                    <a:srgbClr val="253C7A"/>
                  </a:solidFill>
                </a:rPr>
              </a:br>
              <a:r>
                <a:rPr lang="en-GB" sz="1400" dirty="0">
                  <a:solidFill>
                    <a:srgbClr val="253C7A"/>
                  </a:solidFill>
                </a:rPr>
                <a:t>(n=121)</a:t>
              </a:r>
              <a:endParaRPr lang="en-US" sz="1400" dirty="0">
                <a:solidFill>
                  <a:srgbClr val="253C7A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D17D97C-CE18-7410-2305-4CB13BB8927B}"/>
                </a:ext>
              </a:extLst>
            </p:cNvPr>
            <p:cNvSpPr txBox="1"/>
            <p:nvPr/>
          </p:nvSpPr>
          <p:spPr>
            <a:xfrm>
              <a:off x="5467350" y="5266034"/>
              <a:ext cx="1257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2F93FB"/>
                  </a:solidFill>
                </a:rPr>
                <a:t>Osi mono</a:t>
              </a:r>
              <a:br>
                <a:rPr lang="en-GB" sz="1400" dirty="0">
                  <a:solidFill>
                    <a:srgbClr val="2F93FB"/>
                  </a:solidFill>
                </a:rPr>
              </a:br>
              <a:r>
                <a:rPr lang="en-GB" sz="1400" dirty="0">
                  <a:solidFill>
                    <a:srgbClr val="2F93FB"/>
                  </a:solidFill>
                </a:rPr>
                <a:t>(n=117)</a:t>
              </a:r>
              <a:endParaRPr lang="en-US" sz="1400" dirty="0">
                <a:solidFill>
                  <a:srgbClr val="2F93FB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E62E093-0088-F099-4B6A-EA90ADBF5FBA}"/>
                </a:ext>
              </a:extLst>
            </p:cNvPr>
            <p:cNvSpPr txBox="1"/>
            <p:nvPr/>
          </p:nvSpPr>
          <p:spPr>
            <a:xfrm>
              <a:off x="9115739" y="5266034"/>
              <a:ext cx="1257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C32B42"/>
                  </a:solidFill>
                </a:rPr>
                <a:t>PBO + CTx</a:t>
              </a:r>
              <a:br>
                <a:rPr lang="en-GB" sz="1400" dirty="0">
                  <a:solidFill>
                    <a:srgbClr val="C32B42"/>
                  </a:solidFill>
                </a:rPr>
              </a:br>
              <a:r>
                <a:rPr lang="en-GB" sz="1400" dirty="0">
                  <a:solidFill>
                    <a:srgbClr val="C32B42"/>
                  </a:solidFill>
                </a:rPr>
                <a:t>(n=120)</a:t>
              </a:r>
              <a:endParaRPr lang="en-US" sz="1400" dirty="0">
                <a:solidFill>
                  <a:srgbClr val="C32B42"/>
                </a:solidFill>
              </a:endParaRPr>
            </a:p>
          </p:txBody>
        </p:sp>
        <p:graphicFrame>
          <p:nvGraphicFramePr>
            <p:cNvPr id="27" name="Chart 26">
              <a:extLst>
                <a:ext uri="{FF2B5EF4-FFF2-40B4-BE49-F238E27FC236}">
                  <a16:creationId xmlns:a16="http://schemas.microsoft.com/office/drawing/2014/main" id="{7A5236F0-B0CD-4F7C-83FD-4B4EA1BB4ADC}"/>
                </a:ext>
              </a:extLst>
            </p:cNvPr>
            <p:cNvGraphicFramePr/>
            <p:nvPr/>
          </p:nvGraphicFramePr>
          <p:xfrm>
            <a:off x="553497" y="2735111"/>
            <a:ext cx="3788228" cy="25254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31" name="Chart 30">
              <a:extLst>
                <a:ext uri="{FF2B5EF4-FFF2-40B4-BE49-F238E27FC236}">
                  <a16:creationId xmlns:a16="http://schemas.microsoft.com/office/drawing/2014/main" id="{588ED79F-F2F4-FF70-7DB9-50FBD8464834}"/>
                </a:ext>
              </a:extLst>
            </p:cNvPr>
            <p:cNvGraphicFramePr/>
            <p:nvPr/>
          </p:nvGraphicFramePr>
          <p:xfrm>
            <a:off x="4201886" y="2735111"/>
            <a:ext cx="3788228" cy="25254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46" name="Chart 45">
              <a:extLst>
                <a:ext uri="{FF2B5EF4-FFF2-40B4-BE49-F238E27FC236}">
                  <a16:creationId xmlns:a16="http://schemas.microsoft.com/office/drawing/2014/main" id="{69328E14-F6AA-6CDB-A336-DF283FBA4240}"/>
                </a:ext>
              </a:extLst>
            </p:cNvPr>
            <p:cNvGraphicFramePr/>
            <p:nvPr/>
          </p:nvGraphicFramePr>
          <p:xfrm>
            <a:off x="7850275" y="2735111"/>
            <a:ext cx="3788228" cy="25254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EB788C4-5B84-8289-45A5-C216308F1CA7}"/>
                </a:ext>
              </a:extLst>
            </p:cNvPr>
            <p:cNvSpPr txBox="1"/>
            <p:nvPr/>
          </p:nvSpPr>
          <p:spPr>
            <a:xfrm>
              <a:off x="1623052" y="2549112"/>
              <a:ext cx="606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253C7A"/>
                  </a:solidFill>
                </a:rPr>
                <a:t>6%</a:t>
              </a:r>
              <a:endParaRPr lang="en-US" sz="1400" dirty="0">
                <a:solidFill>
                  <a:srgbClr val="253C7A"/>
                </a:solidFill>
              </a:endParaRP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509B21-5B94-A374-B76F-08E47FE19F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63605" y="2808904"/>
              <a:ext cx="58626" cy="162844"/>
            </a:xfrm>
            <a:prstGeom prst="line">
              <a:avLst/>
            </a:prstGeom>
            <a:ln>
              <a:solidFill>
                <a:srgbClr val="253C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9825047-453E-41B0-5F29-884C9248A5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7597" y="2729673"/>
              <a:ext cx="22943" cy="180318"/>
            </a:xfrm>
            <a:prstGeom prst="line">
              <a:avLst/>
            </a:prstGeom>
            <a:ln>
              <a:solidFill>
                <a:srgbClr val="253C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D29A33F-B0C1-3B9F-4DE9-FA606407B2B1}"/>
                </a:ext>
              </a:extLst>
            </p:cNvPr>
            <p:cNvSpPr txBox="1"/>
            <p:nvPr/>
          </p:nvSpPr>
          <p:spPr>
            <a:xfrm>
              <a:off x="1899523" y="2452917"/>
              <a:ext cx="606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253C7A"/>
                  </a:solidFill>
                </a:rPr>
                <a:t>1%</a:t>
              </a:r>
              <a:r>
                <a:rPr lang="en-GB" sz="1400" baseline="30000" dirty="0">
                  <a:solidFill>
                    <a:srgbClr val="253C7A"/>
                  </a:solidFill>
                </a:rPr>
                <a:t>†</a:t>
              </a:r>
              <a:endParaRPr lang="en-US" sz="1400" baseline="30000" dirty="0">
                <a:solidFill>
                  <a:srgbClr val="253C7A"/>
                </a:solidFill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109FF42-A00D-89AC-DDFF-8FBEE3003F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3185" y="2387367"/>
              <a:ext cx="1990" cy="502959"/>
            </a:xfrm>
            <a:prstGeom prst="line">
              <a:avLst/>
            </a:prstGeom>
            <a:ln>
              <a:solidFill>
                <a:srgbClr val="253C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E46817B-773F-8BB7-36EE-EC977F1A6D4E}"/>
                </a:ext>
              </a:extLst>
            </p:cNvPr>
            <p:cNvSpPr txBox="1"/>
            <p:nvPr/>
          </p:nvSpPr>
          <p:spPr>
            <a:xfrm>
              <a:off x="2070935" y="2077702"/>
              <a:ext cx="606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rgbClr val="253C7A"/>
                  </a:solidFill>
                </a:rPr>
                <a:t>2%</a:t>
              </a:r>
              <a:endParaRPr lang="en-US" b="1" dirty="0">
                <a:solidFill>
                  <a:srgbClr val="253C7A"/>
                </a:solidFill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9F7EA6A-C3F7-07FE-BD0B-A79AF83830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1681" y="2807494"/>
              <a:ext cx="22226" cy="102497"/>
            </a:xfrm>
            <a:prstGeom prst="line">
              <a:avLst/>
            </a:prstGeom>
            <a:ln>
              <a:solidFill>
                <a:srgbClr val="2F93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C19D7DA-AFF3-946D-46AA-5B22ED416D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11404" y="2387367"/>
              <a:ext cx="11113" cy="504000"/>
            </a:xfrm>
            <a:prstGeom prst="line">
              <a:avLst/>
            </a:prstGeom>
            <a:ln>
              <a:solidFill>
                <a:srgbClr val="2F93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0334095-7114-7C9F-77BB-A8D5CFE13852}"/>
                </a:ext>
              </a:extLst>
            </p:cNvPr>
            <p:cNvSpPr txBox="1"/>
            <p:nvPr/>
          </p:nvSpPr>
          <p:spPr>
            <a:xfrm>
              <a:off x="5501607" y="2496998"/>
              <a:ext cx="606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2F93FB"/>
                  </a:solidFill>
                </a:rPr>
                <a:t>3%</a:t>
              </a:r>
              <a:endParaRPr lang="en-US" sz="1400" dirty="0">
                <a:solidFill>
                  <a:srgbClr val="2F93FB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88DB443-8E16-42C5-FFBA-82A2F7F23B48}"/>
                </a:ext>
              </a:extLst>
            </p:cNvPr>
            <p:cNvSpPr txBox="1"/>
            <p:nvPr/>
          </p:nvSpPr>
          <p:spPr>
            <a:xfrm>
              <a:off x="5705778" y="2077702"/>
              <a:ext cx="606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rgbClr val="2F93FB"/>
                  </a:solidFill>
                </a:rPr>
                <a:t>2%</a:t>
              </a:r>
              <a:endParaRPr lang="en-US" b="1" dirty="0">
                <a:solidFill>
                  <a:srgbClr val="2F93FB"/>
                </a:solidFill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62CAB56-43EE-DACB-B70B-C9073BDD39C5}"/>
                </a:ext>
              </a:extLst>
            </p:cNvPr>
            <p:cNvCxnSpPr/>
            <p:nvPr/>
          </p:nvCxnSpPr>
          <p:spPr>
            <a:xfrm flipH="1" flipV="1">
              <a:off x="8956231" y="2976742"/>
              <a:ext cx="108000" cy="144000"/>
            </a:xfrm>
            <a:prstGeom prst="line">
              <a:avLst/>
            </a:prstGeom>
            <a:ln>
              <a:solidFill>
                <a:srgbClr val="C32B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EE8D9FE-FAB2-4642-183A-6A8F185F7F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63184" y="2387367"/>
              <a:ext cx="11113" cy="540000"/>
            </a:xfrm>
            <a:prstGeom prst="line">
              <a:avLst/>
            </a:prstGeom>
            <a:ln>
              <a:solidFill>
                <a:srgbClr val="C32B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2C18D82-1EA9-A07F-E42B-2BD950099740}"/>
                </a:ext>
              </a:extLst>
            </p:cNvPr>
            <p:cNvSpPr txBox="1"/>
            <p:nvPr/>
          </p:nvSpPr>
          <p:spPr>
            <a:xfrm>
              <a:off x="9168571" y="2077702"/>
              <a:ext cx="606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rgbClr val="C32B42"/>
                  </a:solidFill>
                </a:rPr>
                <a:t>8%</a:t>
              </a:r>
              <a:endParaRPr lang="en-US" b="1" dirty="0">
                <a:solidFill>
                  <a:srgbClr val="C32B42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E3964BA-8C5C-C462-E711-8ECC9F491E3B}"/>
                </a:ext>
              </a:extLst>
            </p:cNvPr>
            <p:cNvSpPr txBox="1"/>
            <p:nvPr/>
          </p:nvSpPr>
          <p:spPr>
            <a:xfrm>
              <a:off x="8634989" y="2729673"/>
              <a:ext cx="606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C32B42"/>
                  </a:solidFill>
                </a:rPr>
                <a:t>5%</a:t>
              </a:r>
              <a:endParaRPr lang="en-US" sz="1400" dirty="0">
                <a:solidFill>
                  <a:srgbClr val="C32B42"/>
                </a:solidFill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8F966670-6522-8097-6A2B-0983DBAC38ED}"/>
              </a:ext>
            </a:extLst>
          </p:cNvPr>
          <p:cNvSpPr txBox="1"/>
          <p:nvPr/>
        </p:nvSpPr>
        <p:spPr>
          <a:xfrm>
            <a:off x="1380478" y="4355101"/>
            <a:ext cx="2134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253C7A"/>
                </a:solidFill>
              </a:rPr>
              <a:t>Completed definitive surgery: 90%</a:t>
            </a:r>
            <a:endParaRPr lang="en-US" sz="1600" dirty="0">
              <a:solidFill>
                <a:srgbClr val="253C7A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73961F4-0619-E0CF-984B-52E50DEA4449}"/>
              </a:ext>
            </a:extLst>
          </p:cNvPr>
          <p:cNvSpPr txBox="1"/>
          <p:nvPr/>
        </p:nvSpPr>
        <p:spPr>
          <a:xfrm>
            <a:off x="5007869" y="4355101"/>
            <a:ext cx="223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2F93FB"/>
                </a:solidFill>
              </a:rPr>
              <a:t>Completed definitive surgery: 95%</a:t>
            </a:r>
            <a:endParaRPr lang="en-US" sz="1600" dirty="0">
              <a:solidFill>
                <a:srgbClr val="2F93FB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6A21295-6E6B-D49E-56E0-3E6AC56F8934}"/>
              </a:ext>
            </a:extLst>
          </p:cNvPr>
          <p:cNvSpPr txBox="1"/>
          <p:nvPr/>
        </p:nvSpPr>
        <p:spPr>
          <a:xfrm>
            <a:off x="8552537" y="4355101"/>
            <a:ext cx="2383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C32B42"/>
                </a:solidFill>
              </a:rPr>
              <a:t>Completed definitive surgery: 88%</a:t>
            </a:r>
            <a:endParaRPr lang="en-US" sz="1600" dirty="0">
              <a:solidFill>
                <a:srgbClr val="C32B42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4A98DE-6012-E41B-B040-387C222E4237}"/>
              </a:ext>
            </a:extLst>
          </p:cNvPr>
          <p:cNvSpPr txBox="1">
            <a:spLocks/>
          </p:cNvSpPr>
          <p:nvPr/>
        </p:nvSpPr>
        <p:spPr>
          <a:xfrm>
            <a:off x="776374" y="175731"/>
            <a:ext cx="10972800" cy="836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25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800" dirty="0">
                <a:solidFill>
                  <a:srgbClr val="008764"/>
                </a:solidFill>
              </a:rPr>
              <a:t>Neoadjuvant Osimertinib:</a:t>
            </a:r>
          </a:p>
          <a:p>
            <a:r>
              <a:rPr lang="en-GB" sz="2800" dirty="0">
                <a:solidFill>
                  <a:srgbClr val="008764"/>
                </a:solidFill>
              </a:rPr>
              <a:t>Reasons for not undergoing or completing surgery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07106-F17A-97EF-C8DB-BE6F8E2CAA0C}"/>
              </a:ext>
            </a:extLst>
          </p:cNvPr>
          <p:cNvSpPr txBox="1"/>
          <p:nvPr/>
        </p:nvSpPr>
        <p:spPr>
          <a:xfrm>
            <a:off x="8634989" y="6271148"/>
            <a:ext cx="245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Chaft</a:t>
            </a:r>
            <a:r>
              <a:rPr lang="en-US" dirty="0"/>
              <a:t> et al, ASCO 2025</a:t>
            </a:r>
          </a:p>
        </p:txBody>
      </p:sp>
    </p:spTree>
    <p:extLst>
      <p:ext uri="{BB962C8B-B14F-4D97-AF65-F5344CB8AC3E}">
        <p14:creationId xmlns:p14="http://schemas.microsoft.com/office/powerpoint/2010/main" val="851802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6E9FDAE-4B55-01ED-EBA4-053966F3F3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Dr Jamie E. Chaft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2CB9CD-18F7-29AB-6E77-D9A98E356DBC}"/>
              </a:ext>
            </a:extLst>
          </p:cNvPr>
          <p:cNvSpPr txBox="1"/>
          <p:nvPr/>
        </p:nvSpPr>
        <p:spPr>
          <a:xfrm>
            <a:off x="640079" y="973554"/>
            <a:ext cx="10998423" cy="462747"/>
          </a:xfrm>
          <a:prstGeom prst="rect">
            <a:avLst/>
          </a:prstGeom>
          <a:noFill/>
          <a:ln w="38100">
            <a:solidFill>
              <a:srgbClr val="008764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chemeClr val="bg1"/>
                </a:solidFill>
                <a:latin typeface="Arial" panose="020B0604020202020204"/>
              </a:defRPr>
            </a:lvl1pPr>
          </a:lstStyle>
          <a:p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The MPR rate was statistically significantly higher with both osi-containing regimens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BA9799A-7153-DF68-3914-5999E60265D5}"/>
              </a:ext>
            </a:extLst>
          </p:cNvPr>
          <p:cNvGraphicFramePr/>
          <p:nvPr/>
        </p:nvGraphicFramePr>
        <p:xfrm>
          <a:off x="2548982" y="1673421"/>
          <a:ext cx="7551948" cy="4183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47BF966-60E4-7553-E797-0C4E0C57B555}"/>
              </a:ext>
            </a:extLst>
          </p:cNvPr>
          <p:cNvSpPr txBox="1"/>
          <p:nvPr/>
        </p:nvSpPr>
        <p:spPr>
          <a:xfrm>
            <a:off x="4670799" y="1737877"/>
            <a:ext cx="3498177" cy="542062"/>
          </a:xfrm>
          <a:prstGeom prst="rect">
            <a:avLst/>
          </a:prstGeom>
          <a:noFill/>
        </p:spPr>
        <p:txBody>
          <a:bodyPr wrap="square" lIns="0" tIns="0" rIns="0" bIns="72000" rtlCol="0" anchor="ctr">
            <a:spAutoFit/>
          </a:bodyPr>
          <a:lstStyle/>
          <a:p>
            <a:pPr algn="ctr" defTabSz="914400">
              <a:spcAft>
                <a:spcPts val="300"/>
              </a:spcAft>
              <a:defRPr/>
            </a:pPr>
            <a:r>
              <a:rPr lang="en-GB" sz="1400" b="1" dirty="0">
                <a:solidFill>
                  <a:srgbClr val="253C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Difference, 24% </a:t>
            </a:r>
            <a:r>
              <a:rPr lang="it-IT" sz="1400" dirty="0">
                <a:solidFill>
                  <a:srgbClr val="253C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(95% CI 15, 32);</a:t>
            </a:r>
          </a:p>
          <a:p>
            <a:pPr algn="ctr" defTabSz="914400">
              <a:spcAft>
                <a:spcPts val="300"/>
              </a:spcAft>
              <a:defRPr/>
            </a:pPr>
            <a:r>
              <a:rPr lang="it-IT" sz="1400" b="1" dirty="0">
                <a:solidFill>
                  <a:srgbClr val="253C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OR, 19.8 </a:t>
            </a:r>
            <a:r>
              <a:rPr lang="it-IT" sz="1400" dirty="0">
                <a:solidFill>
                  <a:srgbClr val="253C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l-PL" sz="1400" dirty="0">
                <a:solidFill>
                  <a:srgbClr val="253C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95.002% CI 4.6</a:t>
            </a:r>
            <a:r>
              <a:rPr lang="en-GB" sz="1400" dirty="0">
                <a:solidFill>
                  <a:srgbClr val="253C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l-PL" sz="1400" dirty="0">
                <a:solidFill>
                  <a:srgbClr val="253C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85.3</a:t>
            </a:r>
            <a:r>
              <a:rPr lang="en-GB" sz="1400" dirty="0">
                <a:solidFill>
                  <a:srgbClr val="253C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r>
              <a:rPr lang="it-IT" sz="1400" dirty="0">
                <a:solidFill>
                  <a:srgbClr val="253C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400" b="1" dirty="0">
                <a:solidFill>
                  <a:srgbClr val="253C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p&lt;0.0001</a:t>
            </a:r>
            <a:endParaRPr lang="en-GB" sz="1400" b="1" dirty="0">
              <a:solidFill>
                <a:srgbClr val="253C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B87EFB-608F-05B7-580C-7CD1B21217CC}"/>
              </a:ext>
            </a:extLst>
          </p:cNvPr>
          <p:cNvSpPr/>
          <p:nvPr/>
        </p:nvSpPr>
        <p:spPr>
          <a:xfrm rot="16200000">
            <a:off x="2003325" y="3282705"/>
            <a:ext cx="1103069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baseline="0">
                <a:solidFill>
                  <a:srgbClr val="9DB0AC">
                    <a:lumMod val="10000"/>
                  </a:srgb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MPR rate, %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A2EBB9-B7DD-B4BB-C903-DDF78F6EA2DD}"/>
              </a:ext>
            </a:extLst>
          </p:cNvPr>
          <p:cNvSpPr txBox="1"/>
          <p:nvPr/>
        </p:nvSpPr>
        <p:spPr>
          <a:xfrm>
            <a:off x="5890163" y="2423260"/>
            <a:ext cx="3397197" cy="503590"/>
          </a:xfrm>
          <a:prstGeom prst="rect">
            <a:avLst/>
          </a:prstGeom>
          <a:noFill/>
        </p:spPr>
        <p:txBody>
          <a:bodyPr wrap="square" lIns="0" tIns="0" rIns="0" bIns="72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srgbClr val="2F93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Difference, 23% </a:t>
            </a:r>
            <a:r>
              <a:rPr lang="it-IT" sz="1400" dirty="0">
                <a:solidFill>
                  <a:srgbClr val="2F93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(95% CI 15, 32);</a:t>
            </a:r>
            <a:b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F93F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F93F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OR, </a:t>
            </a:r>
            <a:r>
              <a:rPr lang="en-GB" sz="1400" b="1" dirty="0">
                <a:solidFill>
                  <a:srgbClr val="2F93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19.3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2F93F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(99.9% CI </a:t>
            </a:r>
            <a:r>
              <a:rPr lang="it-IT" sz="1400" dirty="0">
                <a:solidFill>
                  <a:srgbClr val="2F93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1.7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2F93F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it-IT" sz="1400" dirty="0">
                <a:solidFill>
                  <a:srgbClr val="2F93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217.4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2F93F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); 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2F93F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p&lt;0.0001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2F93F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ight Bracket 14">
            <a:extLst>
              <a:ext uri="{FF2B5EF4-FFF2-40B4-BE49-F238E27FC236}">
                <a16:creationId xmlns:a16="http://schemas.microsoft.com/office/drawing/2014/main" id="{4E913CC1-0C7C-8BB7-CD6C-6889E9895F71}"/>
              </a:ext>
            </a:extLst>
          </p:cNvPr>
          <p:cNvSpPr/>
          <p:nvPr/>
        </p:nvSpPr>
        <p:spPr>
          <a:xfrm rot="16200000">
            <a:off x="7536769" y="1829272"/>
            <a:ext cx="103987" cy="2337749"/>
          </a:xfrm>
          <a:prstGeom prst="rightBracket">
            <a:avLst>
              <a:gd name="adj" fmla="val 0"/>
            </a:avLst>
          </a:prstGeom>
          <a:ln w="19050">
            <a:solidFill>
              <a:srgbClr val="2F93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557"/>
              </a:solidFill>
            </a:endParaRPr>
          </a:p>
        </p:txBody>
      </p:sp>
      <p:sp>
        <p:nvSpPr>
          <p:cNvPr id="16" name="Right Bracket 15">
            <a:extLst>
              <a:ext uri="{FF2B5EF4-FFF2-40B4-BE49-F238E27FC236}">
                <a16:creationId xmlns:a16="http://schemas.microsoft.com/office/drawing/2014/main" id="{E8BCDC7D-4BDE-2A15-FC7E-5CD9C1E606D5}"/>
              </a:ext>
            </a:extLst>
          </p:cNvPr>
          <p:cNvSpPr/>
          <p:nvPr/>
        </p:nvSpPr>
        <p:spPr>
          <a:xfrm rot="16200000">
            <a:off x="6425869" y="68902"/>
            <a:ext cx="103004" cy="4560531"/>
          </a:xfrm>
          <a:prstGeom prst="rightBracket">
            <a:avLst>
              <a:gd name="adj" fmla="val 0"/>
            </a:avLst>
          </a:prstGeom>
          <a:ln w="19050">
            <a:solidFill>
              <a:srgbClr val="253C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EC09168-B4A3-3284-3636-1FA61B1CAD2F}"/>
              </a:ext>
            </a:extLst>
          </p:cNvPr>
          <p:cNvGrpSpPr/>
          <p:nvPr/>
        </p:nvGrpSpPr>
        <p:grpSpPr>
          <a:xfrm>
            <a:off x="11420662" y="201880"/>
            <a:ext cx="514065" cy="698352"/>
            <a:chOff x="1476305" y="3300069"/>
            <a:chExt cx="270696" cy="367738"/>
          </a:xfrm>
          <a:solidFill>
            <a:schemeClr val="bg1"/>
          </a:solidFill>
        </p:grpSpPr>
        <p:sp>
          <p:nvSpPr>
            <p:cNvPr id="26" name="Freeform 85">
              <a:extLst>
                <a:ext uri="{FF2B5EF4-FFF2-40B4-BE49-F238E27FC236}">
                  <a16:creationId xmlns:a16="http://schemas.microsoft.com/office/drawing/2014/main" id="{332B501F-98EE-72C2-C9F4-BC089F50E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6305" y="3300069"/>
              <a:ext cx="270696" cy="367738"/>
            </a:xfrm>
            <a:custGeom>
              <a:avLst/>
              <a:gdLst>
                <a:gd name="T0" fmla="*/ 19 w 45"/>
                <a:gd name="T1" fmla="*/ 41 h 61"/>
                <a:gd name="T2" fmla="*/ 19 w 45"/>
                <a:gd name="T3" fmla="*/ 44 h 61"/>
                <a:gd name="T4" fmla="*/ 29 w 45"/>
                <a:gd name="T5" fmla="*/ 45 h 61"/>
                <a:gd name="T6" fmla="*/ 9 w 45"/>
                <a:gd name="T7" fmla="*/ 44 h 61"/>
                <a:gd name="T8" fmla="*/ 9 w 45"/>
                <a:gd name="T9" fmla="*/ 23 h 61"/>
                <a:gd name="T10" fmla="*/ 19 w 45"/>
                <a:gd name="T11" fmla="*/ 21 h 61"/>
                <a:gd name="T12" fmla="*/ 21 w 45"/>
                <a:gd name="T13" fmla="*/ 21 h 61"/>
                <a:gd name="T14" fmla="*/ 23 w 45"/>
                <a:gd name="T15" fmla="*/ 25 h 61"/>
                <a:gd name="T16" fmla="*/ 22 w 45"/>
                <a:gd name="T17" fmla="*/ 27 h 61"/>
                <a:gd name="T18" fmla="*/ 23 w 45"/>
                <a:gd name="T19" fmla="*/ 29 h 61"/>
                <a:gd name="T20" fmla="*/ 31 w 45"/>
                <a:gd name="T21" fmla="*/ 26 h 61"/>
                <a:gd name="T22" fmla="*/ 31 w 45"/>
                <a:gd name="T23" fmla="*/ 23 h 61"/>
                <a:gd name="T24" fmla="*/ 29 w 45"/>
                <a:gd name="T25" fmla="*/ 23 h 61"/>
                <a:gd name="T26" fmla="*/ 26 w 45"/>
                <a:gd name="T27" fmla="*/ 19 h 61"/>
                <a:gd name="T28" fmla="*/ 28 w 45"/>
                <a:gd name="T29" fmla="*/ 18 h 61"/>
                <a:gd name="T30" fmla="*/ 24 w 45"/>
                <a:gd name="T31" fmla="*/ 8 h 61"/>
                <a:gd name="T32" fmla="*/ 22 w 45"/>
                <a:gd name="T33" fmla="*/ 8 h 61"/>
                <a:gd name="T34" fmla="*/ 19 w 45"/>
                <a:gd name="T35" fmla="*/ 4 h 61"/>
                <a:gd name="T36" fmla="*/ 20 w 45"/>
                <a:gd name="T37" fmla="*/ 3 h 61"/>
                <a:gd name="T38" fmla="*/ 20 w 45"/>
                <a:gd name="T39" fmla="*/ 0 h 61"/>
                <a:gd name="T40" fmla="*/ 11 w 45"/>
                <a:gd name="T41" fmla="*/ 4 h 61"/>
                <a:gd name="T42" fmla="*/ 12 w 45"/>
                <a:gd name="T43" fmla="*/ 6 h 61"/>
                <a:gd name="T44" fmla="*/ 14 w 45"/>
                <a:gd name="T45" fmla="*/ 6 h 61"/>
                <a:gd name="T46" fmla="*/ 16 w 45"/>
                <a:gd name="T47" fmla="*/ 10 h 61"/>
                <a:gd name="T48" fmla="*/ 15 w 45"/>
                <a:gd name="T49" fmla="*/ 12 h 61"/>
                <a:gd name="T50" fmla="*/ 15 w 45"/>
                <a:gd name="T51" fmla="*/ 14 h 61"/>
                <a:gd name="T52" fmla="*/ 0 w 45"/>
                <a:gd name="T53" fmla="*/ 33 h 61"/>
                <a:gd name="T54" fmla="*/ 15 w 45"/>
                <a:gd name="T55" fmla="*/ 52 h 61"/>
                <a:gd name="T56" fmla="*/ 8 w 45"/>
                <a:gd name="T57" fmla="*/ 55 h 61"/>
                <a:gd name="T58" fmla="*/ 32 w 45"/>
                <a:gd name="T59" fmla="*/ 61 h 61"/>
                <a:gd name="T60" fmla="*/ 25 w 45"/>
                <a:gd name="T61" fmla="*/ 55 h 61"/>
                <a:gd name="T62" fmla="*/ 34 w 45"/>
                <a:gd name="T63" fmla="*/ 47 h 61"/>
                <a:gd name="T64" fmla="*/ 45 w 45"/>
                <a:gd name="T65" fmla="*/ 45 h 61"/>
                <a:gd name="T66" fmla="*/ 45 w 45"/>
                <a:gd name="T67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" h="61">
                  <a:moveTo>
                    <a:pt x="45" y="41"/>
                  </a:move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6" y="47"/>
                    <a:pt x="23" y="48"/>
                    <a:pt x="20" y="48"/>
                  </a:cubicBezTo>
                  <a:cubicBezTo>
                    <a:pt x="16" y="48"/>
                    <a:pt x="12" y="47"/>
                    <a:pt x="9" y="44"/>
                  </a:cubicBezTo>
                  <a:cubicBezTo>
                    <a:pt x="6" y="41"/>
                    <a:pt x="5" y="37"/>
                    <a:pt x="5" y="33"/>
                  </a:cubicBezTo>
                  <a:cubicBezTo>
                    <a:pt x="5" y="29"/>
                    <a:pt x="6" y="25"/>
                    <a:pt x="9" y="23"/>
                  </a:cubicBezTo>
                  <a:cubicBezTo>
                    <a:pt x="11" y="20"/>
                    <a:pt x="14" y="19"/>
                    <a:pt x="17" y="18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2"/>
                    <a:pt x="19" y="22"/>
                    <a:pt x="20" y="2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2" y="2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6"/>
                    <a:pt x="23" y="26"/>
                    <a:pt x="23" y="26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26"/>
                    <a:pt x="32" y="25"/>
                    <a:pt x="32" y="25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0" y="23"/>
                    <a:pt x="30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4"/>
                    <a:pt x="28" y="23"/>
                    <a:pt x="28" y="23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19"/>
                    <a:pt x="26" y="19"/>
                    <a:pt x="27" y="19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1" y="3"/>
                    <a:pt x="21" y="2"/>
                    <a:pt x="21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7"/>
                    <a:pt x="12" y="7"/>
                    <a:pt x="13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4" y="12"/>
                    <a:pt x="15" y="1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5"/>
                    <a:pt x="9" y="17"/>
                    <a:pt x="6" y="19"/>
                  </a:cubicBezTo>
                  <a:cubicBezTo>
                    <a:pt x="2" y="23"/>
                    <a:pt x="0" y="28"/>
                    <a:pt x="0" y="33"/>
                  </a:cubicBezTo>
                  <a:cubicBezTo>
                    <a:pt x="0" y="38"/>
                    <a:pt x="2" y="43"/>
                    <a:pt x="6" y="47"/>
                  </a:cubicBezTo>
                  <a:cubicBezTo>
                    <a:pt x="9" y="50"/>
                    <a:pt x="12" y="51"/>
                    <a:pt x="15" y="52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8" y="51"/>
                    <a:pt x="31" y="50"/>
                    <a:pt x="34" y="47"/>
                  </a:cubicBezTo>
                  <a:cubicBezTo>
                    <a:pt x="34" y="47"/>
                    <a:pt x="34" y="46"/>
                    <a:pt x="35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5" y="45"/>
                    <a:pt x="45" y="45"/>
                    <a:pt x="45" y="44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8" name="Freeform 86">
              <a:extLst>
                <a:ext uri="{FF2B5EF4-FFF2-40B4-BE49-F238E27FC236}">
                  <a16:creationId xmlns:a16="http://schemas.microsoft.com/office/drawing/2014/main" id="{55A2FF67-BB9A-587C-369A-5F0BE2B8F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7810" y="3300069"/>
              <a:ext cx="38307" cy="17877"/>
            </a:xfrm>
            <a:custGeom>
              <a:avLst/>
              <a:gdLst>
                <a:gd name="T0" fmla="*/ 6 w 6"/>
                <a:gd name="T1" fmla="*/ 0 h 3"/>
                <a:gd name="T2" fmla="*/ 3 w 6"/>
                <a:gd name="T3" fmla="*/ 1 h 3"/>
                <a:gd name="T4" fmla="*/ 0 w 6"/>
                <a:gd name="T5" fmla="*/ 3 h 3"/>
                <a:gd name="T6" fmla="*/ 6 w 6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1" y="1"/>
                    <a:pt x="0" y="3"/>
                    <a:pt x="0" y="3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9" name="Freeform 87">
              <a:extLst>
                <a:ext uri="{FF2B5EF4-FFF2-40B4-BE49-F238E27FC236}">
                  <a16:creationId xmlns:a16="http://schemas.microsoft.com/office/drawing/2014/main" id="{7B9C2981-9DD2-2F13-F261-50C9AD8DE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976" y="3463508"/>
              <a:ext cx="35752" cy="17877"/>
            </a:xfrm>
            <a:custGeom>
              <a:avLst/>
              <a:gdLst>
                <a:gd name="T0" fmla="*/ 3 w 6"/>
                <a:gd name="T1" fmla="*/ 2 h 3"/>
                <a:gd name="T2" fmla="*/ 5 w 6"/>
                <a:gd name="T3" fmla="*/ 0 h 3"/>
                <a:gd name="T4" fmla="*/ 0 w 6"/>
                <a:gd name="T5" fmla="*/ 2 h 3"/>
                <a:gd name="T6" fmla="*/ 3 w 6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">
                  <a:moveTo>
                    <a:pt x="3" y="2"/>
                  </a:moveTo>
                  <a:cubicBezTo>
                    <a:pt x="5" y="1"/>
                    <a:pt x="6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93BA43-79AD-9472-C215-C576E2F3A7EE}"/>
              </a:ext>
            </a:extLst>
          </p:cNvPr>
          <p:cNvSpPr txBox="1"/>
          <p:nvPr/>
        </p:nvSpPr>
        <p:spPr>
          <a:xfrm>
            <a:off x="3568455" y="5435358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253C7A"/>
                </a:solidFill>
              </a:rPr>
              <a:t>Osi + CTx</a:t>
            </a:r>
            <a:br>
              <a:rPr lang="en-GB" sz="1400" dirty="0">
                <a:solidFill>
                  <a:srgbClr val="253C7A"/>
                </a:solidFill>
              </a:rPr>
            </a:br>
            <a:r>
              <a:rPr lang="en-GB" sz="1400" dirty="0">
                <a:solidFill>
                  <a:srgbClr val="253C7A"/>
                </a:solidFill>
              </a:rPr>
              <a:t>(n=121)</a:t>
            </a:r>
            <a:endParaRPr lang="en-US" sz="1400" dirty="0">
              <a:solidFill>
                <a:srgbClr val="253C7A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F107BF-7BE1-2558-DC01-ADDD3B23D0F0}"/>
              </a:ext>
            </a:extLst>
          </p:cNvPr>
          <p:cNvSpPr txBox="1"/>
          <p:nvPr/>
        </p:nvSpPr>
        <p:spPr>
          <a:xfrm>
            <a:off x="5791237" y="5435358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2F93FB"/>
                </a:solidFill>
              </a:rPr>
              <a:t>Osi mono</a:t>
            </a:r>
            <a:br>
              <a:rPr lang="en-GB" sz="1400" dirty="0">
                <a:solidFill>
                  <a:srgbClr val="2F93FB"/>
                </a:solidFill>
              </a:rPr>
            </a:br>
            <a:r>
              <a:rPr lang="en-GB" sz="1400" dirty="0">
                <a:solidFill>
                  <a:srgbClr val="2F93FB"/>
                </a:solidFill>
              </a:rPr>
              <a:t>(n=117)</a:t>
            </a:r>
            <a:endParaRPr lang="en-US" sz="1400" dirty="0">
              <a:solidFill>
                <a:srgbClr val="2F93FB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F3579-19D8-68F3-FDA2-4C7A3EE03F25}"/>
              </a:ext>
            </a:extLst>
          </p:cNvPr>
          <p:cNvSpPr txBox="1"/>
          <p:nvPr/>
        </p:nvSpPr>
        <p:spPr>
          <a:xfrm>
            <a:off x="8126446" y="5435358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C32B42"/>
                </a:solidFill>
              </a:rPr>
              <a:t>PBO + CTx</a:t>
            </a:r>
            <a:br>
              <a:rPr lang="en-GB" sz="1400" dirty="0">
                <a:solidFill>
                  <a:srgbClr val="C32B42"/>
                </a:solidFill>
              </a:rPr>
            </a:br>
            <a:r>
              <a:rPr lang="en-GB" sz="1400" dirty="0">
                <a:solidFill>
                  <a:srgbClr val="C32B42"/>
                </a:solidFill>
              </a:rPr>
              <a:t>(n=120)</a:t>
            </a:r>
            <a:endParaRPr lang="en-US" sz="1400" dirty="0">
              <a:solidFill>
                <a:srgbClr val="C32B42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4081A4F-E04B-5581-24C2-D47F7969F90A}"/>
              </a:ext>
            </a:extLst>
          </p:cNvPr>
          <p:cNvSpPr txBox="1">
            <a:spLocks/>
          </p:cNvSpPr>
          <p:nvPr/>
        </p:nvSpPr>
        <p:spPr>
          <a:xfrm>
            <a:off x="776374" y="175731"/>
            <a:ext cx="10972800" cy="836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25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800" dirty="0">
                <a:solidFill>
                  <a:srgbClr val="008764"/>
                </a:solidFill>
              </a:rPr>
              <a:t>Neoadjuvant Osimertinib:</a:t>
            </a:r>
          </a:p>
          <a:p>
            <a:r>
              <a:rPr lang="en-GB" sz="2800" dirty="0">
                <a:solidFill>
                  <a:srgbClr val="008764"/>
                </a:solidFill>
              </a:rPr>
              <a:t>Major pathologic response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AF5FF-1A66-0564-71B0-DF8300EA08EF}"/>
              </a:ext>
            </a:extLst>
          </p:cNvPr>
          <p:cNvSpPr txBox="1"/>
          <p:nvPr/>
        </p:nvSpPr>
        <p:spPr>
          <a:xfrm>
            <a:off x="8225245" y="6280245"/>
            <a:ext cx="245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Chaft</a:t>
            </a:r>
            <a:r>
              <a:rPr lang="en-US" dirty="0"/>
              <a:t> et al, ASCO 2025</a:t>
            </a:r>
          </a:p>
        </p:txBody>
      </p:sp>
    </p:spTree>
    <p:extLst>
      <p:ext uri="{BB962C8B-B14F-4D97-AF65-F5344CB8AC3E}">
        <p14:creationId xmlns:p14="http://schemas.microsoft.com/office/powerpoint/2010/main" val="1315208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28AE3-84BD-D5E7-EF22-3C7F8A94A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227099-05A5-8C0D-2E76-0189E7AFA8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Dr Jamie E. Chaft</a:t>
            </a:r>
          </a:p>
        </p:txBody>
      </p:sp>
      <p:sp>
        <p:nvSpPr>
          <p:cNvPr id="566" name="TextBox 565">
            <a:extLst>
              <a:ext uri="{FF2B5EF4-FFF2-40B4-BE49-F238E27FC236}">
                <a16:creationId xmlns:a16="http://schemas.microsoft.com/office/drawing/2014/main" id="{D25DE482-478D-124F-CC67-4C2D009A2094}"/>
              </a:ext>
            </a:extLst>
          </p:cNvPr>
          <p:cNvSpPr txBox="1"/>
          <p:nvPr/>
        </p:nvSpPr>
        <p:spPr>
          <a:xfrm>
            <a:off x="918978" y="1541126"/>
            <a:ext cx="1313886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GB" sz="1200" spc="24" baseline="0" dirty="0">
                <a:ln/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  <a:sym typeface="Arial"/>
                <a:rtl val="0"/>
              </a:rPr>
              <a:t>Overall Response: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CE6A6C-0040-8C03-EF23-D2531063294F}"/>
              </a:ext>
            </a:extLst>
          </p:cNvPr>
          <p:cNvGrpSpPr/>
          <p:nvPr/>
        </p:nvGrpSpPr>
        <p:grpSpPr>
          <a:xfrm>
            <a:off x="4478465" y="1541126"/>
            <a:ext cx="675793" cy="184666"/>
            <a:chOff x="4681502" y="1541126"/>
            <a:chExt cx="675793" cy="184666"/>
          </a:xfrm>
        </p:grpSpPr>
        <p:sp>
          <p:nvSpPr>
            <p:cNvPr id="574" name="TextBox 573">
              <a:extLst>
                <a:ext uri="{FF2B5EF4-FFF2-40B4-BE49-F238E27FC236}">
                  <a16:creationId xmlns:a16="http://schemas.microsoft.com/office/drawing/2014/main" id="{9AD4924E-92D5-E400-5520-12A06CA74ADE}"/>
                </a:ext>
              </a:extLst>
            </p:cNvPr>
            <p:cNvSpPr txBox="1"/>
            <p:nvPr/>
          </p:nvSpPr>
          <p:spPr>
            <a:xfrm>
              <a:off x="5035732" y="1541126"/>
              <a:ext cx="32156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GB" sz="1200" spc="40" baseline="0" dirty="0">
                  <a:ln/>
                  <a:solidFill>
                    <a:schemeClr val="bg2">
                      <a:lumMod val="25000"/>
                    </a:schemeClr>
                  </a:solidFill>
                  <a:latin typeface="Arial"/>
                  <a:cs typeface="Arial"/>
                  <a:sym typeface="Arial"/>
                  <a:rtl val="0"/>
                </a:rPr>
                <a:t>pCR</a:t>
              </a:r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8D963BD3-57B2-4A27-60B0-FF59F0B18095}"/>
                </a:ext>
              </a:extLst>
            </p:cNvPr>
            <p:cNvSpPr/>
            <p:nvPr/>
          </p:nvSpPr>
          <p:spPr>
            <a:xfrm>
              <a:off x="4681502" y="1561459"/>
              <a:ext cx="144000" cy="144000"/>
            </a:xfrm>
            <a:custGeom>
              <a:avLst/>
              <a:gdLst>
                <a:gd name="connsiteX0" fmla="*/ 0 w 59293"/>
                <a:gd name="connsiteY0" fmla="*/ 0 h 59165"/>
                <a:gd name="connsiteX1" fmla="*/ 59293 w 59293"/>
                <a:gd name="connsiteY1" fmla="*/ 0 h 59165"/>
                <a:gd name="connsiteX2" fmla="*/ 59293 w 59293"/>
                <a:gd name="connsiteY2" fmla="*/ 59166 h 59165"/>
                <a:gd name="connsiteX3" fmla="*/ 0 w 59293"/>
                <a:gd name="connsiteY3" fmla="*/ 59166 h 59165"/>
                <a:gd name="connsiteX4" fmla="*/ 0 w 59293"/>
                <a:gd name="connsiteY4" fmla="*/ 0 h 59165"/>
                <a:gd name="connsiteX5" fmla="*/ 0 w 59293"/>
                <a:gd name="connsiteY5" fmla="*/ 0 h 5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93" h="59165">
                  <a:moveTo>
                    <a:pt x="0" y="0"/>
                  </a:moveTo>
                  <a:lnTo>
                    <a:pt x="59293" y="0"/>
                  </a:lnTo>
                  <a:lnTo>
                    <a:pt x="59293" y="59166"/>
                  </a:lnTo>
                  <a:lnTo>
                    <a:pt x="0" y="591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pattFill prst="wdUpDiag">
              <a:fgClr>
                <a:srgbClr val="253C7A"/>
              </a:fgClr>
              <a:bgClr>
                <a:schemeClr val="bg1"/>
              </a:bgClr>
            </a:pattFill>
            <a:ln w="127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B9F1150-F414-322B-7272-5BDB6D910ED4}"/>
                </a:ext>
              </a:extLst>
            </p:cNvPr>
            <p:cNvSpPr/>
            <p:nvPr/>
          </p:nvSpPr>
          <p:spPr>
            <a:xfrm>
              <a:off x="4837077" y="1561459"/>
              <a:ext cx="144000" cy="144000"/>
            </a:xfrm>
            <a:custGeom>
              <a:avLst/>
              <a:gdLst>
                <a:gd name="connsiteX0" fmla="*/ 0 w 59293"/>
                <a:gd name="connsiteY0" fmla="*/ 0 h 59165"/>
                <a:gd name="connsiteX1" fmla="*/ 59293 w 59293"/>
                <a:gd name="connsiteY1" fmla="*/ 0 h 59165"/>
                <a:gd name="connsiteX2" fmla="*/ 59293 w 59293"/>
                <a:gd name="connsiteY2" fmla="*/ 59166 h 59165"/>
                <a:gd name="connsiteX3" fmla="*/ 0 w 59293"/>
                <a:gd name="connsiteY3" fmla="*/ 59166 h 59165"/>
                <a:gd name="connsiteX4" fmla="*/ 0 w 59293"/>
                <a:gd name="connsiteY4" fmla="*/ 0 h 59165"/>
                <a:gd name="connsiteX5" fmla="*/ 0 w 59293"/>
                <a:gd name="connsiteY5" fmla="*/ 0 h 5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93" h="59165">
                  <a:moveTo>
                    <a:pt x="0" y="0"/>
                  </a:moveTo>
                  <a:lnTo>
                    <a:pt x="59293" y="0"/>
                  </a:lnTo>
                  <a:lnTo>
                    <a:pt x="59293" y="59166"/>
                  </a:lnTo>
                  <a:lnTo>
                    <a:pt x="0" y="591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pattFill prst="wdUpDiag">
              <a:fgClr>
                <a:srgbClr val="2F93FB"/>
              </a:fgClr>
              <a:bgClr>
                <a:schemeClr val="bg1"/>
              </a:bgClr>
            </a:pattFill>
            <a:ln w="127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F7B7B9-67FA-B015-BD85-BB4B4FE2FC8C}"/>
              </a:ext>
            </a:extLst>
          </p:cNvPr>
          <p:cNvGrpSpPr/>
          <p:nvPr/>
        </p:nvGrpSpPr>
        <p:grpSpPr>
          <a:xfrm>
            <a:off x="2280351" y="1541126"/>
            <a:ext cx="873739" cy="184666"/>
            <a:chOff x="2280351" y="1541126"/>
            <a:chExt cx="873739" cy="184666"/>
          </a:xfrm>
        </p:grpSpPr>
        <p:sp>
          <p:nvSpPr>
            <p:cNvPr id="572" name="TextBox 571">
              <a:extLst>
                <a:ext uri="{FF2B5EF4-FFF2-40B4-BE49-F238E27FC236}">
                  <a16:creationId xmlns:a16="http://schemas.microsoft.com/office/drawing/2014/main" id="{22565A90-9AED-1672-3768-62516FE8ED4F}"/>
                </a:ext>
              </a:extLst>
            </p:cNvPr>
            <p:cNvSpPr txBox="1"/>
            <p:nvPr/>
          </p:nvSpPr>
          <p:spPr>
            <a:xfrm>
              <a:off x="2480829" y="1541126"/>
              <a:ext cx="673261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GB" sz="1200" spc="0" baseline="0" dirty="0">
                  <a:ln/>
                  <a:solidFill>
                    <a:schemeClr val="bg2">
                      <a:lumMod val="25000"/>
                    </a:schemeClr>
                  </a:solidFill>
                  <a:latin typeface="Arial"/>
                  <a:cs typeface="Arial"/>
                  <a:sym typeface="Arial"/>
                  <a:rtl val="0"/>
                </a:rPr>
                <a:t>Non-MPR</a:t>
              </a:r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B2D799C3-23B0-EEFE-2564-4860A5C50146}"/>
                </a:ext>
              </a:extLst>
            </p:cNvPr>
            <p:cNvSpPr/>
            <p:nvPr/>
          </p:nvSpPr>
          <p:spPr>
            <a:xfrm>
              <a:off x="2280351" y="1561459"/>
              <a:ext cx="144000" cy="144000"/>
            </a:xfrm>
            <a:custGeom>
              <a:avLst/>
              <a:gdLst>
                <a:gd name="connsiteX0" fmla="*/ 0 w 59293"/>
                <a:gd name="connsiteY0" fmla="*/ 0 h 59165"/>
                <a:gd name="connsiteX1" fmla="*/ 59293 w 59293"/>
                <a:gd name="connsiteY1" fmla="*/ 0 h 59165"/>
                <a:gd name="connsiteX2" fmla="*/ 59293 w 59293"/>
                <a:gd name="connsiteY2" fmla="*/ 59166 h 59165"/>
                <a:gd name="connsiteX3" fmla="*/ 0 w 59293"/>
                <a:gd name="connsiteY3" fmla="*/ 59166 h 59165"/>
                <a:gd name="connsiteX4" fmla="*/ 0 w 59293"/>
                <a:gd name="connsiteY4" fmla="*/ 0 h 59165"/>
                <a:gd name="connsiteX5" fmla="*/ 0 w 59293"/>
                <a:gd name="connsiteY5" fmla="*/ 0 h 5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93" h="59165">
                  <a:moveTo>
                    <a:pt x="0" y="0"/>
                  </a:moveTo>
                  <a:lnTo>
                    <a:pt x="59293" y="0"/>
                  </a:lnTo>
                  <a:lnTo>
                    <a:pt x="59293" y="59166"/>
                  </a:lnTo>
                  <a:lnTo>
                    <a:pt x="0" y="591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AEAE"/>
            </a:solidFill>
            <a:ln w="127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2E8D00D-583D-72AE-2F53-0B15D9A71535}"/>
              </a:ext>
            </a:extLst>
          </p:cNvPr>
          <p:cNvGrpSpPr/>
          <p:nvPr/>
        </p:nvGrpSpPr>
        <p:grpSpPr>
          <a:xfrm>
            <a:off x="3246358" y="1541126"/>
            <a:ext cx="1139839" cy="184666"/>
            <a:chOff x="3500694" y="1541126"/>
            <a:chExt cx="1139839" cy="184666"/>
          </a:xfrm>
        </p:grpSpPr>
        <p:sp>
          <p:nvSpPr>
            <p:cNvPr id="570" name="TextBox 569">
              <a:extLst>
                <a:ext uri="{FF2B5EF4-FFF2-40B4-BE49-F238E27FC236}">
                  <a16:creationId xmlns:a16="http://schemas.microsoft.com/office/drawing/2014/main" id="{AE0FE0C6-0123-23C9-119F-3F145086CB9E}"/>
                </a:ext>
              </a:extLst>
            </p:cNvPr>
            <p:cNvSpPr txBox="1"/>
            <p:nvPr/>
          </p:nvSpPr>
          <p:spPr>
            <a:xfrm>
              <a:off x="4292937" y="1541126"/>
              <a:ext cx="347596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GB" sz="1200" spc="16" baseline="0" dirty="0">
                  <a:ln/>
                  <a:solidFill>
                    <a:schemeClr val="bg2">
                      <a:lumMod val="25000"/>
                    </a:schemeClr>
                  </a:solidFill>
                  <a:latin typeface="Arial"/>
                  <a:cs typeface="Arial"/>
                  <a:sym typeface="Arial"/>
                  <a:rtl val="0"/>
                </a:rPr>
                <a:t>MPR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C26E83A-2806-BD0D-9BA8-1BFCB62FBAB6}"/>
                </a:ext>
              </a:extLst>
            </p:cNvPr>
            <p:cNvGrpSpPr/>
            <p:nvPr/>
          </p:nvGrpSpPr>
          <p:grpSpPr>
            <a:xfrm>
              <a:off x="3500694" y="1561459"/>
              <a:ext cx="286495" cy="144000"/>
              <a:chOff x="3514623" y="1580625"/>
              <a:chExt cx="286495" cy="144000"/>
            </a:xfrm>
          </p:grpSpPr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A3C7AA26-DA18-4819-0873-4645E2C6E3AF}"/>
                  </a:ext>
                </a:extLst>
              </p:cNvPr>
              <p:cNvSpPr/>
              <p:nvPr/>
            </p:nvSpPr>
            <p:spPr>
              <a:xfrm>
                <a:off x="3514623" y="1580625"/>
                <a:ext cx="144000" cy="144000"/>
              </a:xfrm>
              <a:custGeom>
                <a:avLst/>
                <a:gdLst>
                  <a:gd name="connsiteX0" fmla="*/ 0 w 59293"/>
                  <a:gd name="connsiteY0" fmla="*/ 0 h 59165"/>
                  <a:gd name="connsiteX1" fmla="*/ 59293 w 59293"/>
                  <a:gd name="connsiteY1" fmla="*/ 0 h 59165"/>
                  <a:gd name="connsiteX2" fmla="*/ 59293 w 59293"/>
                  <a:gd name="connsiteY2" fmla="*/ 59166 h 59165"/>
                  <a:gd name="connsiteX3" fmla="*/ 0 w 59293"/>
                  <a:gd name="connsiteY3" fmla="*/ 59166 h 59165"/>
                  <a:gd name="connsiteX4" fmla="*/ 0 w 59293"/>
                  <a:gd name="connsiteY4" fmla="*/ 0 h 59165"/>
                  <a:gd name="connsiteX5" fmla="*/ 0 w 59293"/>
                  <a:gd name="connsiteY5" fmla="*/ 0 h 59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293" h="59165">
                    <a:moveTo>
                      <a:pt x="0" y="0"/>
                    </a:moveTo>
                    <a:lnTo>
                      <a:pt x="59293" y="0"/>
                    </a:lnTo>
                    <a:lnTo>
                      <a:pt x="59293" y="59166"/>
                    </a:lnTo>
                    <a:lnTo>
                      <a:pt x="0" y="5916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53C7A"/>
              </a:solidFill>
              <a:ln w="127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073272D-96EB-BFF4-ABCC-4EB7FF0F1EF3}"/>
                  </a:ext>
                </a:extLst>
              </p:cNvPr>
              <p:cNvSpPr/>
              <p:nvPr/>
            </p:nvSpPr>
            <p:spPr>
              <a:xfrm>
                <a:off x="3657118" y="1580625"/>
                <a:ext cx="144000" cy="144000"/>
              </a:xfrm>
              <a:custGeom>
                <a:avLst/>
                <a:gdLst>
                  <a:gd name="connsiteX0" fmla="*/ 0 w 59293"/>
                  <a:gd name="connsiteY0" fmla="*/ 0 h 59165"/>
                  <a:gd name="connsiteX1" fmla="*/ 59293 w 59293"/>
                  <a:gd name="connsiteY1" fmla="*/ 0 h 59165"/>
                  <a:gd name="connsiteX2" fmla="*/ 59293 w 59293"/>
                  <a:gd name="connsiteY2" fmla="*/ 59166 h 59165"/>
                  <a:gd name="connsiteX3" fmla="*/ 0 w 59293"/>
                  <a:gd name="connsiteY3" fmla="*/ 59166 h 59165"/>
                  <a:gd name="connsiteX4" fmla="*/ 0 w 59293"/>
                  <a:gd name="connsiteY4" fmla="*/ 0 h 59165"/>
                  <a:gd name="connsiteX5" fmla="*/ 0 w 59293"/>
                  <a:gd name="connsiteY5" fmla="*/ 0 h 59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293" h="59165">
                    <a:moveTo>
                      <a:pt x="0" y="0"/>
                    </a:moveTo>
                    <a:lnTo>
                      <a:pt x="59293" y="0"/>
                    </a:lnTo>
                    <a:lnTo>
                      <a:pt x="59293" y="59166"/>
                    </a:lnTo>
                    <a:lnTo>
                      <a:pt x="0" y="5916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UpDiag">
                <a:fgClr>
                  <a:srgbClr val="253C7A"/>
                </a:fgClr>
                <a:bgClr>
                  <a:schemeClr val="bg1"/>
                </a:bgClr>
              </a:pattFill>
              <a:ln w="127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5C8A51-E369-2A83-08A9-F2F58B82804A}"/>
                </a:ext>
              </a:extLst>
            </p:cNvPr>
            <p:cNvGrpSpPr/>
            <p:nvPr/>
          </p:nvGrpSpPr>
          <p:grpSpPr>
            <a:xfrm>
              <a:off x="3803769" y="1561459"/>
              <a:ext cx="288462" cy="144000"/>
              <a:chOff x="3804755" y="1580625"/>
              <a:chExt cx="288462" cy="144000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03325D1-BF21-CC76-7404-B995DF389C43}"/>
                  </a:ext>
                </a:extLst>
              </p:cNvPr>
              <p:cNvSpPr/>
              <p:nvPr/>
            </p:nvSpPr>
            <p:spPr>
              <a:xfrm>
                <a:off x="3804755" y="1580625"/>
                <a:ext cx="144000" cy="144000"/>
              </a:xfrm>
              <a:custGeom>
                <a:avLst/>
                <a:gdLst>
                  <a:gd name="connsiteX0" fmla="*/ 0 w 59293"/>
                  <a:gd name="connsiteY0" fmla="*/ 0 h 59165"/>
                  <a:gd name="connsiteX1" fmla="*/ 59293 w 59293"/>
                  <a:gd name="connsiteY1" fmla="*/ 0 h 59165"/>
                  <a:gd name="connsiteX2" fmla="*/ 59293 w 59293"/>
                  <a:gd name="connsiteY2" fmla="*/ 59166 h 59165"/>
                  <a:gd name="connsiteX3" fmla="*/ 0 w 59293"/>
                  <a:gd name="connsiteY3" fmla="*/ 59166 h 59165"/>
                  <a:gd name="connsiteX4" fmla="*/ 0 w 59293"/>
                  <a:gd name="connsiteY4" fmla="*/ 0 h 59165"/>
                  <a:gd name="connsiteX5" fmla="*/ 0 w 59293"/>
                  <a:gd name="connsiteY5" fmla="*/ 0 h 59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293" h="59165">
                    <a:moveTo>
                      <a:pt x="0" y="0"/>
                    </a:moveTo>
                    <a:lnTo>
                      <a:pt x="59293" y="0"/>
                    </a:lnTo>
                    <a:lnTo>
                      <a:pt x="59293" y="59166"/>
                    </a:lnTo>
                    <a:lnTo>
                      <a:pt x="0" y="5916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F93FB"/>
              </a:solidFill>
              <a:ln w="127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B5B3B82-8182-954A-3F4D-66E32E9A7D03}"/>
                  </a:ext>
                </a:extLst>
              </p:cNvPr>
              <p:cNvSpPr/>
              <p:nvPr/>
            </p:nvSpPr>
            <p:spPr>
              <a:xfrm>
                <a:off x="3949217" y="1580625"/>
                <a:ext cx="144000" cy="144000"/>
              </a:xfrm>
              <a:custGeom>
                <a:avLst/>
                <a:gdLst>
                  <a:gd name="connsiteX0" fmla="*/ 0 w 59293"/>
                  <a:gd name="connsiteY0" fmla="*/ 0 h 59165"/>
                  <a:gd name="connsiteX1" fmla="*/ 59293 w 59293"/>
                  <a:gd name="connsiteY1" fmla="*/ 0 h 59165"/>
                  <a:gd name="connsiteX2" fmla="*/ 59293 w 59293"/>
                  <a:gd name="connsiteY2" fmla="*/ 59166 h 59165"/>
                  <a:gd name="connsiteX3" fmla="*/ 0 w 59293"/>
                  <a:gd name="connsiteY3" fmla="*/ 59166 h 59165"/>
                  <a:gd name="connsiteX4" fmla="*/ 0 w 59293"/>
                  <a:gd name="connsiteY4" fmla="*/ 0 h 59165"/>
                  <a:gd name="connsiteX5" fmla="*/ 0 w 59293"/>
                  <a:gd name="connsiteY5" fmla="*/ 0 h 59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293" h="59165">
                    <a:moveTo>
                      <a:pt x="0" y="0"/>
                    </a:moveTo>
                    <a:lnTo>
                      <a:pt x="59293" y="0"/>
                    </a:lnTo>
                    <a:lnTo>
                      <a:pt x="59293" y="59166"/>
                    </a:lnTo>
                    <a:lnTo>
                      <a:pt x="0" y="5916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UpDiag">
                <a:fgClr>
                  <a:srgbClr val="2F93FB"/>
                </a:fgClr>
                <a:bgClr>
                  <a:schemeClr val="bg1"/>
                </a:bgClr>
              </a:pattFill>
              <a:ln w="127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3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02AAA61-F418-0AF8-8DCA-845ADCEE62A6}"/>
                </a:ext>
              </a:extLst>
            </p:cNvPr>
            <p:cNvSpPr/>
            <p:nvPr/>
          </p:nvSpPr>
          <p:spPr>
            <a:xfrm>
              <a:off x="4109244" y="1561459"/>
              <a:ext cx="144000" cy="144000"/>
            </a:xfrm>
            <a:custGeom>
              <a:avLst/>
              <a:gdLst>
                <a:gd name="connsiteX0" fmla="*/ 0 w 59293"/>
                <a:gd name="connsiteY0" fmla="*/ 0 h 59165"/>
                <a:gd name="connsiteX1" fmla="*/ 59293 w 59293"/>
                <a:gd name="connsiteY1" fmla="*/ 0 h 59165"/>
                <a:gd name="connsiteX2" fmla="*/ 59293 w 59293"/>
                <a:gd name="connsiteY2" fmla="*/ 59166 h 59165"/>
                <a:gd name="connsiteX3" fmla="*/ 0 w 59293"/>
                <a:gd name="connsiteY3" fmla="*/ 59166 h 59165"/>
                <a:gd name="connsiteX4" fmla="*/ 0 w 59293"/>
                <a:gd name="connsiteY4" fmla="*/ 0 h 59165"/>
                <a:gd name="connsiteX5" fmla="*/ 0 w 59293"/>
                <a:gd name="connsiteY5" fmla="*/ 0 h 5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93" h="59165">
                  <a:moveTo>
                    <a:pt x="0" y="0"/>
                  </a:moveTo>
                  <a:lnTo>
                    <a:pt x="59293" y="0"/>
                  </a:lnTo>
                  <a:lnTo>
                    <a:pt x="59293" y="59166"/>
                  </a:lnTo>
                  <a:lnTo>
                    <a:pt x="0" y="5916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2B42"/>
            </a:solidFill>
            <a:ln w="127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ABCB31-16F2-451A-814F-CC3BF0A7B532}"/>
              </a:ext>
            </a:extLst>
          </p:cNvPr>
          <p:cNvSpPr txBox="1"/>
          <p:nvPr/>
        </p:nvSpPr>
        <p:spPr>
          <a:xfrm>
            <a:off x="4488408" y="5933047"/>
            <a:ext cx="3783773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GB" sz="1200" b="1" dirty="0">
                <a:ln/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  <a:sym typeface="Arial"/>
                <a:rtl val="0"/>
              </a:rPr>
              <a:t>Patients</a:t>
            </a:r>
          </a:p>
        </p:txBody>
      </p:sp>
      <p:sp>
        <p:nvSpPr>
          <p:cNvPr id="561" name="TextBox 560">
            <a:extLst>
              <a:ext uri="{FF2B5EF4-FFF2-40B4-BE49-F238E27FC236}">
                <a16:creationId xmlns:a16="http://schemas.microsoft.com/office/drawing/2014/main" id="{491F0D99-B6F5-AB87-CAF0-0E548C7844A4}"/>
              </a:ext>
            </a:extLst>
          </p:cNvPr>
          <p:cNvSpPr txBox="1"/>
          <p:nvPr/>
        </p:nvSpPr>
        <p:spPr>
          <a:xfrm rot="16200000">
            <a:off x="-1591559" y="3625916"/>
            <a:ext cx="464794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b="1" dirty="0">
                <a:ln/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  <a:sym typeface="Arial"/>
                <a:rtl val="0"/>
              </a:rPr>
              <a:t>Regression in tumor area with viable tumor cells (%)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58A4590-8D11-F86C-1EB2-2CCB4DA8A703}"/>
              </a:ext>
            </a:extLst>
          </p:cNvPr>
          <p:cNvGraphicFramePr>
            <a:graphicFrameLocks noGrp="1"/>
          </p:cNvGraphicFramePr>
          <p:nvPr/>
        </p:nvGraphicFramePr>
        <p:xfrm>
          <a:off x="1048185" y="1919618"/>
          <a:ext cx="1586514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6514">
                  <a:extLst>
                    <a:ext uri="{9D8B030D-6E8A-4147-A177-3AD203B41FA5}">
                      <a16:colId xmlns:a16="http://schemas.microsoft.com/office/drawing/2014/main" val="28279389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solidFill>
                            <a:srgbClr val="253C7A"/>
                          </a:solidFill>
                        </a:rPr>
                        <a:t>Osi + CTx (n=121)</a:t>
                      </a:r>
                      <a:endParaRPr lang="en-US" sz="1200" b="1" dirty="0">
                        <a:solidFill>
                          <a:srgbClr val="253C7A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30216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0CD9B4EF-0A67-808E-CDF2-9523EFE04278}"/>
              </a:ext>
            </a:extLst>
          </p:cNvPr>
          <p:cNvGraphicFramePr>
            <a:graphicFrameLocks noGrp="1"/>
          </p:cNvGraphicFramePr>
          <p:nvPr/>
        </p:nvGraphicFramePr>
        <p:xfrm>
          <a:off x="1048185" y="3316713"/>
          <a:ext cx="1618080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8080">
                  <a:extLst>
                    <a:ext uri="{9D8B030D-6E8A-4147-A177-3AD203B41FA5}">
                      <a16:colId xmlns:a16="http://schemas.microsoft.com/office/drawing/2014/main" val="28279389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solidFill>
                            <a:srgbClr val="2F93FB"/>
                          </a:solidFill>
                        </a:rPr>
                        <a:t>Osi mono (n=117)</a:t>
                      </a:r>
                      <a:endParaRPr lang="en-US" sz="1200" b="1" dirty="0">
                        <a:solidFill>
                          <a:srgbClr val="2F93FB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302160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0373395F-38BC-0E80-E1E0-0A25364D521E}"/>
              </a:ext>
            </a:extLst>
          </p:cNvPr>
          <p:cNvGraphicFramePr>
            <a:graphicFrameLocks noGrp="1"/>
          </p:cNvGraphicFramePr>
          <p:nvPr/>
        </p:nvGraphicFramePr>
        <p:xfrm>
          <a:off x="1048185" y="4618495"/>
          <a:ext cx="2189074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9074">
                  <a:extLst>
                    <a:ext uri="{9D8B030D-6E8A-4147-A177-3AD203B41FA5}">
                      <a16:colId xmlns:a16="http://schemas.microsoft.com/office/drawing/2014/main" val="28279389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solidFill>
                            <a:srgbClr val="C32B42"/>
                          </a:solidFill>
                        </a:rPr>
                        <a:t>PBO + CTx (n=120)</a:t>
                      </a:r>
                      <a:endParaRPr lang="en-US" sz="1200" b="1" dirty="0">
                        <a:solidFill>
                          <a:srgbClr val="C32B42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302160"/>
                  </a:ext>
                </a:extLst>
              </a:tr>
            </a:tbl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396925CF-2AE8-E850-C888-9CFC1A373E2A}"/>
              </a:ext>
            </a:extLst>
          </p:cNvPr>
          <p:cNvGrpSpPr/>
          <p:nvPr/>
        </p:nvGrpSpPr>
        <p:grpSpPr>
          <a:xfrm>
            <a:off x="11420662" y="201880"/>
            <a:ext cx="514065" cy="698352"/>
            <a:chOff x="1476305" y="3300069"/>
            <a:chExt cx="270696" cy="367738"/>
          </a:xfrm>
          <a:solidFill>
            <a:schemeClr val="bg1"/>
          </a:solidFill>
        </p:grpSpPr>
        <p:sp>
          <p:nvSpPr>
            <p:cNvPr id="30" name="Freeform 85">
              <a:extLst>
                <a:ext uri="{FF2B5EF4-FFF2-40B4-BE49-F238E27FC236}">
                  <a16:creationId xmlns:a16="http://schemas.microsoft.com/office/drawing/2014/main" id="{C78A66AA-88D5-93F7-F070-50EBBB3E5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6305" y="3300069"/>
              <a:ext cx="270696" cy="367738"/>
            </a:xfrm>
            <a:custGeom>
              <a:avLst/>
              <a:gdLst>
                <a:gd name="T0" fmla="*/ 19 w 45"/>
                <a:gd name="T1" fmla="*/ 41 h 61"/>
                <a:gd name="T2" fmla="*/ 19 w 45"/>
                <a:gd name="T3" fmla="*/ 44 h 61"/>
                <a:gd name="T4" fmla="*/ 29 w 45"/>
                <a:gd name="T5" fmla="*/ 45 h 61"/>
                <a:gd name="T6" fmla="*/ 9 w 45"/>
                <a:gd name="T7" fmla="*/ 44 h 61"/>
                <a:gd name="T8" fmla="*/ 9 w 45"/>
                <a:gd name="T9" fmla="*/ 23 h 61"/>
                <a:gd name="T10" fmla="*/ 19 w 45"/>
                <a:gd name="T11" fmla="*/ 21 h 61"/>
                <a:gd name="T12" fmla="*/ 21 w 45"/>
                <a:gd name="T13" fmla="*/ 21 h 61"/>
                <a:gd name="T14" fmla="*/ 23 w 45"/>
                <a:gd name="T15" fmla="*/ 25 h 61"/>
                <a:gd name="T16" fmla="*/ 22 w 45"/>
                <a:gd name="T17" fmla="*/ 27 h 61"/>
                <a:gd name="T18" fmla="*/ 23 w 45"/>
                <a:gd name="T19" fmla="*/ 29 h 61"/>
                <a:gd name="T20" fmla="*/ 31 w 45"/>
                <a:gd name="T21" fmla="*/ 26 h 61"/>
                <a:gd name="T22" fmla="*/ 31 w 45"/>
                <a:gd name="T23" fmla="*/ 23 h 61"/>
                <a:gd name="T24" fmla="*/ 29 w 45"/>
                <a:gd name="T25" fmla="*/ 23 h 61"/>
                <a:gd name="T26" fmla="*/ 26 w 45"/>
                <a:gd name="T27" fmla="*/ 19 h 61"/>
                <a:gd name="T28" fmla="*/ 28 w 45"/>
                <a:gd name="T29" fmla="*/ 18 h 61"/>
                <a:gd name="T30" fmla="*/ 24 w 45"/>
                <a:gd name="T31" fmla="*/ 8 h 61"/>
                <a:gd name="T32" fmla="*/ 22 w 45"/>
                <a:gd name="T33" fmla="*/ 8 h 61"/>
                <a:gd name="T34" fmla="*/ 19 w 45"/>
                <a:gd name="T35" fmla="*/ 4 h 61"/>
                <a:gd name="T36" fmla="*/ 20 w 45"/>
                <a:gd name="T37" fmla="*/ 3 h 61"/>
                <a:gd name="T38" fmla="*/ 20 w 45"/>
                <a:gd name="T39" fmla="*/ 0 h 61"/>
                <a:gd name="T40" fmla="*/ 11 w 45"/>
                <a:gd name="T41" fmla="*/ 4 h 61"/>
                <a:gd name="T42" fmla="*/ 12 w 45"/>
                <a:gd name="T43" fmla="*/ 6 h 61"/>
                <a:gd name="T44" fmla="*/ 14 w 45"/>
                <a:gd name="T45" fmla="*/ 6 h 61"/>
                <a:gd name="T46" fmla="*/ 16 w 45"/>
                <a:gd name="T47" fmla="*/ 10 h 61"/>
                <a:gd name="T48" fmla="*/ 15 w 45"/>
                <a:gd name="T49" fmla="*/ 12 h 61"/>
                <a:gd name="T50" fmla="*/ 15 w 45"/>
                <a:gd name="T51" fmla="*/ 14 h 61"/>
                <a:gd name="T52" fmla="*/ 0 w 45"/>
                <a:gd name="T53" fmla="*/ 33 h 61"/>
                <a:gd name="T54" fmla="*/ 15 w 45"/>
                <a:gd name="T55" fmla="*/ 52 h 61"/>
                <a:gd name="T56" fmla="*/ 8 w 45"/>
                <a:gd name="T57" fmla="*/ 55 h 61"/>
                <a:gd name="T58" fmla="*/ 32 w 45"/>
                <a:gd name="T59" fmla="*/ 61 h 61"/>
                <a:gd name="T60" fmla="*/ 25 w 45"/>
                <a:gd name="T61" fmla="*/ 55 h 61"/>
                <a:gd name="T62" fmla="*/ 34 w 45"/>
                <a:gd name="T63" fmla="*/ 47 h 61"/>
                <a:gd name="T64" fmla="*/ 45 w 45"/>
                <a:gd name="T65" fmla="*/ 45 h 61"/>
                <a:gd name="T66" fmla="*/ 45 w 45"/>
                <a:gd name="T67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" h="61">
                  <a:moveTo>
                    <a:pt x="45" y="41"/>
                  </a:move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6" y="47"/>
                    <a:pt x="23" y="48"/>
                    <a:pt x="20" y="48"/>
                  </a:cubicBezTo>
                  <a:cubicBezTo>
                    <a:pt x="16" y="48"/>
                    <a:pt x="12" y="47"/>
                    <a:pt x="9" y="44"/>
                  </a:cubicBezTo>
                  <a:cubicBezTo>
                    <a:pt x="6" y="41"/>
                    <a:pt x="5" y="37"/>
                    <a:pt x="5" y="33"/>
                  </a:cubicBezTo>
                  <a:cubicBezTo>
                    <a:pt x="5" y="29"/>
                    <a:pt x="6" y="25"/>
                    <a:pt x="9" y="23"/>
                  </a:cubicBezTo>
                  <a:cubicBezTo>
                    <a:pt x="11" y="20"/>
                    <a:pt x="14" y="19"/>
                    <a:pt x="17" y="18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2"/>
                    <a:pt x="19" y="22"/>
                    <a:pt x="20" y="2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2" y="2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6"/>
                    <a:pt x="23" y="26"/>
                    <a:pt x="23" y="26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26"/>
                    <a:pt x="32" y="25"/>
                    <a:pt x="32" y="25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0" y="23"/>
                    <a:pt x="30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4"/>
                    <a:pt x="28" y="23"/>
                    <a:pt x="28" y="23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19"/>
                    <a:pt x="26" y="19"/>
                    <a:pt x="27" y="19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1" y="3"/>
                    <a:pt x="21" y="2"/>
                    <a:pt x="21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7"/>
                    <a:pt x="12" y="7"/>
                    <a:pt x="13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4" y="12"/>
                    <a:pt x="15" y="1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5"/>
                    <a:pt x="9" y="17"/>
                    <a:pt x="6" y="19"/>
                  </a:cubicBezTo>
                  <a:cubicBezTo>
                    <a:pt x="2" y="23"/>
                    <a:pt x="0" y="28"/>
                    <a:pt x="0" y="33"/>
                  </a:cubicBezTo>
                  <a:cubicBezTo>
                    <a:pt x="0" y="38"/>
                    <a:pt x="2" y="43"/>
                    <a:pt x="6" y="47"/>
                  </a:cubicBezTo>
                  <a:cubicBezTo>
                    <a:pt x="9" y="50"/>
                    <a:pt x="12" y="51"/>
                    <a:pt x="15" y="52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8" y="51"/>
                    <a:pt x="31" y="50"/>
                    <a:pt x="34" y="47"/>
                  </a:cubicBezTo>
                  <a:cubicBezTo>
                    <a:pt x="34" y="47"/>
                    <a:pt x="34" y="46"/>
                    <a:pt x="35" y="45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5" y="45"/>
                    <a:pt x="45" y="45"/>
                    <a:pt x="45" y="44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1" name="Freeform 86">
              <a:extLst>
                <a:ext uri="{FF2B5EF4-FFF2-40B4-BE49-F238E27FC236}">
                  <a16:creationId xmlns:a16="http://schemas.microsoft.com/office/drawing/2014/main" id="{DB978D00-57C7-B031-F53E-67EFCEE8F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7810" y="3300069"/>
              <a:ext cx="38307" cy="17877"/>
            </a:xfrm>
            <a:custGeom>
              <a:avLst/>
              <a:gdLst>
                <a:gd name="T0" fmla="*/ 6 w 6"/>
                <a:gd name="T1" fmla="*/ 0 h 3"/>
                <a:gd name="T2" fmla="*/ 3 w 6"/>
                <a:gd name="T3" fmla="*/ 1 h 3"/>
                <a:gd name="T4" fmla="*/ 0 w 6"/>
                <a:gd name="T5" fmla="*/ 3 h 3"/>
                <a:gd name="T6" fmla="*/ 6 w 6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1" y="1"/>
                    <a:pt x="0" y="3"/>
                    <a:pt x="0" y="3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2" name="Freeform 87">
              <a:extLst>
                <a:ext uri="{FF2B5EF4-FFF2-40B4-BE49-F238E27FC236}">
                  <a16:creationId xmlns:a16="http://schemas.microsoft.com/office/drawing/2014/main" id="{FF1FD63A-D4A3-6356-6DDF-6A6EE6E22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976" y="3463508"/>
              <a:ext cx="35752" cy="17877"/>
            </a:xfrm>
            <a:custGeom>
              <a:avLst/>
              <a:gdLst>
                <a:gd name="T0" fmla="*/ 3 w 6"/>
                <a:gd name="T1" fmla="*/ 2 h 3"/>
                <a:gd name="T2" fmla="*/ 5 w 6"/>
                <a:gd name="T3" fmla="*/ 0 h 3"/>
                <a:gd name="T4" fmla="*/ 0 w 6"/>
                <a:gd name="T5" fmla="*/ 2 h 3"/>
                <a:gd name="T6" fmla="*/ 3 w 6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">
                  <a:moveTo>
                    <a:pt x="3" y="2"/>
                  </a:moveTo>
                  <a:cubicBezTo>
                    <a:pt x="5" y="1"/>
                    <a:pt x="6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E5A0752-0B9F-EBD6-C3A6-F1A29BD96B3C}"/>
              </a:ext>
            </a:extLst>
          </p:cNvPr>
          <p:cNvSpPr/>
          <p:nvPr/>
        </p:nvSpPr>
        <p:spPr>
          <a:xfrm>
            <a:off x="1260887" y="2224413"/>
            <a:ext cx="50563" cy="6256"/>
          </a:xfrm>
          <a:custGeom>
            <a:avLst/>
            <a:gdLst>
              <a:gd name="connsiteX0" fmla="*/ 40617 w 40616"/>
              <a:gd name="connsiteY0" fmla="*/ 0 h 7240"/>
              <a:gd name="connsiteX1" fmla="*/ 0 w 40616"/>
              <a:gd name="connsiteY1" fmla="*/ 0 h 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616" h="7240">
                <a:moveTo>
                  <a:pt x="40617" y="0"/>
                </a:moveTo>
                <a:lnTo>
                  <a:pt x="0" y="0"/>
                </a:lnTo>
              </a:path>
            </a:pathLst>
          </a:custGeom>
          <a:ln w="12700" cap="flat">
            <a:solidFill>
              <a:schemeClr val="bg2">
                <a:lumMod val="2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416424-B76B-3A83-A77C-480F5F233CFA}"/>
              </a:ext>
            </a:extLst>
          </p:cNvPr>
          <p:cNvSpPr txBox="1"/>
          <p:nvPr/>
        </p:nvSpPr>
        <p:spPr>
          <a:xfrm>
            <a:off x="1093218" y="2127091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spc="0" baseline="0" dirty="0">
                <a:ln/>
                <a:solidFill>
                  <a:schemeClr val="bg2">
                    <a:lumMod val="25000"/>
                  </a:schemeClr>
                </a:solidFill>
                <a:sym typeface="MyriadPro-Regular"/>
                <a:rtl val="0"/>
              </a:rPr>
              <a:t>0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15BEC8E-9D6C-2AE9-EC4E-39C5CE704629}"/>
              </a:ext>
            </a:extLst>
          </p:cNvPr>
          <p:cNvSpPr/>
          <p:nvPr/>
        </p:nvSpPr>
        <p:spPr>
          <a:xfrm>
            <a:off x="1260887" y="2401396"/>
            <a:ext cx="50563" cy="6256"/>
          </a:xfrm>
          <a:custGeom>
            <a:avLst/>
            <a:gdLst>
              <a:gd name="connsiteX0" fmla="*/ 40617 w 40616"/>
              <a:gd name="connsiteY0" fmla="*/ 0 h 7240"/>
              <a:gd name="connsiteX1" fmla="*/ 0 w 40616"/>
              <a:gd name="connsiteY1" fmla="*/ 0 h 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616" h="7240">
                <a:moveTo>
                  <a:pt x="40617" y="0"/>
                </a:moveTo>
                <a:lnTo>
                  <a:pt x="0" y="0"/>
                </a:lnTo>
              </a:path>
            </a:pathLst>
          </a:custGeom>
          <a:ln w="12700" cap="flat">
            <a:solidFill>
              <a:schemeClr val="bg2">
                <a:lumMod val="2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650D30-BC86-E87C-F99F-DBFCC908F7CF}"/>
              </a:ext>
            </a:extLst>
          </p:cNvPr>
          <p:cNvSpPr txBox="1"/>
          <p:nvPr/>
        </p:nvSpPr>
        <p:spPr>
          <a:xfrm>
            <a:off x="990626" y="2304076"/>
            <a:ext cx="3513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spc="0" baseline="0" dirty="0">
                <a:ln/>
                <a:solidFill>
                  <a:schemeClr val="bg2">
                    <a:lumMod val="25000"/>
                  </a:schemeClr>
                </a:solidFill>
                <a:sym typeface="MyriadPro-Regular"/>
                <a:rtl val="0"/>
              </a:rPr>
              <a:t>-20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BBB0519-E23E-C089-E743-B9DDE748CC67}"/>
              </a:ext>
            </a:extLst>
          </p:cNvPr>
          <p:cNvSpPr/>
          <p:nvPr/>
        </p:nvSpPr>
        <p:spPr>
          <a:xfrm>
            <a:off x="1260887" y="2578318"/>
            <a:ext cx="50563" cy="6256"/>
          </a:xfrm>
          <a:custGeom>
            <a:avLst/>
            <a:gdLst>
              <a:gd name="connsiteX0" fmla="*/ 40617 w 40616"/>
              <a:gd name="connsiteY0" fmla="*/ 0 h 7240"/>
              <a:gd name="connsiteX1" fmla="*/ 0 w 40616"/>
              <a:gd name="connsiteY1" fmla="*/ 0 h 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616" h="7240">
                <a:moveTo>
                  <a:pt x="40617" y="0"/>
                </a:moveTo>
                <a:lnTo>
                  <a:pt x="0" y="0"/>
                </a:lnTo>
              </a:path>
            </a:pathLst>
          </a:custGeom>
          <a:ln w="12700" cap="flat">
            <a:solidFill>
              <a:schemeClr val="bg2">
                <a:lumMod val="2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B4A804-00D0-2158-E768-A00C3447A3B6}"/>
              </a:ext>
            </a:extLst>
          </p:cNvPr>
          <p:cNvSpPr txBox="1"/>
          <p:nvPr/>
        </p:nvSpPr>
        <p:spPr>
          <a:xfrm>
            <a:off x="990626" y="2480997"/>
            <a:ext cx="3513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spc="0" baseline="0" dirty="0">
                <a:ln/>
                <a:solidFill>
                  <a:schemeClr val="bg2">
                    <a:lumMod val="25000"/>
                  </a:schemeClr>
                </a:solidFill>
                <a:sym typeface="MyriadPro-Regular"/>
                <a:rtl val="0"/>
              </a:rPr>
              <a:t>-40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28A9FAE-7105-5D16-16CC-8B731E0B9644}"/>
              </a:ext>
            </a:extLst>
          </p:cNvPr>
          <p:cNvSpPr/>
          <p:nvPr/>
        </p:nvSpPr>
        <p:spPr>
          <a:xfrm>
            <a:off x="1260887" y="2755240"/>
            <a:ext cx="50563" cy="6256"/>
          </a:xfrm>
          <a:custGeom>
            <a:avLst/>
            <a:gdLst>
              <a:gd name="connsiteX0" fmla="*/ 40617 w 40616"/>
              <a:gd name="connsiteY0" fmla="*/ 0 h 7240"/>
              <a:gd name="connsiteX1" fmla="*/ 0 w 40616"/>
              <a:gd name="connsiteY1" fmla="*/ 0 h 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616" h="7240">
                <a:moveTo>
                  <a:pt x="40617" y="0"/>
                </a:moveTo>
                <a:lnTo>
                  <a:pt x="0" y="0"/>
                </a:lnTo>
              </a:path>
            </a:pathLst>
          </a:custGeom>
          <a:ln w="12700" cap="flat">
            <a:solidFill>
              <a:schemeClr val="bg2">
                <a:lumMod val="2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56F608-F520-379B-4FC6-2ADD89B7E47B}"/>
              </a:ext>
            </a:extLst>
          </p:cNvPr>
          <p:cNvSpPr txBox="1"/>
          <p:nvPr/>
        </p:nvSpPr>
        <p:spPr>
          <a:xfrm>
            <a:off x="990626" y="2657919"/>
            <a:ext cx="3513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spc="0" baseline="0" dirty="0">
                <a:ln/>
                <a:solidFill>
                  <a:schemeClr val="bg2">
                    <a:lumMod val="25000"/>
                  </a:schemeClr>
                </a:solidFill>
                <a:sym typeface="MyriadPro-Regular"/>
                <a:rtl val="0"/>
              </a:rPr>
              <a:t>-60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8D5C522-9CDD-86C3-8961-759FBD5CECDA}"/>
              </a:ext>
            </a:extLst>
          </p:cNvPr>
          <p:cNvSpPr/>
          <p:nvPr/>
        </p:nvSpPr>
        <p:spPr>
          <a:xfrm>
            <a:off x="1260887" y="2932162"/>
            <a:ext cx="50563" cy="6256"/>
          </a:xfrm>
          <a:custGeom>
            <a:avLst/>
            <a:gdLst>
              <a:gd name="connsiteX0" fmla="*/ 40617 w 40616"/>
              <a:gd name="connsiteY0" fmla="*/ 0 h 7240"/>
              <a:gd name="connsiteX1" fmla="*/ 0 w 40616"/>
              <a:gd name="connsiteY1" fmla="*/ 0 h 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616" h="7240">
                <a:moveTo>
                  <a:pt x="40617" y="0"/>
                </a:moveTo>
                <a:lnTo>
                  <a:pt x="0" y="0"/>
                </a:lnTo>
              </a:path>
            </a:pathLst>
          </a:custGeom>
          <a:ln w="12700" cap="flat">
            <a:solidFill>
              <a:schemeClr val="bg2">
                <a:lumMod val="2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711D28-9912-D5CA-00C4-E36AE42DBF5B}"/>
              </a:ext>
            </a:extLst>
          </p:cNvPr>
          <p:cNvSpPr txBox="1"/>
          <p:nvPr/>
        </p:nvSpPr>
        <p:spPr>
          <a:xfrm>
            <a:off x="990626" y="2834841"/>
            <a:ext cx="3513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spc="0" baseline="0" dirty="0">
                <a:ln/>
                <a:solidFill>
                  <a:schemeClr val="bg2">
                    <a:lumMod val="25000"/>
                  </a:schemeClr>
                </a:solidFill>
                <a:sym typeface="MyriadPro-Regular"/>
                <a:rtl val="0"/>
              </a:rPr>
              <a:t>-80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29E6EDA-80BF-BB50-7FCA-57CC6E2BBEAA}"/>
              </a:ext>
            </a:extLst>
          </p:cNvPr>
          <p:cNvSpPr/>
          <p:nvPr/>
        </p:nvSpPr>
        <p:spPr>
          <a:xfrm>
            <a:off x="1260887" y="3109970"/>
            <a:ext cx="50563" cy="6256"/>
          </a:xfrm>
          <a:custGeom>
            <a:avLst/>
            <a:gdLst>
              <a:gd name="connsiteX0" fmla="*/ 40617 w 40616"/>
              <a:gd name="connsiteY0" fmla="*/ 0 h 7240"/>
              <a:gd name="connsiteX1" fmla="*/ 0 w 40616"/>
              <a:gd name="connsiteY1" fmla="*/ 0 h 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616" h="7240">
                <a:moveTo>
                  <a:pt x="40617" y="0"/>
                </a:moveTo>
                <a:lnTo>
                  <a:pt x="0" y="0"/>
                </a:lnTo>
              </a:path>
            </a:pathLst>
          </a:custGeom>
          <a:ln w="12700" cap="flat">
            <a:solidFill>
              <a:schemeClr val="bg2">
                <a:lumMod val="2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CC7311-E6A2-97D4-0465-4277022F2841}"/>
              </a:ext>
            </a:extLst>
          </p:cNvPr>
          <p:cNvSpPr txBox="1"/>
          <p:nvPr/>
        </p:nvSpPr>
        <p:spPr>
          <a:xfrm>
            <a:off x="926505" y="3011762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spc="0" baseline="0" dirty="0">
                <a:ln/>
                <a:solidFill>
                  <a:schemeClr val="bg2">
                    <a:lumMod val="25000"/>
                  </a:schemeClr>
                </a:solidFill>
                <a:sym typeface="MyriadPro-Regular"/>
                <a:rtl val="0"/>
              </a:rPr>
              <a:t>-100</a:t>
            </a:r>
          </a:p>
        </p:txBody>
      </p:sp>
      <p:sp>
        <p:nvSpPr>
          <p:cNvPr id="524" name="Freeform: Shape 523">
            <a:extLst>
              <a:ext uri="{FF2B5EF4-FFF2-40B4-BE49-F238E27FC236}">
                <a16:creationId xmlns:a16="http://schemas.microsoft.com/office/drawing/2014/main" id="{BBD4102A-0183-70A9-8B9C-74B1849AF8B3}"/>
              </a:ext>
            </a:extLst>
          </p:cNvPr>
          <p:cNvSpPr/>
          <p:nvPr/>
        </p:nvSpPr>
        <p:spPr>
          <a:xfrm>
            <a:off x="1353999" y="2224413"/>
            <a:ext cx="73278" cy="180737"/>
          </a:xfrm>
          <a:custGeom>
            <a:avLst/>
            <a:gdLst>
              <a:gd name="connsiteX0" fmla="*/ 0 w 53866"/>
              <a:gd name="connsiteY0" fmla="*/ 0 h 209165"/>
              <a:gd name="connsiteX1" fmla="*/ 53866 w 53866"/>
              <a:gd name="connsiteY1" fmla="*/ 0 h 209165"/>
              <a:gd name="connsiteX2" fmla="*/ 53866 w 53866"/>
              <a:gd name="connsiteY2" fmla="*/ 209166 h 209165"/>
              <a:gd name="connsiteX3" fmla="*/ 0 w 53866"/>
              <a:gd name="connsiteY3" fmla="*/ 209166 h 20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209165">
                <a:moveTo>
                  <a:pt x="0" y="0"/>
                </a:moveTo>
                <a:lnTo>
                  <a:pt x="53866" y="0"/>
                </a:lnTo>
                <a:lnTo>
                  <a:pt x="53866" y="209166"/>
                </a:lnTo>
                <a:lnTo>
                  <a:pt x="0" y="209166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25" name="Freeform: Shape 524">
            <a:extLst>
              <a:ext uri="{FF2B5EF4-FFF2-40B4-BE49-F238E27FC236}">
                <a16:creationId xmlns:a16="http://schemas.microsoft.com/office/drawing/2014/main" id="{96DCB0F9-50C7-F62C-A56D-F93A5865D926}"/>
              </a:ext>
            </a:extLst>
          </p:cNvPr>
          <p:cNvSpPr/>
          <p:nvPr/>
        </p:nvSpPr>
        <p:spPr>
          <a:xfrm>
            <a:off x="1447272" y="2224413"/>
            <a:ext cx="73278" cy="180737"/>
          </a:xfrm>
          <a:custGeom>
            <a:avLst/>
            <a:gdLst>
              <a:gd name="connsiteX0" fmla="*/ 0 w 53866"/>
              <a:gd name="connsiteY0" fmla="*/ 0 h 209165"/>
              <a:gd name="connsiteX1" fmla="*/ 53866 w 53866"/>
              <a:gd name="connsiteY1" fmla="*/ 0 h 209165"/>
              <a:gd name="connsiteX2" fmla="*/ 53866 w 53866"/>
              <a:gd name="connsiteY2" fmla="*/ 209166 h 209165"/>
              <a:gd name="connsiteX3" fmla="*/ 0 w 53866"/>
              <a:gd name="connsiteY3" fmla="*/ 209166 h 20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209165">
                <a:moveTo>
                  <a:pt x="0" y="0"/>
                </a:moveTo>
                <a:lnTo>
                  <a:pt x="53866" y="0"/>
                </a:lnTo>
                <a:lnTo>
                  <a:pt x="53866" y="209166"/>
                </a:lnTo>
                <a:lnTo>
                  <a:pt x="0" y="209166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26" name="Freeform: Shape 525">
            <a:extLst>
              <a:ext uri="{FF2B5EF4-FFF2-40B4-BE49-F238E27FC236}">
                <a16:creationId xmlns:a16="http://schemas.microsoft.com/office/drawing/2014/main" id="{091CBE42-349A-F344-123D-95F379E59AA8}"/>
              </a:ext>
            </a:extLst>
          </p:cNvPr>
          <p:cNvSpPr/>
          <p:nvPr/>
        </p:nvSpPr>
        <p:spPr>
          <a:xfrm>
            <a:off x="1540641" y="2224413"/>
            <a:ext cx="73278" cy="180737"/>
          </a:xfrm>
          <a:custGeom>
            <a:avLst/>
            <a:gdLst>
              <a:gd name="connsiteX0" fmla="*/ 0 w 53866"/>
              <a:gd name="connsiteY0" fmla="*/ 0 h 209165"/>
              <a:gd name="connsiteX1" fmla="*/ 53866 w 53866"/>
              <a:gd name="connsiteY1" fmla="*/ 0 h 209165"/>
              <a:gd name="connsiteX2" fmla="*/ 53866 w 53866"/>
              <a:gd name="connsiteY2" fmla="*/ 209166 h 209165"/>
              <a:gd name="connsiteX3" fmla="*/ 0 w 53866"/>
              <a:gd name="connsiteY3" fmla="*/ 209166 h 20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209165">
                <a:moveTo>
                  <a:pt x="0" y="0"/>
                </a:moveTo>
                <a:lnTo>
                  <a:pt x="53866" y="0"/>
                </a:lnTo>
                <a:lnTo>
                  <a:pt x="53866" y="209166"/>
                </a:lnTo>
                <a:lnTo>
                  <a:pt x="0" y="209166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27" name="Freeform: Shape 526">
            <a:extLst>
              <a:ext uri="{FF2B5EF4-FFF2-40B4-BE49-F238E27FC236}">
                <a16:creationId xmlns:a16="http://schemas.microsoft.com/office/drawing/2014/main" id="{8C6E8ADE-F32B-165B-8923-D39C8A871C83}"/>
              </a:ext>
            </a:extLst>
          </p:cNvPr>
          <p:cNvSpPr/>
          <p:nvPr/>
        </p:nvSpPr>
        <p:spPr>
          <a:xfrm>
            <a:off x="1633913" y="2224413"/>
            <a:ext cx="73278" cy="266258"/>
          </a:xfrm>
          <a:custGeom>
            <a:avLst/>
            <a:gdLst>
              <a:gd name="connsiteX0" fmla="*/ 0 w 53866"/>
              <a:gd name="connsiteY0" fmla="*/ 0 h 308137"/>
              <a:gd name="connsiteX1" fmla="*/ 53866 w 53866"/>
              <a:gd name="connsiteY1" fmla="*/ 0 h 308137"/>
              <a:gd name="connsiteX2" fmla="*/ 53866 w 53866"/>
              <a:gd name="connsiteY2" fmla="*/ 308137 h 308137"/>
              <a:gd name="connsiteX3" fmla="*/ 0 w 53866"/>
              <a:gd name="connsiteY3" fmla="*/ 308137 h 308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8137">
                <a:moveTo>
                  <a:pt x="0" y="0"/>
                </a:moveTo>
                <a:lnTo>
                  <a:pt x="53866" y="0"/>
                </a:lnTo>
                <a:lnTo>
                  <a:pt x="53866" y="308137"/>
                </a:lnTo>
                <a:lnTo>
                  <a:pt x="0" y="308137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28" name="Freeform: Shape 527">
            <a:extLst>
              <a:ext uri="{FF2B5EF4-FFF2-40B4-BE49-F238E27FC236}">
                <a16:creationId xmlns:a16="http://schemas.microsoft.com/office/drawing/2014/main" id="{7E863F55-BC06-121A-7639-A865BF21A9BE}"/>
              </a:ext>
            </a:extLst>
          </p:cNvPr>
          <p:cNvSpPr/>
          <p:nvPr/>
        </p:nvSpPr>
        <p:spPr>
          <a:xfrm>
            <a:off x="1727184" y="2224413"/>
            <a:ext cx="73278" cy="266258"/>
          </a:xfrm>
          <a:custGeom>
            <a:avLst/>
            <a:gdLst>
              <a:gd name="connsiteX0" fmla="*/ 0 w 53866"/>
              <a:gd name="connsiteY0" fmla="*/ 0 h 308137"/>
              <a:gd name="connsiteX1" fmla="*/ 53866 w 53866"/>
              <a:gd name="connsiteY1" fmla="*/ 0 h 308137"/>
              <a:gd name="connsiteX2" fmla="*/ 53866 w 53866"/>
              <a:gd name="connsiteY2" fmla="*/ 308137 h 308137"/>
              <a:gd name="connsiteX3" fmla="*/ 0 w 53866"/>
              <a:gd name="connsiteY3" fmla="*/ 308137 h 308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8137">
                <a:moveTo>
                  <a:pt x="0" y="0"/>
                </a:moveTo>
                <a:lnTo>
                  <a:pt x="53866" y="0"/>
                </a:lnTo>
                <a:lnTo>
                  <a:pt x="53866" y="308137"/>
                </a:lnTo>
                <a:lnTo>
                  <a:pt x="0" y="308137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29" name="Freeform: Shape 528">
            <a:extLst>
              <a:ext uri="{FF2B5EF4-FFF2-40B4-BE49-F238E27FC236}">
                <a16:creationId xmlns:a16="http://schemas.microsoft.com/office/drawing/2014/main" id="{7864EE32-EE0B-F057-0914-36184C084D43}"/>
              </a:ext>
            </a:extLst>
          </p:cNvPr>
          <p:cNvSpPr/>
          <p:nvPr/>
        </p:nvSpPr>
        <p:spPr>
          <a:xfrm>
            <a:off x="1820555" y="2224413"/>
            <a:ext cx="73278" cy="266258"/>
          </a:xfrm>
          <a:custGeom>
            <a:avLst/>
            <a:gdLst>
              <a:gd name="connsiteX0" fmla="*/ 0 w 53866"/>
              <a:gd name="connsiteY0" fmla="*/ 0 h 308137"/>
              <a:gd name="connsiteX1" fmla="*/ 53866 w 53866"/>
              <a:gd name="connsiteY1" fmla="*/ 0 h 308137"/>
              <a:gd name="connsiteX2" fmla="*/ 53866 w 53866"/>
              <a:gd name="connsiteY2" fmla="*/ 308137 h 308137"/>
              <a:gd name="connsiteX3" fmla="*/ 0 w 53866"/>
              <a:gd name="connsiteY3" fmla="*/ 308137 h 308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8137">
                <a:moveTo>
                  <a:pt x="0" y="0"/>
                </a:moveTo>
                <a:lnTo>
                  <a:pt x="53866" y="0"/>
                </a:lnTo>
                <a:lnTo>
                  <a:pt x="53866" y="308137"/>
                </a:lnTo>
                <a:lnTo>
                  <a:pt x="0" y="308137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30" name="Freeform: Shape 529">
            <a:extLst>
              <a:ext uri="{FF2B5EF4-FFF2-40B4-BE49-F238E27FC236}">
                <a16:creationId xmlns:a16="http://schemas.microsoft.com/office/drawing/2014/main" id="{191EBDA0-8E86-793D-E63E-9895514E9EB9}"/>
              </a:ext>
            </a:extLst>
          </p:cNvPr>
          <p:cNvSpPr/>
          <p:nvPr/>
        </p:nvSpPr>
        <p:spPr>
          <a:xfrm>
            <a:off x="1913827" y="2224413"/>
            <a:ext cx="73278" cy="353843"/>
          </a:xfrm>
          <a:custGeom>
            <a:avLst/>
            <a:gdLst>
              <a:gd name="connsiteX0" fmla="*/ 0 w 53866"/>
              <a:gd name="connsiteY0" fmla="*/ 0 h 409498"/>
              <a:gd name="connsiteX1" fmla="*/ 53866 w 53866"/>
              <a:gd name="connsiteY1" fmla="*/ 0 h 409498"/>
              <a:gd name="connsiteX2" fmla="*/ 53866 w 53866"/>
              <a:gd name="connsiteY2" fmla="*/ 409498 h 409498"/>
              <a:gd name="connsiteX3" fmla="*/ 0 w 53866"/>
              <a:gd name="connsiteY3" fmla="*/ 409498 h 409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409498">
                <a:moveTo>
                  <a:pt x="0" y="0"/>
                </a:moveTo>
                <a:lnTo>
                  <a:pt x="53866" y="0"/>
                </a:lnTo>
                <a:lnTo>
                  <a:pt x="53866" y="409498"/>
                </a:lnTo>
                <a:lnTo>
                  <a:pt x="0" y="409498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31" name="Freeform: Shape 530">
            <a:extLst>
              <a:ext uri="{FF2B5EF4-FFF2-40B4-BE49-F238E27FC236}">
                <a16:creationId xmlns:a16="http://schemas.microsoft.com/office/drawing/2014/main" id="{FDFE2BAB-1C86-0901-F7A9-B0F468F92ADD}"/>
              </a:ext>
            </a:extLst>
          </p:cNvPr>
          <p:cNvSpPr/>
          <p:nvPr/>
        </p:nvSpPr>
        <p:spPr>
          <a:xfrm>
            <a:off x="2007098" y="2224413"/>
            <a:ext cx="73278" cy="353843"/>
          </a:xfrm>
          <a:custGeom>
            <a:avLst/>
            <a:gdLst>
              <a:gd name="connsiteX0" fmla="*/ 0 w 53866"/>
              <a:gd name="connsiteY0" fmla="*/ 0 h 409498"/>
              <a:gd name="connsiteX1" fmla="*/ 53866 w 53866"/>
              <a:gd name="connsiteY1" fmla="*/ 0 h 409498"/>
              <a:gd name="connsiteX2" fmla="*/ 53866 w 53866"/>
              <a:gd name="connsiteY2" fmla="*/ 409498 h 409498"/>
              <a:gd name="connsiteX3" fmla="*/ 0 w 53866"/>
              <a:gd name="connsiteY3" fmla="*/ 409498 h 409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409498">
                <a:moveTo>
                  <a:pt x="0" y="0"/>
                </a:moveTo>
                <a:lnTo>
                  <a:pt x="53866" y="0"/>
                </a:lnTo>
                <a:lnTo>
                  <a:pt x="53866" y="409498"/>
                </a:lnTo>
                <a:lnTo>
                  <a:pt x="0" y="409498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32" name="Freeform: Shape 531">
            <a:extLst>
              <a:ext uri="{FF2B5EF4-FFF2-40B4-BE49-F238E27FC236}">
                <a16:creationId xmlns:a16="http://schemas.microsoft.com/office/drawing/2014/main" id="{F95F7884-5480-E5E1-6D44-19211955EF16}"/>
              </a:ext>
            </a:extLst>
          </p:cNvPr>
          <p:cNvSpPr/>
          <p:nvPr/>
        </p:nvSpPr>
        <p:spPr>
          <a:xfrm>
            <a:off x="2100469" y="2224413"/>
            <a:ext cx="73278" cy="353843"/>
          </a:xfrm>
          <a:custGeom>
            <a:avLst/>
            <a:gdLst>
              <a:gd name="connsiteX0" fmla="*/ 0 w 53866"/>
              <a:gd name="connsiteY0" fmla="*/ 0 h 409498"/>
              <a:gd name="connsiteX1" fmla="*/ 53866 w 53866"/>
              <a:gd name="connsiteY1" fmla="*/ 0 h 409498"/>
              <a:gd name="connsiteX2" fmla="*/ 53866 w 53866"/>
              <a:gd name="connsiteY2" fmla="*/ 409498 h 409498"/>
              <a:gd name="connsiteX3" fmla="*/ 0 w 53866"/>
              <a:gd name="connsiteY3" fmla="*/ 409498 h 409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409498">
                <a:moveTo>
                  <a:pt x="0" y="0"/>
                </a:moveTo>
                <a:lnTo>
                  <a:pt x="53866" y="0"/>
                </a:lnTo>
                <a:lnTo>
                  <a:pt x="53866" y="409498"/>
                </a:lnTo>
                <a:lnTo>
                  <a:pt x="0" y="409498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33" name="Freeform: Shape 532">
            <a:extLst>
              <a:ext uri="{FF2B5EF4-FFF2-40B4-BE49-F238E27FC236}">
                <a16:creationId xmlns:a16="http://schemas.microsoft.com/office/drawing/2014/main" id="{F5184C7E-751E-572F-DB47-44779B3C502F}"/>
              </a:ext>
            </a:extLst>
          </p:cNvPr>
          <p:cNvSpPr/>
          <p:nvPr/>
        </p:nvSpPr>
        <p:spPr>
          <a:xfrm>
            <a:off x="2193740" y="2224413"/>
            <a:ext cx="73278" cy="400201"/>
          </a:xfrm>
          <a:custGeom>
            <a:avLst/>
            <a:gdLst>
              <a:gd name="connsiteX0" fmla="*/ 0 w 53866"/>
              <a:gd name="connsiteY0" fmla="*/ 0 h 463147"/>
              <a:gd name="connsiteX1" fmla="*/ 53866 w 53866"/>
              <a:gd name="connsiteY1" fmla="*/ 0 h 463147"/>
              <a:gd name="connsiteX2" fmla="*/ 53866 w 53866"/>
              <a:gd name="connsiteY2" fmla="*/ 463147 h 463147"/>
              <a:gd name="connsiteX3" fmla="*/ 0 w 53866"/>
              <a:gd name="connsiteY3" fmla="*/ 463147 h 463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463147">
                <a:moveTo>
                  <a:pt x="0" y="0"/>
                </a:moveTo>
                <a:lnTo>
                  <a:pt x="53866" y="0"/>
                </a:lnTo>
                <a:lnTo>
                  <a:pt x="53866" y="463147"/>
                </a:lnTo>
                <a:lnTo>
                  <a:pt x="0" y="463147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34" name="Freeform: Shape 533">
            <a:extLst>
              <a:ext uri="{FF2B5EF4-FFF2-40B4-BE49-F238E27FC236}">
                <a16:creationId xmlns:a16="http://schemas.microsoft.com/office/drawing/2014/main" id="{468FCF58-BCF2-0931-6A28-C58899BD9052}"/>
              </a:ext>
            </a:extLst>
          </p:cNvPr>
          <p:cNvSpPr/>
          <p:nvPr/>
        </p:nvSpPr>
        <p:spPr>
          <a:xfrm>
            <a:off x="2287012" y="2224413"/>
            <a:ext cx="73278" cy="442992"/>
          </a:xfrm>
          <a:custGeom>
            <a:avLst/>
            <a:gdLst>
              <a:gd name="connsiteX0" fmla="*/ 0 w 53866"/>
              <a:gd name="connsiteY0" fmla="*/ 0 h 512669"/>
              <a:gd name="connsiteX1" fmla="*/ 53866 w 53866"/>
              <a:gd name="connsiteY1" fmla="*/ 0 h 512669"/>
              <a:gd name="connsiteX2" fmla="*/ 53866 w 53866"/>
              <a:gd name="connsiteY2" fmla="*/ 512669 h 512669"/>
              <a:gd name="connsiteX3" fmla="*/ 0 w 53866"/>
              <a:gd name="connsiteY3" fmla="*/ 512669 h 51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12669">
                <a:moveTo>
                  <a:pt x="0" y="0"/>
                </a:moveTo>
                <a:lnTo>
                  <a:pt x="53866" y="0"/>
                </a:lnTo>
                <a:lnTo>
                  <a:pt x="53866" y="512669"/>
                </a:lnTo>
                <a:lnTo>
                  <a:pt x="0" y="51266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35" name="Freeform: Shape 534">
            <a:extLst>
              <a:ext uri="{FF2B5EF4-FFF2-40B4-BE49-F238E27FC236}">
                <a16:creationId xmlns:a16="http://schemas.microsoft.com/office/drawing/2014/main" id="{A4A71999-8974-5B2A-1840-C54C8AC992E5}"/>
              </a:ext>
            </a:extLst>
          </p:cNvPr>
          <p:cNvSpPr/>
          <p:nvPr/>
        </p:nvSpPr>
        <p:spPr>
          <a:xfrm>
            <a:off x="2380381" y="2224413"/>
            <a:ext cx="73278" cy="442992"/>
          </a:xfrm>
          <a:custGeom>
            <a:avLst/>
            <a:gdLst>
              <a:gd name="connsiteX0" fmla="*/ 0 w 53866"/>
              <a:gd name="connsiteY0" fmla="*/ 0 h 512669"/>
              <a:gd name="connsiteX1" fmla="*/ 53866 w 53866"/>
              <a:gd name="connsiteY1" fmla="*/ 0 h 512669"/>
              <a:gd name="connsiteX2" fmla="*/ 53866 w 53866"/>
              <a:gd name="connsiteY2" fmla="*/ 512669 h 512669"/>
              <a:gd name="connsiteX3" fmla="*/ 0 w 53866"/>
              <a:gd name="connsiteY3" fmla="*/ 512669 h 51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12669">
                <a:moveTo>
                  <a:pt x="0" y="0"/>
                </a:moveTo>
                <a:lnTo>
                  <a:pt x="53866" y="0"/>
                </a:lnTo>
                <a:lnTo>
                  <a:pt x="53866" y="512669"/>
                </a:lnTo>
                <a:lnTo>
                  <a:pt x="0" y="51266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36" name="Freeform: Shape 535">
            <a:extLst>
              <a:ext uri="{FF2B5EF4-FFF2-40B4-BE49-F238E27FC236}">
                <a16:creationId xmlns:a16="http://schemas.microsoft.com/office/drawing/2014/main" id="{0F304A74-EE93-DA52-DD61-FCE0DBBA62A1}"/>
              </a:ext>
            </a:extLst>
          </p:cNvPr>
          <p:cNvSpPr/>
          <p:nvPr/>
        </p:nvSpPr>
        <p:spPr>
          <a:xfrm>
            <a:off x="2473654" y="2224413"/>
            <a:ext cx="73278" cy="442992"/>
          </a:xfrm>
          <a:custGeom>
            <a:avLst/>
            <a:gdLst>
              <a:gd name="connsiteX0" fmla="*/ 0 w 53866"/>
              <a:gd name="connsiteY0" fmla="*/ 0 h 512669"/>
              <a:gd name="connsiteX1" fmla="*/ 53866 w 53866"/>
              <a:gd name="connsiteY1" fmla="*/ 0 h 512669"/>
              <a:gd name="connsiteX2" fmla="*/ 53866 w 53866"/>
              <a:gd name="connsiteY2" fmla="*/ 512669 h 512669"/>
              <a:gd name="connsiteX3" fmla="*/ 0 w 53866"/>
              <a:gd name="connsiteY3" fmla="*/ 512669 h 51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12669">
                <a:moveTo>
                  <a:pt x="0" y="0"/>
                </a:moveTo>
                <a:lnTo>
                  <a:pt x="53866" y="0"/>
                </a:lnTo>
                <a:lnTo>
                  <a:pt x="53866" y="512669"/>
                </a:lnTo>
                <a:lnTo>
                  <a:pt x="0" y="51266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37" name="Freeform: Shape 536">
            <a:extLst>
              <a:ext uri="{FF2B5EF4-FFF2-40B4-BE49-F238E27FC236}">
                <a16:creationId xmlns:a16="http://schemas.microsoft.com/office/drawing/2014/main" id="{629A5722-532E-FF62-1AF3-B9C93BFF7B6A}"/>
              </a:ext>
            </a:extLst>
          </p:cNvPr>
          <p:cNvSpPr/>
          <p:nvPr/>
        </p:nvSpPr>
        <p:spPr>
          <a:xfrm>
            <a:off x="2566925" y="2224413"/>
            <a:ext cx="73278" cy="442992"/>
          </a:xfrm>
          <a:custGeom>
            <a:avLst/>
            <a:gdLst>
              <a:gd name="connsiteX0" fmla="*/ 0 w 53866"/>
              <a:gd name="connsiteY0" fmla="*/ 0 h 512669"/>
              <a:gd name="connsiteX1" fmla="*/ 53866 w 53866"/>
              <a:gd name="connsiteY1" fmla="*/ 0 h 512669"/>
              <a:gd name="connsiteX2" fmla="*/ 53866 w 53866"/>
              <a:gd name="connsiteY2" fmla="*/ 512669 h 512669"/>
              <a:gd name="connsiteX3" fmla="*/ 0 w 53866"/>
              <a:gd name="connsiteY3" fmla="*/ 512669 h 51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12669">
                <a:moveTo>
                  <a:pt x="0" y="0"/>
                </a:moveTo>
                <a:lnTo>
                  <a:pt x="53866" y="0"/>
                </a:lnTo>
                <a:lnTo>
                  <a:pt x="53866" y="512669"/>
                </a:lnTo>
                <a:lnTo>
                  <a:pt x="0" y="51266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38" name="Freeform: Shape 537">
            <a:extLst>
              <a:ext uri="{FF2B5EF4-FFF2-40B4-BE49-F238E27FC236}">
                <a16:creationId xmlns:a16="http://schemas.microsoft.com/office/drawing/2014/main" id="{9F9F5335-FCF7-D8A6-DA9E-BF7A924AF2E1}"/>
              </a:ext>
            </a:extLst>
          </p:cNvPr>
          <p:cNvSpPr/>
          <p:nvPr/>
        </p:nvSpPr>
        <p:spPr>
          <a:xfrm>
            <a:off x="2660295" y="2224413"/>
            <a:ext cx="73278" cy="442992"/>
          </a:xfrm>
          <a:custGeom>
            <a:avLst/>
            <a:gdLst>
              <a:gd name="connsiteX0" fmla="*/ 0 w 53866"/>
              <a:gd name="connsiteY0" fmla="*/ 0 h 512669"/>
              <a:gd name="connsiteX1" fmla="*/ 53866 w 53866"/>
              <a:gd name="connsiteY1" fmla="*/ 0 h 512669"/>
              <a:gd name="connsiteX2" fmla="*/ 53866 w 53866"/>
              <a:gd name="connsiteY2" fmla="*/ 512669 h 512669"/>
              <a:gd name="connsiteX3" fmla="*/ 0 w 53866"/>
              <a:gd name="connsiteY3" fmla="*/ 512669 h 51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12669">
                <a:moveTo>
                  <a:pt x="0" y="0"/>
                </a:moveTo>
                <a:lnTo>
                  <a:pt x="53866" y="0"/>
                </a:lnTo>
                <a:lnTo>
                  <a:pt x="53866" y="512669"/>
                </a:lnTo>
                <a:lnTo>
                  <a:pt x="0" y="51266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39" name="Freeform: Shape 538">
            <a:extLst>
              <a:ext uri="{FF2B5EF4-FFF2-40B4-BE49-F238E27FC236}">
                <a16:creationId xmlns:a16="http://schemas.microsoft.com/office/drawing/2014/main" id="{0B9E713D-C719-B5BB-A488-4DFB65B10DF5}"/>
              </a:ext>
            </a:extLst>
          </p:cNvPr>
          <p:cNvSpPr/>
          <p:nvPr/>
        </p:nvSpPr>
        <p:spPr>
          <a:xfrm>
            <a:off x="2753568" y="2224413"/>
            <a:ext cx="73278" cy="442992"/>
          </a:xfrm>
          <a:custGeom>
            <a:avLst/>
            <a:gdLst>
              <a:gd name="connsiteX0" fmla="*/ 0 w 53866"/>
              <a:gd name="connsiteY0" fmla="*/ 0 h 512669"/>
              <a:gd name="connsiteX1" fmla="*/ 53866 w 53866"/>
              <a:gd name="connsiteY1" fmla="*/ 0 h 512669"/>
              <a:gd name="connsiteX2" fmla="*/ 53866 w 53866"/>
              <a:gd name="connsiteY2" fmla="*/ 512669 h 512669"/>
              <a:gd name="connsiteX3" fmla="*/ 0 w 53866"/>
              <a:gd name="connsiteY3" fmla="*/ 512669 h 51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12669">
                <a:moveTo>
                  <a:pt x="0" y="0"/>
                </a:moveTo>
                <a:lnTo>
                  <a:pt x="53866" y="0"/>
                </a:lnTo>
                <a:lnTo>
                  <a:pt x="53866" y="512669"/>
                </a:lnTo>
                <a:lnTo>
                  <a:pt x="0" y="51266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40" name="Freeform: Shape 539">
            <a:extLst>
              <a:ext uri="{FF2B5EF4-FFF2-40B4-BE49-F238E27FC236}">
                <a16:creationId xmlns:a16="http://schemas.microsoft.com/office/drawing/2014/main" id="{A0E4AFB9-583C-9FF3-13D2-43D433FEFD44}"/>
              </a:ext>
            </a:extLst>
          </p:cNvPr>
          <p:cNvSpPr/>
          <p:nvPr/>
        </p:nvSpPr>
        <p:spPr>
          <a:xfrm>
            <a:off x="2846839" y="2224413"/>
            <a:ext cx="73278" cy="442992"/>
          </a:xfrm>
          <a:custGeom>
            <a:avLst/>
            <a:gdLst>
              <a:gd name="connsiteX0" fmla="*/ 0 w 53866"/>
              <a:gd name="connsiteY0" fmla="*/ 0 h 512669"/>
              <a:gd name="connsiteX1" fmla="*/ 53866 w 53866"/>
              <a:gd name="connsiteY1" fmla="*/ 0 h 512669"/>
              <a:gd name="connsiteX2" fmla="*/ 53866 w 53866"/>
              <a:gd name="connsiteY2" fmla="*/ 512669 h 512669"/>
              <a:gd name="connsiteX3" fmla="*/ 0 w 53866"/>
              <a:gd name="connsiteY3" fmla="*/ 512669 h 51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12669">
                <a:moveTo>
                  <a:pt x="0" y="0"/>
                </a:moveTo>
                <a:lnTo>
                  <a:pt x="53866" y="0"/>
                </a:lnTo>
                <a:lnTo>
                  <a:pt x="53866" y="512669"/>
                </a:lnTo>
                <a:lnTo>
                  <a:pt x="0" y="51266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41" name="Freeform: Shape 540">
            <a:extLst>
              <a:ext uri="{FF2B5EF4-FFF2-40B4-BE49-F238E27FC236}">
                <a16:creationId xmlns:a16="http://schemas.microsoft.com/office/drawing/2014/main" id="{C9B01FF5-DE15-2DCC-B200-FE6EBCFAABFD}"/>
              </a:ext>
            </a:extLst>
          </p:cNvPr>
          <p:cNvSpPr/>
          <p:nvPr/>
        </p:nvSpPr>
        <p:spPr>
          <a:xfrm>
            <a:off x="2940209" y="2224413"/>
            <a:ext cx="73278" cy="442992"/>
          </a:xfrm>
          <a:custGeom>
            <a:avLst/>
            <a:gdLst>
              <a:gd name="connsiteX0" fmla="*/ 0 w 53866"/>
              <a:gd name="connsiteY0" fmla="*/ 0 h 512669"/>
              <a:gd name="connsiteX1" fmla="*/ 53866 w 53866"/>
              <a:gd name="connsiteY1" fmla="*/ 0 h 512669"/>
              <a:gd name="connsiteX2" fmla="*/ 53866 w 53866"/>
              <a:gd name="connsiteY2" fmla="*/ 512669 h 512669"/>
              <a:gd name="connsiteX3" fmla="*/ 0 w 53866"/>
              <a:gd name="connsiteY3" fmla="*/ 512669 h 51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12669">
                <a:moveTo>
                  <a:pt x="0" y="0"/>
                </a:moveTo>
                <a:lnTo>
                  <a:pt x="53866" y="0"/>
                </a:lnTo>
                <a:lnTo>
                  <a:pt x="53866" y="512669"/>
                </a:lnTo>
                <a:lnTo>
                  <a:pt x="0" y="51266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42" name="Freeform: Shape 541">
            <a:extLst>
              <a:ext uri="{FF2B5EF4-FFF2-40B4-BE49-F238E27FC236}">
                <a16:creationId xmlns:a16="http://schemas.microsoft.com/office/drawing/2014/main" id="{22650658-2F87-F2D1-F431-316F11749FD3}"/>
              </a:ext>
            </a:extLst>
          </p:cNvPr>
          <p:cNvSpPr/>
          <p:nvPr/>
        </p:nvSpPr>
        <p:spPr>
          <a:xfrm>
            <a:off x="3033480" y="2224413"/>
            <a:ext cx="73278" cy="442992"/>
          </a:xfrm>
          <a:custGeom>
            <a:avLst/>
            <a:gdLst>
              <a:gd name="connsiteX0" fmla="*/ 0 w 53866"/>
              <a:gd name="connsiteY0" fmla="*/ 0 h 512669"/>
              <a:gd name="connsiteX1" fmla="*/ 53866 w 53866"/>
              <a:gd name="connsiteY1" fmla="*/ 0 h 512669"/>
              <a:gd name="connsiteX2" fmla="*/ 53866 w 53866"/>
              <a:gd name="connsiteY2" fmla="*/ 512669 h 512669"/>
              <a:gd name="connsiteX3" fmla="*/ 0 w 53866"/>
              <a:gd name="connsiteY3" fmla="*/ 512669 h 51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12669">
                <a:moveTo>
                  <a:pt x="0" y="0"/>
                </a:moveTo>
                <a:lnTo>
                  <a:pt x="53866" y="0"/>
                </a:lnTo>
                <a:lnTo>
                  <a:pt x="53866" y="512669"/>
                </a:lnTo>
                <a:lnTo>
                  <a:pt x="0" y="51266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43" name="Freeform: Shape 542">
            <a:extLst>
              <a:ext uri="{FF2B5EF4-FFF2-40B4-BE49-F238E27FC236}">
                <a16:creationId xmlns:a16="http://schemas.microsoft.com/office/drawing/2014/main" id="{18ED32A4-AF68-0B15-6EF5-F99487F06429}"/>
              </a:ext>
            </a:extLst>
          </p:cNvPr>
          <p:cNvSpPr/>
          <p:nvPr/>
        </p:nvSpPr>
        <p:spPr>
          <a:xfrm>
            <a:off x="3126753" y="2224413"/>
            <a:ext cx="73278" cy="442992"/>
          </a:xfrm>
          <a:custGeom>
            <a:avLst/>
            <a:gdLst>
              <a:gd name="connsiteX0" fmla="*/ 0 w 53866"/>
              <a:gd name="connsiteY0" fmla="*/ 0 h 512669"/>
              <a:gd name="connsiteX1" fmla="*/ 53866 w 53866"/>
              <a:gd name="connsiteY1" fmla="*/ 0 h 512669"/>
              <a:gd name="connsiteX2" fmla="*/ 53866 w 53866"/>
              <a:gd name="connsiteY2" fmla="*/ 512669 h 512669"/>
              <a:gd name="connsiteX3" fmla="*/ 0 w 53866"/>
              <a:gd name="connsiteY3" fmla="*/ 512669 h 51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12669">
                <a:moveTo>
                  <a:pt x="0" y="0"/>
                </a:moveTo>
                <a:lnTo>
                  <a:pt x="53866" y="0"/>
                </a:lnTo>
                <a:lnTo>
                  <a:pt x="53866" y="512669"/>
                </a:lnTo>
                <a:lnTo>
                  <a:pt x="0" y="51266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44" name="Freeform: Shape 543">
            <a:extLst>
              <a:ext uri="{FF2B5EF4-FFF2-40B4-BE49-F238E27FC236}">
                <a16:creationId xmlns:a16="http://schemas.microsoft.com/office/drawing/2014/main" id="{39C1F72F-CC7F-C323-408C-1CCAFDFBF705}"/>
              </a:ext>
            </a:extLst>
          </p:cNvPr>
          <p:cNvSpPr/>
          <p:nvPr/>
        </p:nvSpPr>
        <p:spPr>
          <a:xfrm>
            <a:off x="3220122" y="2224413"/>
            <a:ext cx="73278" cy="486221"/>
          </a:xfrm>
          <a:custGeom>
            <a:avLst/>
            <a:gdLst>
              <a:gd name="connsiteX0" fmla="*/ 0 w 53866"/>
              <a:gd name="connsiteY0" fmla="*/ 0 h 562697"/>
              <a:gd name="connsiteX1" fmla="*/ 53866 w 53866"/>
              <a:gd name="connsiteY1" fmla="*/ 0 h 562697"/>
              <a:gd name="connsiteX2" fmla="*/ 53866 w 53866"/>
              <a:gd name="connsiteY2" fmla="*/ 562698 h 562697"/>
              <a:gd name="connsiteX3" fmla="*/ 0 w 53866"/>
              <a:gd name="connsiteY3" fmla="*/ 562698 h 56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62697">
                <a:moveTo>
                  <a:pt x="0" y="0"/>
                </a:moveTo>
                <a:lnTo>
                  <a:pt x="53866" y="0"/>
                </a:lnTo>
                <a:lnTo>
                  <a:pt x="53866" y="562698"/>
                </a:lnTo>
                <a:lnTo>
                  <a:pt x="0" y="562698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45" name="Freeform: Shape 544">
            <a:extLst>
              <a:ext uri="{FF2B5EF4-FFF2-40B4-BE49-F238E27FC236}">
                <a16:creationId xmlns:a16="http://schemas.microsoft.com/office/drawing/2014/main" id="{102D3ED2-46D7-12C4-6514-FFE2D6190787}"/>
              </a:ext>
            </a:extLst>
          </p:cNvPr>
          <p:cNvSpPr/>
          <p:nvPr/>
        </p:nvSpPr>
        <p:spPr>
          <a:xfrm>
            <a:off x="3313394" y="2224413"/>
            <a:ext cx="73278" cy="532141"/>
          </a:xfrm>
          <a:custGeom>
            <a:avLst/>
            <a:gdLst>
              <a:gd name="connsiteX0" fmla="*/ 0 w 53866"/>
              <a:gd name="connsiteY0" fmla="*/ 0 h 615840"/>
              <a:gd name="connsiteX1" fmla="*/ 53866 w 53866"/>
              <a:gd name="connsiteY1" fmla="*/ 0 h 615840"/>
              <a:gd name="connsiteX2" fmla="*/ 53866 w 53866"/>
              <a:gd name="connsiteY2" fmla="*/ 615840 h 615840"/>
              <a:gd name="connsiteX3" fmla="*/ 0 w 53866"/>
              <a:gd name="connsiteY3" fmla="*/ 615840 h 61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15840">
                <a:moveTo>
                  <a:pt x="0" y="0"/>
                </a:moveTo>
                <a:lnTo>
                  <a:pt x="53866" y="0"/>
                </a:lnTo>
                <a:lnTo>
                  <a:pt x="53866" y="615840"/>
                </a:lnTo>
                <a:lnTo>
                  <a:pt x="0" y="61584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46" name="Freeform: Shape 545">
            <a:extLst>
              <a:ext uri="{FF2B5EF4-FFF2-40B4-BE49-F238E27FC236}">
                <a16:creationId xmlns:a16="http://schemas.microsoft.com/office/drawing/2014/main" id="{66FA69F4-A478-687D-DF8E-3D23A65B0EC9}"/>
              </a:ext>
            </a:extLst>
          </p:cNvPr>
          <p:cNvSpPr/>
          <p:nvPr/>
        </p:nvSpPr>
        <p:spPr>
          <a:xfrm>
            <a:off x="3406666" y="2224413"/>
            <a:ext cx="73278" cy="532141"/>
          </a:xfrm>
          <a:custGeom>
            <a:avLst/>
            <a:gdLst>
              <a:gd name="connsiteX0" fmla="*/ 0 w 53866"/>
              <a:gd name="connsiteY0" fmla="*/ 0 h 615840"/>
              <a:gd name="connsiteX1" fmla="*/ 53866 w 53866"/>
              <a:gd name="connsiteY1" fmla="*/ 0 h 615840"/>
              <a:gd name="connsiteX2" fmla="*/ 53866 w 53866"/>
              <a:gd name="connsiteY2" fmla="*/ 615840 h 615840"/>
              <a:gd name="connsiteX3" fmla="*/ 0 w 53866"/>
              <a:gd name="connsiteY3" fmla="*/ 615840 h 61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15840">
                <a:moveTo>
                  <a:pt x="0" y="0"/>
                </a:moveTo>
                <a:lnTo>
                  <a:pt x="53866" y="0"/>
                </a:lnTo>
                <a:lnTo>
                  <a:pt x="53866" y="615840"/>
                </a:lnTo>
                <a:lnTo>
                  <a:pt x="0" y="61584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47" name="Freeform: Shape 546">
            <a:extLst>
              <a:ext uri="{FF2B5EF4-FFF2-40B4-BE49-F238E27FC236}">
                <a16:creationId xmlns:a16="http://schemas.microsoft.com/office/drawing/2014/main" id="{E69DF37E-1E70-A76E-04A6-F36E53C61A9E}"/>
              </a:ext>
            </a:extLst>
          </p:cNvPr>
          <p:cNvSpPr/>
          <p:nvPr/>
        </p:nvSpPr>
        <p:spPr>
          <a:xfrm>
            <a:off x="3500036" y="2224413"/>
            <a:ext cx="73278" cy="532141"/>
          </a:xfrm>
          <a:custGeom>
            <a:avLst/>
            <a:gdLst>
              <a:gd name="connsiteX0" fmla="*/ 0 w 53866"/>
              <a:gd name="connsiteY0" fmla="*/ 0 h 615840"/>
              <a:gd name="connsiteX1" fmla="*/ 53866 w 53866"/>
              <a:gd name="connsiteY1" fmla="*/ 0 h 615840"/>
              <a:gd name="connsiteX2" fmla="*/ 53866 w 53866"/>
              <a:gd name="connsiteY2" fmla="*/ 615840 h 615840"/>
              <a:gd name="connsiteX3" fmla="*/ 0 w 53866"/>
              <a:gd name="connsiteY3" fmla="*/ 615840 h 61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15840">
                <a:moveTo>
                  <a:pt x="0" y="0"/>
                </a:moveTo>
                <a:lnTo>
                  <a:pt x="53866" y="0"/>
                </a:lnTo>
                <a:lnTo>
                  <a:pt x="53866" y="615840"/>
                </a:lnTo>
                <a:lnTo>
                  <a:pt x="0" y="61584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48" name="Freeform: Shape 547">
            <a:extLst>
              <a:ext uri="{FF2B5EF4-FFF2-40B4-BE49-F238E27FC236}">
                <a16:creationId xmlns:a16="http://schemas.microsoft.com/office/drawing/2014/main" id="{2AB82CB1-AFE8-97BD-D352-114984B67D81}"/>
              </a:ext>
            </a:extLst>
          </p:cNvPr>
          <p:cNvSpPr/>
          <p:nvPr/>
        </p:nvSpPr>
        <p:spPr>
          <a:xfrm>
            <a:off x="3593308" y="2224413"/>
            <a:ext cx="73278" cy="532141"/>
          </a:xfrm>
          <a:custGeom>
            <a:avLst/>
            <a:gdLst>
              <a:gd name="connsiteX0" fmla="*/ 0 w 53866"/>
              <a:gd name="connsiteY0" fmla="*/ 0 h 615840"/>
              <a:gd name="connsiteX1" fmla="*/ 53866 w 53866"/>
              <a:gd name="connsiteY1" fmla="*/ 0 h 615840"/>
              <a:gd name="connsiteX2" fmla="*/ 53866 w 53866"/>
              <a:gd name="connsiteY2" fmla="*/ 615840 h 615840"/>
              <a:gd name="connsiteX3" fmla="*/ 0 w 53866"/>
              <a:gd name="connsiteY3" fmla="*/ 615840 h 61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15840">
                <a:moveTo>
                  <a:pt x="0" y="0"/>
                </a:moveTo>
                <a:lnTo>
                  <a:pt x="53866" y="0"/>
                </a:lnTo>
                <a:lnTo>
                  <a:pt x="53866" y="615840"/>
                </a:lnTo>
                <a:lnTo>
                  <a:pt x="0" y="61584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50" name="Freeform: Shape 549">
            <a:extLst>
              <a:ext uri="{FF2B5EF4-FFF2-40B4-BE49-F238E27FC236}">
                <a16:creationId xmlns:a16="http://schemas.microsoft.com/office/drawing/2014/main" id="{8DDD4320-93BB-86AE-8C35-B509885FF6DE}"/>
              </a:ext>
            </a:extLst>
          </p:cNvPr>
          <p:cNvSpPr/>
          <p:nvPr/>
        </p:nvSpPr>
        <p:spPr>
          <a:xfrm>
            <a:off x="3686580" y="2224413"/>
            <a:ext cx="73278" cy="532141"/>
          </a:xfrm>
          <a:custGeom>
            <a:avLst/>
            <a:gdLst>
              <a:gd name="connsiteX0" fmla="*/ 0 w 53866"/>
              <a:gd name="connsiteY0" fmla="*/ 0 h 615840"/>
              <a:gd name="connsiteX1" fmla="*/ 53866 w 53866"/>
              <a:gd name="connsiteY1" fmla="*/ 0 h 615840"/>
              <a:gd name="connsiteX2" fmla="*/ 53866 w 53866"/>
              <a:gd name="connsiteY2" fmla="*/ 615840 h 615840"/>
              <a:gd name="connsiteX3" fmla="*/ 0 w 53866"/>
              <a:gd name="connsiteY3" fmla="*/ 615840 h 61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15840">
                <a:moveTo>
                  <a:pt x="0" y="0"/>
                </a:moveTo>
                <a:lnTo>
                  <a:pt x="53866" y="0"/>
                </a:lnTo>
                <a:lnTo>
                  <a:pt x="53866" y="615840"/>
                </a:lnTo>
                <a:lnTo>
                  <a:pt x="0" y="61584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51" name="Freeform: Shape 550">
            <a:extLst>
              <a:ext uri="{FF2B5EF4-FFF2-40B4-BE49-F238E27FC236}">
                <a16:creationId xmlns:a16="http://schemas.microsoft.com/office/drawing/2014/main" id="{3A1B8061-7C99-D926-DCFF-42115FFA69EE}"/>
              </a:ext>
            </a:extLst>
          </p:cNvPr>
          <p:cNvSpPr/>
          <p:nvPr/>
        </p:nvSpPr>
        <p:spPr>
          <a:xfrm>
            <a:off x="3779851" y="2224413"/>
            <a:ext cx="73278" cy="532141"/>
          </a:xfrm>
          <a:custGeom>
            <a:avLst/>
            <a:gdLst>
              <a:gd name="connsiteX0" fmla="*/ 0 w 53866"/>
              <a:gd name="connsiteY0" fmla="*/ 0 h 615840"/>
              <a:gd name="connsiteX1" fmla="*/ 53866 w 53866"/>
              <a:gd name="connsiteY1" fmla="*/ 0 h 615840"/>
              <a:gd name="connsiteX2" fmla="*/ 53866 w 53866"/>
              <a:gd name="connsiteY2" fmla="*/ 615840 h 615840"/>
              <a:gd name="connsiteX3" fmla="*/ 0 w 53866"/>
              <a:gd name="connsiteY3" fmla="*/ 615840 h 61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15840">
                <a:moveTo>
                  <a:pt x="0" y="0"/>
                </a:moveTo>
                <a:lnTo>
                  <a:pt x="53866" y="0"/>
                </a:lnTo>
                <a:lnTo>
                  <a:pt x="53866" y="615840"/>
                </a:lnTo>
                <a:lnTo>
                  <a:pt x="0" y="61584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53" name="Freeform: Shape 552">
            <a:extLst>
              <a:ext uri="{FF2B5EF4-FFF2-40B4-BE49-F238E27FC236}">
                <a16:creationId xmlns:a16="http://schemas.microsoft.com/office/drawing/2014/main" id="{F13A90A3-118C-F71C-B91D-F4390BA40E55}"/>
              </a:ext>
            </a:extLst>
          </p:cNvPr>
          <p:cNvSpPr/>
          <p:nvPr/>
        </p:nvSpPr>
        <p:spPr>
          <a:xfrm>
            <a:off x="3873221" y="2224413"/>
            <a:ext cx="73278" cy="532141"/>
          </a:xfrm>
          <a:custGeom>
            <a:avLst/>
            <a:gdLst>
              <a:gd name="connsiteX0" fmla="*/ 0 w 53866"/>
              <a:gd name="connsiteY0" fmla="*/ 0 h 615840"/>
              <a:gd name="connsiteX1" fmla="*/ 53866 w 53866"/>
              <a:gd name="connsiteY1" fmla="*/ 0 h 615840"/>
              <a:gd name="connsiteX2" fmla="*/ 53866 w 53866"/>
              <a:gd name="connsiteY2" fmla="*/ 615840 h 615840"/>
              <a:gd name="connsiteX3" fmla="*/ 0 w 53866"/>
              <a:gd name="connsiteY3" fmla="*/ 615840 h 61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15840">
                <a:moveTo>
                  <a:pt x="0" y="0"/>
                </a:moveTo>
                <a:lnTo>
                  <a:pt x="53866" y="0"/>
                </a:lnTo>
                <a:lnTo>
                  <a:pt x="53866" y="615840"/>
                </a:lnTo>
                <a:lnTo>
                  <a:pt x="0" y="61584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57" name="Freeform: Shape 556">
            <a:extLst>
              <a:ext uri="{FF2B5EF4-FFF2-40B4-BE49-F238E27FC236}">
                <a16:creationId xmlns:a16="http://schemas.microsoft.com/office/drawing/2014/main" id="{34B7A9A0-429F-14B4-0D2A-A675BF6CC757}"/>
              </a:ext>
            </a:extLst>
          </p:cNvPr>
          <p:cNvSpPr/>
          <p:nvPr/>
        </p:nvSpPr>
        <p:spPr>
          <a:xfrm>
            <a:off x="3966494" y="2224413"/>
            <a:ext cx="73278" cy="532141"/>
          </a:xfrm>
          <a:custGeom>
            <a:avLst/>
            <a:gdLst>
              <a:gd name="connsiteX0" fmla="*/ 0 w 53866"/>
              <a:gd name="connsiteY0" fmla="*/ 0 h 615840"/>
              <a:gd name="connsiteX1" fmla="*/ 53866 w 53866"/>
              <a:gd name="connsiteY1" fmla="*/ 0 h 615840"/>
              <a:gd name="connsiteX2" fmla="*/ 53866 w 53866"/>
              <a:gd name="connsiteY2" fmla="*/ 615840 h 615840"/>
              <a:gd name="connsiteX3" fmla="*/ 0 w 53866"/>
              <a:gd name="connsiteY3" fmla="*/ 615840 h 61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15840">
                <a:moveTo>
                  <a:pt x="0" y="0"/>
                </a:moveTo>
                <a:lnTo>
                  <a:pt x="53866" y="0"/>
                </a:lnTo>
                <a:lnTo>
                  <a:pt x="53866" y="615840"/>
                </a:lnTo>
                <a:lnTo>
                  <a:pt x="0" y="61584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58" name="Freeform: Shape 557">
            <a:extLst>
              <a:ext uri="{FF2B5EF4-FFF2-40B4-BE49-F238E27FC236}">
                <a16:creationId xmlns:a16="http://schemas.microsoft.com/office/drawing/2014/main" id="{9880B52C-6A9C-5FA5-34E8-36591B5EE854}"/>
              </a:ext>
            </a:extLst>
          </p:cNvPr>
          <p:cNvSpPr/>
          <p:nvPr/>
        </p:nvSpPr>
        <p:spPr>
          <a:xfrm>
            <a:off x="4059765" y="2224413"/>
            <a:ext cx="73278" cy="532141"/>
          </a:xfrm>
          <a:custGeom>
            <a:avLst/>
            <a:gdLst>
              <a:gd name="connsiteX0" fmla="*/ 0 w 53866"/>
              <a:gd name="connsiteY0" fmla="*/ 0 h 615840"/>
              <a:gd name="connsiteX1" fmla="*/ 53866 w 53866"/>
              <a:gd name="connsiteY1" fmla="*/ 0 h 615840"/>
              <a:gd name="connsiteX2" fmla="*/ 53866 w 53866"/>
              <a:gd name="connsiteY2" fmla="*/ 615840 h 615840"/>
              <a:gd name="connsiteX3" fmla="*/ 0 w 53866"/>
              <a:gd name="connsiteY3" fmla="*/ 615840 h 61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15840">
                <a:moveTo>
                  <a:pt x="0" y="0"/>
                </a:moveTo>
                <a:lnTo>
                  <a:pt x="53866" y="0"/>
                </a:lnTo>
                <a:lnTo>
                  <a:pt x="53866" y="615840"/>
                </a:lnTo>
                <a:lnTo>
                  <a:pt x="0" y="61584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59" name="Freeform: Shape 558">
            <a:extLst>
              <a:ext uri="{FF2B5EF4-FFF2-40B4-BE49-F238E27FC236}">
                <a16:creationId xmlns:a16="http://schemas.microsoft.com/office/drawing/2014/main" id="{F9284725-81EB-BC2B-44BA-406DE14CCEFE}"/>
              </a:ext>
            </a:extLst>
          </p:cNvPr>
          <p:cNvSpPr/>
          <p:nvPr/>
        </p:nvSpPr>
        <p:spPr>
          <a:xfrm>
            <a:off x="4153135" y="2224413"/>
            <a:ext cx="73278" cy="532141"/>
          </a:xfrm>
          <a:custGeom>
            <a:avLst/>
            <a:gdLst>
              <a:gd name="connsiteX0" fmla="*/ 0 w 53866"/>
              <a:gd name="connsiteY0" fmla="*/ 0 h 615840"/>
              <a:gd name="connsiteX1" fmla="*/ 53866 w 53866"/>
              <a:gd name="connsiteY1" fmla="*/ 0 h 615840"/>
              <a:gd name="connsiteX2" fmla="*/ 53866 w 53866"/>
              <a:gd name="connsiteY2" fmla="*/ 615840 h 615840"/>
              <a:gd name="connsiteX3" fmla="*/ 0 w 53866"/>
              <a:gd name="connsiteY3" fmla="*/ 615840 h 61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15840">
                <a:moveTo>
                  <a:pt x="0" y="0"/>
                </a:moveTo>
                <a:lnTo>
                  <a:pt x="53866" y="0"/>
                </a:lnTo>
                <a:lnTo>
                  <a:pt x="53866" y="615840"/>
                </a:lnTo>
                <a:lnTo>
                  <a:pt x="0" y="61584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60" name="Freeform: Shape 559">
            <a:extLst>
              <a:ext uri="{FF2B5EF4-FFF2-40B4-BE49-F238E27FC236}">
                <a16:creationId xmlns:a16="http://schemas.microsoft.com/office/drawing/2014/main" id="{8BABDF20-F9F8-6DBE-D762-8DE06BF9015F}"/>
              </a:ext>
            </a:extLst>
          </p:cNvPr>
          <p:cNvSpPr/>
          <p:nvPr/>
        </p:nvSpPr>
        <p:spPr>
          <a:xfrm>
            <a:off x="4246406" y="2224413"/>
            <a:ext cx="73278" cy="532141"/>
          </a:xfrm>
          <a:custGeom>
            <a:avLst/>
            <a:gdLst>
              <a:gd name="connsiteX0" fmla="*/ 0 w 53866"/>
              <a:gd name="connsiteY0" fmla="*/ 0 h 615840"/>
              <a:gd name="connsiteX1" fmla="*/ 53866 w 53866"/>
              <a:gd name="connsiteY1" fmla="*/ 0 h 615840"/>
              <a:gd name="connsiteX2" fmla="*/ 53866 w 53866"/>
              <a:gd name="connsiteY2" fmla="*/ 615840 h 615840"/>
              <a:gd name="connsiteX3" fmla="*/ 0 w 53866"/>
              <a:gd name="connsiteY3" fmla="*/ 615840 h 61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15840">
                <a:moveTo>
                  <a:pt x="0" y="0"/>
                </a:moveTo>
                <a:lnTo>
                  <a:pt x="53866" y="0"/>
                </a:lnTo>
                <a:lnTo>
                  <a:pt x="53866" y="615840"/>
                </a:lnTo>
                <a:lnTo>
                  <a:pt x="0" y="61584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65" name="Freeform: Shape 564">
            <a:extLst>
              <a:ext uri="{FF2B5EF4-FFF2-40B4-BE49-F238E27FC236}">
                <a16:creationId xmlns:a16="http://schemas.microsoft.com/office/drawing/2014/main" id="{1B9C0FDE-1888-7791-87ED-E3CF06EEF05A}"/>
              </a:ext>
            </a:extLst>
          </p:cNvPr>
          <p:cNvSpPr/>
          <p:nvPr/>
        </p:nvSpPr>
        <p:spPr>
          <a:xfrm>
            <a:off x="4339679" y="2224413"/>
            <a:ext cx="73278" cy="532141"/>
          </a:xfrm>
          <a:custGeom>
            <a:avLst/>
            <a:gdLst>
              <a:gd name="connsiteX0" fmla="*/ 0 w 53866"/>
              <a:gd name="connsiteY0" fmla="*/ 0 h 615840"/>
              <a:gd name="connsiteX1" fmla="*/ 53866 w 53866"/>
              <a:gd name="connsiteY1" fmla="*/ 0 h 615840"/>
              <a:gd name="connsiteX2" fmla="*/ 53866 w 53866"/>
              <a:gd name="connsiteY2" fmla="*/ 615840 h 615840"/>
              <a:gd name="connsiteX3" fmla="*/ 0 w 53866"/>
              <a:gd name="connsiteY3" fmla="*/ 615840 h 61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15840">
                <a:moveTo>
                  <a:pt x="0" y="0"/>
                </a:moveTo>
                <a:lnTo>
                  <a:pt x="53866" y="0"/>
                </a:lnTo>
                <a:lnTo>
                  <a:pt x="53866" y="615840"/>
                </a:lnTo>
                <a:lnTo>
                  <a:pt x="0" y="61584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77" name="Freeform: Shape 576">
            <a:extLst>
              <a:ext uri="{FF2B5EF4-FFF2-40B4-BE49-F238E27FC236}">
                <a16:creationId xmlns:a16="http://schemas.microsoft.com/office/drawing/2014/main" id="{E309C9BD-3584-59AB-EB21-449F233DD125}"/>
              </a:ext>
            </a:extLst>
          </p:cNvPr>
          <p:cNvSpPr/>
          <p:nvPr/>
        </p:nvSpPr>
        <p:spPr>
          <a:xfrm>
            <a:off x="4433049" y="2224413"/>
            <a:ext cx="73278" cy="532141"/>
          </a:xfrm>
          <a:custGeom>
            <a:avLst/>
            <a:gdLst>
              <a:gd name="connsiteX0" fmla="*/ 0 w 53866"/>
              <a:gd name="connsiteY0" fmla="*/ 0 h 615840"/>
              <a:gd name="connsiteX1" fmla="*/ 53866 w 53866"/>
              <a:gd name="connsiteY1" fmla="*/ 0 h 615840"/>
              <a:gd name="connsiteX2" fmla="*/ 53866 w 53866"/>
              <a:gd name="connsiteY2" fmla="*/ 615840 h 615840"/>
              <a:gd name="connsiteX3" fmla="*/ 0 w 53866"/>
              <a:gd name="connsiteY3" fmla="*/ 615840 h 61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15840">
                <a:moveTo>
                  <a:pt x="0" y="0"/>
                </a:moveTo>
                <a:lnTo>
                  <a:pt x="53866" y="0"/>
                </a:lnTo>
                <a:lnTo>
                  <a:pt x="53866" y="615840"/>
                </a:lnTo>
                <a:lnTo>
                  <a:pt x="0" y="61584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78" name="Freeform: Shape 577">
            <a:extLst>
              <a:ext uri="{FF2B5EF4-FFF2-40B4-BE49-F238E27FC236}">
                <a16:creationId xmlns:a16="http://schemas.microsoft.com/office/drawing/2014/main" id="{6025E8E9-A358-D39A-F8AA-2BADC4AB82B1}"/>
              </a:ext>
            </a:extLst>
          </p:cNvPr>
          <p:cNvSpPr/>
          <p:nvPr/>
        </p:nvSpPr>
        <p:spPr>
          <a:xfrm>
            <a:off x="4526320" y="2224413"/>
            <a:ext cx="73278" cy="620226"/>
          </a:xfrm>
          <a:custGeom>
            <a:avLst/>
            <a:gdLst>
              <a:gd name="connsiteX0" fmla="*/ 0 w 53866"/>
              <a:gd name="connsiteY0" fmla="*/ 0 h 717780"/>
              <a:gd name="connsiteX1" fmla="*/ 53866 w 53866"/>
              <a:gd name="connsiteY1" fmla="*/ 0 h 717780"/>
              <a:gd name="connsiteX2" fmla="*/ 53866 w 53866"/>
              <a:gd name="connsiteY2" fmla="*/ 717780 h 717780"/>
              <a:gd name="connsiteX3" fmla="*/ 0 w 53866"/>
              <a:gd name="connsiteY3" fmla="*/ 717780 h 71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7780">
                <a:moveTo>
                  <a:pt x="0" y="0"/>
                </a:moveTo>
                <a:lnTo>
                  <a:pt x="53866" y="0"/>
                </a:lnTo>
                <a:lnTo>
                  <a:pt x="53866" y="717780"/>
                </a:lnTo>
                <a:lnTo>
                  <a:pt x="0" y="7177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79" name="Freeform: Shape 578">
            <a:extLst>
              <a:ext uri="{FF2B5EF4-FFF2-40B4-BE49-F238E27FC236}">
                <a16:creationId xmlns:a16="http://schemas.microsoft.com/office/drawing/2014/main" id="{FA6AAB57-26B4-6DF9-1C52-6D8EB16DE8FD}"/>
              </a:ext>
            </a:extLst>
          </p:cNvPr>
          <p:cNvSpPr/>
          <p:nvPr/>
        </p:nvSpPr>
        <p:spPr>
          <a:xfrm>
            <a:off x="4619591" y="2224413"/>
            <a:ext cx="73278" cy="620226"/>
          </a:xfrm>
          <a:custGeom>
            <a:avLst/>
            <a:gdLst>
              <a:gd name="connsiteX0" fmla="*/ 0 w 53866"/>
              <a:gd name="connsiteY0" fmla="*/ 0 h 717780"/>
              <a:gd name="connsiteX1" fmla="*/ 53866 w 53866"/>
              <a:gd name="connsiteY1" fmla="*/ 0 h 717780"/>
              <a:gd name="connsiteX2" fmla="*/ 53866 w 53866"/>
              <a:gd name="connsiteY2" fmla="*/ 717780 h 717780"/>
              <a:gd name="connsiteX3" fmla="*/ 0 w 53866"/>
              <a:gd name="connsiteY3" fmla="*/ 717780 h 71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7780">
                <a:moveTo>
                  <a:pt x="0" y="0"/>
                </a:moveTo>
                <a:lnTo>
                  <a:pt x="53866" y="0"/>
                </a:lnTo>
                <a:lnTo>
                  <a:pt x="53866" y="717780"/>
                </a:lnTo>
                <a:lnTo>
                  <a:pt x="0" y="7177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80" name="Freeform: Shape 579">
            <a:extLst>
              <a:ext uri="{FF2B5EF4-FFF2-40B4-BE49-F238E27FC236}">
                <a16:creationId xmlns:a16="http://schemas.microsoft.com/office/drawing/2014/main" id="{29696972-1324-9DAD-6DFD-979DCAC956FA}"/>
              </a:ext>
            </a:extLst>
          </p:cNvPr>
          <p:cNvSpPr/>
          <p:nvPr/>
        </p:nvSpPr>
        <p:spPr>
          <a:xfrm>
            <a:off x="4712962" y="2224413"/>
            <a:ext cx="73278" cy="620226"/>
          </a:xfrm>
          <a:custGeom>
            <a:avLst/>
            <a:gdLst>
              <a:gd name="connsiteX0" fmla="*/ 0 w 53866"/>
              <a:gd name="connsiteY0" fmla="*/ 0 h 717780"/>
              <a:gd name="connsiteX1" fmla="*/ 53866 w 53866"/>
              <a:gd name="connsiteY1" fmla="*/ 0 h 717780"/>
              <a:gd name="connsiteX2" fmla="*/ 53866 w 53866"/>
              <a:gd name="connsiteY2" fmla="*/ 717780 h 717780"/>
              <a:gd name="connsiteX3" fmla="*/ 0 w 53866"/>
              <a:gd name="connsiteY3" fmla="*/ 717780 h 71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7780">
                <a:moveTo>
                  <a:pt x="0" y="0"/>
                </a:moveTo>
                <a:lnTo>
                  <a:pt x="53866" y="0"/>
                </a:lnTo>
                <a:lnTo>
                  <a:pt x="53866" y="717780"/>
                </a:lnTo>
                <a:lnTo>
                  <a:pt x="0" y="7177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81" name="Freeform: Shape 580">
            <a:extLst>
              <a:ext uri="{FF2B5EF4-FFF2-40B4-BE49-F238E27FC236}">
                <a16:creationId xmlns:a16="http://schemas.microsoft.com/office/drawing/2014/main" id="{15319243-F3C3-963C-2011-B68CBD4E97EF}"/>
              </a:ext>
            </a:extLst>
          </p:cNvPr>
          <p:cNvSpPr/>
          <p:nvPr/>
        </p:nvSpPr>
        <p:spPr>
          <a:xfrm>
            <a:off x="4806234" y="2224413"/>
            <a:ext cx="73278" cy="620226"/>
          </a:xfrm>
          <a:custGeom>
            <a:avLst/>
            <a:gdLst>
              <a:gd name="connsiteX0" fmla="*/ 0 w 53866"/>
              <a:gd name="connsiteY0" fmla="*/ 0 h 717780"/>
              <a:gd name="connsiteX1" fmla="*/ 53866 w 53866"/>
              <a:gd name="connsiteY1" fmla="*/ 0 h 717780"/>
              <a:gd name="connsiteX2" fmla="*/ 53866 w 53866"/>
              <a:gd name="connsiteY2" fmla="*/ 717780 h 717780"/>
              <a:gd name="connsiteX3" fmla="*/ 0 w 53866"/>
              <a:gd name="connsiteY3" fmla="*/ 717780 h 71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7780">
                <a:moveTo>
                  <a:pt x="0" y="0"/>
                </a:moveTo>
                <a:lnTo>
                  <a:pt x="53866" y="0"/>
                </a:lnTo>
                <a:lnTo>
                  <a:pt x="53866" y="717780"/>
                </a:lnTo>
                <a:lnTo>
                  <a:pt x="0" y="7177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82" name="Freeform: Shape 581">
            <a:extLst>
              <a:ext uri="{FF2B5EF4-FFF2-40B4-BE49-F238E27FC236}">
                <a16:creationId xmlns:a16="http://schemas.microsoft.com/office/drawing/2014/main" id="{956D7395-14A3-209F-DD32-7AA3BCD1AE0E}"/>
              </a:ext>
            </a:extLst>
          </p:cNvPr>
          <p:cNvSpPr/>
          <p:nvPr/>
        </p:nvSpPr>
        <p:spPr>
          <a:xfrm>
            <a:off x="4899505" y="2224413"/>
            <a:ext cx="73278" cy="620226"/>
          </a:xfrm>
          <a:custGeom>
            <a:avLst/>
            <a:gdLst>
              <a:gd name="connsiteX0" fmla="*/ 0 w 53866"/>
              <a:gd name="connsiteY0" fmla="*/ 0 h 717780"/>
              <a:gd name="connsiteX1" fmla="*/ 53866 w 53866"/>
              <a:gd name="connsiteY1" fmla="*/ 0 h 717780"/>
              <a:gd name="connsiteX2" fmla="*/ 53866 w 53866"/>
              <a:gd name="connsiteY2" fmla="*/ 717780 h 717780"/>
              <a:gd name="connsiteX3" fmla="*/ 0 w 53866"/>
              <a:gd name="connsiteY3" fmla="*/ 717780 h 71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7780">
                <a:moveTo>
                  <a:pt x="0" y="0"/>
                </a:moveTo>
                <a:lnTo>
                  <a:pt x="53866" y="0"/>
                </a:lnTo>
                <a:lnTo>
                  <a:pt x="53866" y="717780"/>
                </a:lnTo>
                <a:lnTo>
                  <a:pt x="0" y="7177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83" name="Freeform: Shape 582">
            <a:extLst>
              <a:ext uri="{FF2B5EF4-FFF2-40B4-BE49-F238E27FC236}">
                <a16:creationId xmlns:a16="http://schemas.microsoft.com/office/drawing/2014/main" id="{438B0FAB-5AE6-742F-BF92-33A6B0981295}"/>
              </a:ext>
            </a:extLst>
          </p:cNvPr>
          <p:cNvSpPr/>
          <p:nvPr/>
        </p:nvSpPr>
        <p:spPr>
          <a:xfrm>
            <a:off x="4992876" y="2224413"/>
            <a:ext cx="73278" cy="620226"/>
          </a:xfrm>
          <a:custGeom>
            <a:avLst/>
            <a:gdLst>
              <a:gd name="connsiteX0" fmla="*/ 0 w 53866"/>
              <a:gd name="connsiteY0" fmla="*/ 0 h 717780"/>
              <a:gd name="connsiteX1" fmla="*/ 53866 w 53866"/>
              <a:gd name="connsiteY1" fmla="*/ 0 h 717780"/>
              <a:gd name="connsiteX2" fmla="*/ 53866 w 53866"/>
              <a:gd name="connsiteY2" fmla="*/ 717780 h 717780"/>
              <a:gd name="connsiteX3" fmla="*/ 0 w 53866"/>
              <a:gd name="connsiteY3" fmla="*/ 717780 h 71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7780">
                <a:moveTo>
                  <a:pt x="0" y="0"/>
                </a:moveTo>
                <a:lnTo>
                  <a:pt x="53866" y="0"/>
                </a:lnTo>
                <a:lnTo>
                  <a:pt x="53866" y="717780"/>
                </a:lnTo>
                <a:lnTo>
                  <a:pt x="0" y="7177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84" name="Freeform: Shape 583">
            <a:extLst>
              <a:ext uri="{FF2B5EF4-FFF2-40B4-BE49-F238E27FC236}">
                <a16:creationId xmlns:a16="http://schemas.microsoft.com/office/drawing/2014/main" id="{38F2B948-31CD-53C5-DD2B-51A735A448A0}"/>
              </a:ext>
            </a:extLst>
          </p:cNvPr>
          <p:cNvSpPr/>
          <p:nvPr/>
        </p:nvSpPr>
        <p:spPr>
          <a:xfrm>
            <a:off x="5086147" y="2224413"/>
            <a:ext cx="73278" cy="620226"/>
          </a:xfrm>
          <a:custGeom>
            <a:avLst/>
            <a:gdLst>
              <a:gd name="connsiteX0" fmla="*/ 0 w 53866"/>
              <a:gd name="connsiteY0" fmla="*/ 0 h 717780"/>
              <a:gd name="connsiteX1" fmla="*/ 53866 w 53866"/>
              <a:gd name="connsiteY1" fmla="*/ 0 h 717780"/>
              <a:gd name="connsiteX2" fmla="*/ 53866 w 53866"/>
              <a:gd name="connsiteY2" fmla="*/ 717780 h 717780"/>
              <a:gd name="connsiteX3" fmla="*/ 0 w 53866"/>
              <a:gd name="connsiteY3" fmla="*/ 717780 h 71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7780">
                <a:moveTo>
                  <a:pt x="0" y="0"/>
                </a:moveTo>
                <a:lnTo>
                  <a:pt x="53866" y="0"/>
                </a:lnTo>
                <a:lnTo>
                  <a:pt x="53866" y="717780"/>
                </a:lnTo>
                <a:lnTo>
                  <a:pt x="0" y="7177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85" name="Freeform: Shape 584">
            <a:extLst>
              <a:ext uri="{FF2B5EF4-FFF2-40B4-BE49-F238E27FC236}">
                <a16:creationId xmlns:a16="http://schemas.microsoft.com/office/drawing/2014/main" id="{EA35D36E-EEEE-0652-65B9-4E9319F1DF48}"/>
              </a:ext>
            </a:extLst>
          </p:cNvPr>
          <p:cNvSpPr/>
          <p:nvPr/>
        </p:nvSpPr>
        <p:spPr>
          <a:xfrm>
            <a:off x="5179419" y="2224413"/>
            <a:ext cx="73278" cy="620226"/>
          </a:xfrm>
          <a:custGeom>
            <a:avLst/>
            <a:gdLst>
              <a:gd name="connsiteX0" fmla="*/ 0 w 53866"/>
              <a:gd name="connsiteY0" fmla="*/ 0 h 717780"/>
              <a:gd name="connsiteX1" fmla="*/ 53866 w 53866"/>
              <a:gd name="connsiteY1" fmla="*/ 0 h 717780"/>
              <a:gd name="connsiteX2" fmla="*/ 53866 w 53866"/>
              <a:gd name="connsiteY2" fmla="*/ 717780 h 717780"/>
              <a:gd name="connsiteX3" fmla="*/ 0 w 53866"/>
              <a:gd name="connsiteY3" fmla="*/ 717780 h 71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7780">
                <a:moveTo>
                  <a:pt x="0" y="0"/>
                </a:moveTo>
                <a:lnTo>
                  <a:pt x="53866" y="0"/>
                </a:lnTo>
                <a:lnTo>
                  <a:pt x="53866" y="717780"/>
                </a:lnTo>
                <a:lnTo>
                  <a:pt x="0" y="7177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86" name="Freeform: Shape 585">
            <a:extLst>
              <a:ext uri="{FF2B5EF4-FFF2-40B4-BE49-F238E27FC236}">
                <a16:creationId xmlns:a16="http://schemas.microsoft.com/office/drawing/2014/main" id="{7EDDD1EE-7E73-DABF-EC1B-3A1AA4F5DBB3}"/>
              </a:ext>
            </a:extLst>
          </p:cNvPr>
          <p:cNvSpPr/>
          <p:nvPr/>
        </p:nvSpPr>
        <p:spPr>
          <a:xfrm>
            <a:off x="5272788" y="2224413"/>
            <a:ext cx="73278" cy="620226"/>
          </a:xfrm>
          <a:custGeom>
            <a:avLst/>
            <a:gdLst>
              <a:gd name="connsiteX0" fmla="*/ 0 w 53866"/>
              <a:gd name="connsiteY0" fmla="*/ 0 h 717780"/>
              <a:gd name="connsiteX1" fmla="*/ 53866 w 53866"/>
              <a:gd name="connsiteY1" fmla="*/ 0 h 717780"/>
              <a:gd name="connsiteX2" fmla="*/ 53866 w 53866"/>
              <a:gd name="connsiteY2" fmla="*/ 717780 h 717780"/>
              <a:gd name="connsiteX3" fmla="*/ 0 w 53866"/>
              <a:gd name="connsiteY3" fmla="*/ 717780 h 71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7780">
                <a:moveTo>
                  <a:pt x="0" y="0"/>
                </a:moveTo>
                <a:lnTo>
                  <a:pt x="53866" y="0"/>
                </a:lnTo>
                <a:lnTo>
                  <a:pt x="53866" y="717780"/>
                </a:lnTo>
                <a:lnTo>
                  <a:pt x="0" y="7177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87" name="Freeform: Shape 586">
            <a:extLst>
              <a:ext uri="{FF2B5EF4-FFF2-40B4-BE49-F238E27FC236}">
                <a16:creationId xmlns:a16="http://schemas.microsoft.com/office/drawing/2014/main" id="{F9A98BBC-2988-C018-212C-08DF388C0813}"/>
              </a:ext>
            </a:extLst>
          </p:cNvPr>
          <p:cNvSpPr/>
          <p:nvPr/>
        </p:nvSpPr>
        <p:spPr>
          <a:xfrm>
            <a:off x="5366061" y="2224413"/>
            <a:ext cx="73278" cy="620226"/>
          </a:xfrm>
          <a:custGeom>
            <a:avLst/>
            <a:gdLst>
              <a:gd name="connsiteX0" fmla="*/ 0 w 53866"/>
              <a:gd name="connsiteY0" fmla="*/ 0 h 717780"/>
              <a:gd name="connsiteX1" fmla="*/ 53866 w 53866"/>
              <a:gd name="connsiteY1" fmla="*/ 0 h 717780"/>
              <a:gd name="connsiteX2" fmla="*/ 53866 w 53866"/>
              <a:gd name="connsiteY2" fmla="*/ 717780 h 717780"/>
              <a:gd name="connsiteX3" fmla="*/ 0 w 53866"/>
              <a:gd name="connsiteY3" fmla="*/ 717780 h 71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7780">
                <a:moveTo>
                  <a:pt x="0" y="0"/>
                </a:moveTo>
                <a:lnTo>
                  <a:pt x="53866" y="0"/>
                </a:lnTo>
                <a:lnTo>
                  <a:pt x="53866" y="717780"/>
                </a:lnTo>
                <a:lnTo>
                  <a:pt x="0" y="7177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88" name="Freeform: Shape 587">
            <a:extLst>
              <a:ext uri="{FF2B5EF4-FFF2-40B4-BE49-F238E27FC236}">
                <a16:creationId xmlns:a16="http://schemas.microsoft.com/office/drawing/2014/main" id="{0E223ED9-0026-64D1-88F4-A47AFE070D0C}"/>
              </a:ext>
            </a:extLst>
          </p:cNvPr>
          <p:cNvSpPr/>
          <p:nvPr/>
        </p:nvSpPr>
        <p:spPr>
          <a:xfrm>
            <a:off x="5459332" y="2224413"/>
            <a:ext cx="73278" cy="620226"/>
          </a:xfrm>
          <a:custGeom>
            <a:avLst/>
            <a:gdLst>
              <a:gd name="connsiteX0" fmla="*/ 0 w 53866"/>
              <a:gd name="connsiteY0" fmla="*/ 0 h 717780"/>
              <a:gd name="connsiteX1" fmla="*/ 53866 w 53866"/>
              <a:gd name="connsiteY1" fmla="*/ 0 h 717780"/>
              <a:gd name="connsiteX2" fmla="*/ 53866 w 53866"/>
              <a:gd name="connsiteY2" fmla="*/ 717780 h 717780"/>
              <a:gd name="connsiteX3" fmla="*/ 0 w 53866"/>
              <a:gd name="connsiteY3" fmla="*/ 717780 h 71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7780">
                <a:moveTo>
                  <a:pt x="0" y="0"/>
                </a:moveTo>
                <a:lnTo>
                  <a:pt x="53866" y="0"/>
                </a:lnTo>
                <a:lnTo>
                  <a:pt x="53866" y="717780"/>
                </a:lnTo>
                <a:lnTo>
                  <a:pt x="0" y="7177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89" name="Freeform: Shape 588">
            <a:extLst>
              <a:ext uri="{FF2B5EF4-FFF2-40B4-BE49-F238E27FC236}">
                <a16:creationId xmlns:a16="http://schemas.microsoft.com/office/drawing/2014/main" id="{E2B02A9B-AC01-66AE-F3A3-A6A2AF9C3410}"/>
              </a:ext>
            </a:extLst>
          </p:cNvPr>
          <p:cNvSpPr/>
          <p:nvPr/>
        </p:nvSpPr>
        <p:spPr>
          <a:xfrm>
            <a:off x="5552702" y="2224413"/>
            <a:ext cx="73278" cy="620226"/>
          </a:xfrm>
          <a:custGeom>
            <a:avLst/>
            <a:gdLst>
              <a:gd name="connsiteX0" fmla="*/ 0 w 53866"/>
              <a:gd name="connsiteY0" fmla="*/ 0 h 717780"/>
              <a:gd name="connsiteX1" fmla="*/ 53866 w 53866"/>
              <a:gd name="connsiteY1" fmla="*/ 0 h 717780"/>
              <a:gd name="connsiteX2" fmla="*/ 53866 w 53866"/>
              <a:gd name="connsiteY2" fmla="*/ 717780 h 717780"/>
              <a:gd name="connsiteX3" fmla="*/ 0 w 53866"/>
              <a:gd name="connsiteY3" fmla="*/ 717780 h 71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7780">
                <a:moveTo>
                  <a:pt x="0" y="0"/>
                </a:moveTo>
                <a:lnTo>
                  <a:pt x="53866" y="0"/>
                </a:lnTo>
                <a:lnTo>
                  <a:pt x="53866" y="717780"/>
                </a:lnTo>
                <a:lnTo>
                  <a:pt x="0" y="7177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90" name="Freeform: Shape 589">
            <a:extLst>
              <a:ext uri="{FF2B5EF4-FFF2-40B4-BE49-F238E27FC236}">
                <a16:creationId xmlns:a16="http://schemas.microsoft.com/office/drawing/2014/main" id="{0CEEF16A-A3FE-ACC6-100C-C94D34DCB68F}"/>
              </a:ext>
            </a:extLst>
          </p:cNvPr>
          <p:cNvSpPr/>
          <p:nvPr/>
        </p:nvSpPr>
        <p:spPr>
          <a:xfrm>
            <a:off x="5645975" y="2224413"/>
            <a:ext cx="73278" cy="620226"/>
          </a:xfrm>
          <a:custGeom>
            <a:avLst/>
            <a:gdLst>
              <a:gd name="connsiteX0" fmla="*/ 0 w 53866"/>
              <a:gd name="connsiteY0" fmla="*/ 0 h 717780"/>
              <a:gd name="connsiteX1" fmla="*/ 53866 w 53866"/>
              <a:gd name="connsiteY1" fmla="*/ 0 h 717780"/>
              <a:gd name="connsiteX2" fmla="*/ 53866 w 53866"/>
              <a:gd name="connsiteY2" fmla="*/ 717780 h 717780"/>
              <a:gd name="connsiteX3" fmla="*/ 0 w 53866"/>
              <a:gd name="connsiteY3" fmla="*/ 717780 h 71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7780">
                <a:moveTo>
                  <a:pt x="0" y="0"/>
                </a:moveTo>
                <a:lnTo>
                  <a:pt x="53866" y="0"/>
                </a:lnTo>
                <a:lnTo>
                  <a:pt x="53866" y="717780"/>
                </a:lnTo>
                <a:lnTo>
                  <a:pt x="0" y="7177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91" name="Freeform: Shape 590">
            <a:extLst>
              <a:ext uri="{FF2B5EF4-FFF2-40B4-BE49-F238E27FC236}">
                <a16:creationId xmlns:a16="http://schemas.microsoft.com/office/drawing/2014/main" id="{112E81BB-2E2F-F143-B62F-29220F6F3A4E}"/>
              </a:ext>
            </a:extLst>
          </p:cNvPr>
          <p:cNvSpPr/>
          <p:nvPr/>
        </p:nvSpPr>
        <p:spPr>
          <a:xfrm>
            <a:off x="5739246" y="2224413"/>
            <a:ext cx="73278" cy="620226"/>
          </a:xfrm>
          <a:custGeom>
            <a:avLst/>
            <a:gdLst>
              <a:gd name="connsiteX0" fmla="*/ 0 w 53866"/>
              <a:gd name="connsiteY0" fmla="*/ 0 h 717780"/>
              <a:gd name="connsiteX1" fmla="*/ 53866 w 53866"/>
              <a:gd name="connsiteY1" fmla="*/ 0 h 717780"/>
              <a:gd name="connsiteX2" fmla="*/ 53866 w 53866"/>
              <a:gd name="connsiteY2" fmla="*/ 717780 h 717780"/>
              <a:gd name="connsiteX3" fmla="*/ 0 w 53866"/>
              <a:gd name="connsiteY3" fmla="*/ 717780 h 71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7780">
                <a:moveTo>
                  <a:pt x="0" y="0"/>
                </a:moveTo>
                <a:lnTo>
                  <a:pt x="53866" y="0"/>
                </a:lnTo>
                <a:lnTo>
                  <a:pt x="53866" y="717780"/>
                </a:lnTo>
                <a:lnTo>
                  <a:pt x="0" y="7177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92" name="Freeform: Shape 591">
            <a:extLst>
              <a:ext uri="{FF2B5EF4-FFF2-40B4-BE49-F238E27FC236}">
                <a16:creationId xmlns:a16="http://schemas.microsoft.com/office/drawing/2014/main" id="{BE09987B-726F-2A99-61E2-279D328EA30E}"/>
              </a:ext>
            </a:extLst>
          </p:cNvPr>
          <p:cNvSpPr/>
          <p:nvPr/>
        </p:nvSpPr>
        <p:spPr>
          <a:xfrm>
            <a:off x="5832616" y="2224413"/>
            <a:ext cx="73278" cy="620226"/>
          </a:xfrm>
          <a:custGeom>
            <a:avLst/>
            <a:gdLst>
              <a:gd name="connsiteX0" fmla="*/ 0 w 53866"/>
              <a:gd name="connsiteY0" fmla="*/ 0 h 717780"/>
              <a:gd name="connsiteX1" fmla="*/ 53866 w 53866"/>
              <a:gd name="connsiteY1" fmla="*/ 0 h 717780"/>
              <a:gd name="connsiteX2" fmla="*/ 53866 w 53866"/>
              <a:gd name="connsiteY2" fmla="*/ 717780 h 717780"/>
              <a:gd name="connsiteX3" fmla="*/ 0 w 53866"/>
              <a:gd name="connsiteY3" fmla="*/ 717780 h 71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7780">
                <a:moveTo>
                  <a:pt x="0" y="0"/>
                </a:moveTo>
                <a:lnTo>
                  <a:pt x="53866" y="0"/>
                </a:lnTo>
                <a:lnTo>
                  <a:pt x="53866" y="717780"/>
                </a:lnTo>
                <a:lnTo>
                  <a:pt x="0" y="7177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93" name="Freeform: Shape 592">
            <a:extLst>
              <a:ext uri="{FF2B5EF4-FFF2-40B4-BE49-F238E27FC236}">
                <a16:creationId xmlns:a16="http://schemas.microsoft.com/office/drawing/2014/main" id="{3B4107A5-9190-B5B2-DAE5-F0635AB9BB26}"/>
              </a:ext>
            </a:extLst>
          </p:cNvPr>
          <p:cNvSpPr/>
          <p:nvPr/>
        </p:nvSpPr>
        <p:spPr>
          <a:xfrm>
            <a:off x="5925887" y="2224413"/>
            <a:ext cx="73278" cy="620226"/>
          </a:xfrm>
          <a:custGeom>
            <a:avLst/>
            <a:gdLst>
              <a:gd name="connsiteX0" fmla="*/ 0 w 53866"/>
              <a:gd name="connsiteY0" fmla="*/ 0 h 717780"/>
              <a:gd name="connsiteX1" fmla="*/ 53866 w 53866"/>
              <a:gd name="connsiteY1" fmla="*/ 0 h 717780"/>
              <a:gd name="connsiteX2" fmla="*/ 53866 w 53866"/>
              <a:gd name="connsiteY2" fmla="*/ 717780 h 717780"/>
              <a:gd name="connsiteX3" fmla="*/ 0 w 53866"/>
              <a:gd name="connsiteY3" fmla="*/ 717780 h 71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7780">
                <a:moveTo>
                  <a:pt x="0" y="0"/>
                </a:moveTo>
                <a:lnTo>
                  <a:pt x="53866" y="0"/>
                </a:lnTo>
                <a:lnTo>
                  <a:pt x="53866" y="717780"/>
                </a:lnTo>
                <a:lnTo>
                  <a:pt x="0" y="7177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94" name="Freeform: Shape 593">
            <a:extLst>
              <a:ext uri="{FF2B5EF4-FFF2-40B4-BE49-F238E27FC236}">
                <a16:creationId xmlns:a16="http://schemas.microsoft.com/office/drawing/2014/main" id="{91A0046A-A6EC-B893-14D9-41E721308E06}"/>
              </a:ext>
            </a:extLst>
          </p:cNvPr>
          <p:cNvSpPr/>
          <p:nvPr/>
        </p:nvSpPr>
        <p:spPr>
          <a:xfrm>
            <a:off x="6019160" y="2224413"/>
            <a:ext cx="73278" cy="620226"/>
          </a:xfrm>
          <a:custGeom>
            <a:avLst/>
            <a:gdLst>
              <a:gd name="connsiteX0" fmla="*/ 0 w 53866"/>
              <a:gd name="connsiteY0" fmla="*/ 0 h 717780"/>
              <a:gd name="connsiteX1" fmla="*/ 53866 w 53866"/>
              <a:gd name="connsiteY1" fmla="*/ 0 h 717780"/>
              <a:gd name="connsiteX2" fmla="*/ 53866 w 53866"/>
              <a:gd name="connsiteY2" fmla="*/ 717780 h 717780"/>
              <a:gd name="connsiteX3" fmla="*/ 0 w 53866"/>
              <a:gd name="connsiteY3" fmla="*/ 717780 h 71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7780">
                <a:moveTo>
                  <a:pt x="0" y="0"/>
                </a:moveTo>
                <a:lnTo>
                  <a:pt x="53866" y="0"/>
                </a:lnTo>
                <a:lnTo>
                  <a:pt x="53866" y="717780"/>
                </a:lnTo>
                <a:lnTo>
                  <a:pt x="0" y="7177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95" name="Freeform: Shape 594">
            <a:extLst>
              <a:ext uri="{FF2B5EF4-FFF2-40B4-BE49-F238E27FC236}">
                <a16:creationId xmlns:a16="http://schemas.microsoft.com/office/drawing/2014/main" id="{18316316-67DF-1B6A-5668-100411598954}"/>
              </a:ext>
            </a:extLst>
          </p:cNvPr>
          <p:cNvSpPr/>
          <p:nvPr/>
        </p:nvSpPr>
        <p:spPr>
          <a:xfrm>
            <a:off x="6112529" y="2224413"/>
            <a:ext cx="73278" cy="620226"/>
          </a:xfrm>
          <a:custGeom>
            <a:avLst/>
            <a:gdLst>
              <a:gd name="connsiteX0" fmla="*/ 0 w 53866"/>
              <a:gd name="connsiteY0" fmla="*/ 0 h 717780"/>
              <a:gd name="connsiteX1" fmla="*/ 53866 w 53866"/>
              <a:gd name="connsiteY1" fmla="*/ 0 h 717780"/>
              <a:gd name="connsiteX2" fmla="*/ 53866 w 53866"/>
              <a:gd name="connsiteY2" fmla="*/ 717780 h 717780"/>
              <a:gd name="connsiteX3" fmla="*/ 0 w 53866"/>
              <a:gd name="connsiteY3" fmla="*/ 717780 h 71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7780">
                <a:moveTo>
                  <a:pt x="0" y="0"/>
                </a:moveTo>
                <a:lnTo>
                  <a:pt x="53866" y="0"/>
                </a:lnTo>
                <a:lnTo>
                  <a:pt x="53866" y="717780"/>
                </a:lnTo>
                <a:lnTo>
                  <a:pt x="0" y="7177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96" name="Freeform: Shape 595">
            <a:extLst>
              <a:ext uri="{FF2B5EF4-FFF2-40B4-BE49-F238E27FC236}">
                <a16:creationId xmlns:a16="http://schemas.microsoft.com/office/drawing/2014/main" id="{3C42B720-3677-6CB3-2FAC-78B9A6C5ED34}"/>
              </a:ext>
            </a:extLst>
          </p:cNvPr>
          <p:cNvSpPr/>
          <p:nvPr/>
        </p:nvSpPr>
        <p:spPr>
          <a:xfrm>
            <a:off x="6205801" y="2224413"/>
            <a:ext cx="73278" cy="620226"/>
          </a:xfrm>
          <a:custGeom>
            <a:avLst/>
            <a:gdLst>
              <a:gd name="connsiteX0" fmla="*/ 0 w 53866"/>
              <a:gd name="connsiteY0" fmla="*/ 0 h 717780"/>
              <a:gd name="connsiteX1" fmla="*/ 53866 w 53866"/>
              <a:gd name="connsiteY1" fmla="*/ 0 h 717780"/>
              <a:gd name="connsiteX2" fmla="*/ 53866 w 53866"/>
              <a:gd name="connsiteY2" fmla="*/ 717780 h 717780"/>
              <a:gd name="connsiteX3" fmla="*/ 0 w 53866"/>
              <a:gd name="connsiteY3" fmla="*/ 717780 h 71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7780">
                <a:moveTo>
                  <a:pt x="0" y="0"/>
                </a:moveTo>
                <a:lnTo>
                  <a:pt x="53866" y="0"/>
                </a:lnTo>
                <a:lnTo>
                  <a:pt x="53866" y="717780"/>
                </a:lnTo>
                <a:lnTo>
                  <a:pt x="0" y="7177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97" name="Freeform: Shape 596">
            <a:extLst>
              <a:ext uri="{FF2B5EF4-FFF2-40B4-BE49-F238E27FC236}">
                <a16:creationId xmlns:a16="http://schemas.microsoft.com/office/drawing/2014/main" id="{07F6DED0-8C5F-B970-4119-C862C59D85CD}"/>
              </a:ext>
            </a:extLst>
          </p:cNvPr>
          <p:cNvSpPr/>
          <p:nvPr/>
        </p:nvSpPr>
        <p:spPr>
          <a:xfrm>
            <a:off x="6299072" y="2224413"/>
            <a:ext cx="73278" cy="661954"/>
          </a:xfrm>
          <a:custGeom>
            <a:avLst/>
            <a:gdLst>
              <a:gd name="connsiteX0" fmla="*/ 0 w 53866"/>
              <a:gd name="connsiteY0" fmla="*/ 0 h 766071"/>
              <a:gd name="connsiteX1" fmla="*/ 53866 w 53866"/>
              <a:gd name="connsiteY1" fmla="*/ 0 h 766071"/>
              <a:gd name="connsiteX2" fmla="*/ 53866 w 53866"/>
              <a:gd name="connsiteY2" fmla="*/ 766071 h 766071"/>
              <a:gd name="connsiteX3" fmla="*/ 0 w 53866"/>
              <a:gd name="connsiteY3" fmla="*/ 766071 h 766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66071">
                <a:moveTo>
                  <a:pt x="0" y="0"/>
                </a:moveTo>
                <a:lnTo>
                  <a:pt x="53866" y="0"/>
                </a:lnTo>
                <a:lnTo>
                  <a:pt x="53866" y="766071"/>
                </a:lnTo>
                <a:lnTo>
                  <a:pt x="0" y="766071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98" name="Freeform: Shape 597">
            <a:extLst>
              <a:ext uri="{FF2B5EF4-FFF2-40B4-BE49-F238E27FC236}">
                <a16:creationId xmlns:a16="http://schemas.microsoft.com/office/drawing/2014/main" id="{3CE63485-CB4C-EB32-6A96-12460959A326}"/>
              </a:ext>
            </a:extLst>
          </p:cNvPr>
          <p:cNvSpPr/>
          <p:nvPr/>
        </p:nvSpPr>
        <p:spPr>
          <a:xfrm>
            <a:off x="6392443" y="2224413"/>
            <a:ext cx="73278" cy="708874"/>
          </a:xfrm>
          <a:custGeom>
            <a:avLst/>
            <a:gdLst>
              <a:gd name="connsiteX0" fmla="*/ 0 w 53866"/>
              <a:gd name="connsiteY0" fmla="*/ 0 h 820371"/>
              <a:gd name="connsiteX1" fmla="*/ 53866 w 53866"/>
              <a:gd name="connsiteY1" fmla="*/ 0 h 820371"/>
              <a:gd name="connsiteX2" fmla="*/ 53866 w 53866"/>
              <a:gd name="connsiteY2" fmla="*/ 820372 h 820371"/>
              <a:gd name="connsiteX3" fmla="*/ 0 w 53866"/>
              <a:gd name="connsiteY3" fmla="*/ 820372 h 82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20371">
                <a:moveTo>
                  <a:pt x="0" y="0"/>
                </a:moveTo>
                <a:lnTo>
                  <a:pt x="53866" y="0"/>
                </a:lnTo>
                <a:lnTo>
                  <a:pt x="53866" y="820372"/>
                </a:lnTo>
                <a:lnTo>
                  <a:pt x="0" y="82037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599" name="Freeform: Shape 598">
            <a:extLst>
              <a:ext uri="{FF2B5EF4-FFF2-40B4-BE49-F238E27FC236}">
                <a16:creationId xmlns:a16="http://schemas.microsoft.com/office/drawing/2014/main" id="{F3E01BF1-9D75-C2D0-7789-FF97D2FD5241}"/>
              </a:ext>
            </a:extLst>
          </p:cNvPr>
          <p:cNvSpPr/>
          <p:nvPr/>
        </p:nvSpPr>
        <p:spPr>
          <a:xfrm>
            <a:off x="6485715" y="2224413"/>
            <a:ext cx="73278" cy="708874"/>
          </a:xfrm>
          <a:custGeom>
            <a:avLst/>
            <a:gdLst>
              <a:gd name="connsiteX0" fmla="*/ 0 w 53866"/>
              <a:gd name="connsiteY0" fmla="*/ 0 h 820371"/>
              <a:gd name="connsiteX1" fmla="*/ 53866 w 53866"/>
              <a:gd name="connsiteY1" fmla="*/ 0 h 820371"/>
              <a:gd name="connsiteX2" fmla="*/ 53866 w 53866"/>
              <a:gd name="connsiteY2" fmla="*/ 820372 h 820371"/>
              <a:gd name="connsiteX3" fmla="*/ 0 w 53866"/>
              <a:gd name="connsiteY3" fmla="*/ 820372 h 82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20371">
                <a:moveTo>
                  <a:pt x="0" y="0"/>
                </a:moveTo>
                <a:lnTo>
                  <a:pt x="53866" y="0"/>
                </a:lnTo>
                <a:lnTo>
                  <a:pt x="53866" y="820372"/>
                </a:lnTo>
                <a:lnTo>
                  <a:pt x="0" y="82037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00" name="Freeform: Shape 599">
            <a:extLst>
              <a:ext uri="{FF2B5EF4-FFF2-40B4-BE49-F238E27FC236}">
                <a16:creationId xmlns:a16="http://schemas.microsoft.com/office/drawing/2014/main" id="{E2EE4F28-EE2E-4DE8-38AF-E17FD4094731}"/>
              </a:ext>
            </a:extLst>
          </p:cNvPr>
          <p:cNvSpPr/>
          <p:nvPr/>
        </p:nvSpPr>
        <p:spPr>
          <a:xfrm>
            <a:off x="6578986" y="2224413"/>
            <a:ext cx="73278" cy="708874"/>
          </a:xfrm>
          <a:custGeom>
            <a:avLst/>
            <a:gdLst>
              <a:gd name="connsiteX0" fmla="*/ 0 w 53866"/>
              <a:gd name="connsiteY0" fmla="*/ 0 h 820371"/>
              <a:gd name="connsiteX1" fmla="*/ 53866 w 53866"/>
              <a:gd name="connsiteY1" fmla="*/ 0 h 820371"/>
              <a:gd name="connsiteX2" fmla="*/ 53866 w 53866"/>
              <a:gd name="connsiteY2" fmla="*/ 820372 h 820371"/>
              <a:gd name="connsiteX3" fmla="*/ 0 w 53866"/>
              <a:gd name="connsiteY3" fmla="*/ 820372 h 82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20371">
                <a:moveTo>
                  <a:pt x="0" y="0"/>
                </a:moveTo>
                <a:lnTo>
                  <a:pt x="53866" y="0"/>
                </a:lnTo>
                <a:lnTo>
                  <a:pt x="53866" y="820372"/>
                </a:lnTo>
                <a:lnTo>
                  <a:pt x="0" y="82037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CE2AEF43-439D-C92E-FFB0-D85AC5CA0EBA}"/>
              </a:ext>
            </a:extLst>
          </p:cNvPr>
          <p:cNvSpPr/>
          <p:nvPr/>
        </p:nvSpPr>
        <p:spPr>
          <a:xfrm>
            <a:off x="6672357" y="2224413"/>
            <a:ext cx="73278" cy="708874"/>
          </a:xfrm>
          <a:custGeom>
            <a:avLst/>
            <a:gdLst>
              <a:gd name="connsiteX0" fmla="*/ 0 w 53866"/>
              <a:gd name="connsiteY0" fmla="*/ 0 h 820371"/>
              <a:gd name="connsiteX1" fmla="*/ 53866 w 53866"/>
              <a:gd name="connsiteY1" fmla="*/ 0 h 820371"/>
              <a:gd name="connsiteX2" fmla="*/ 53866 w 53866"/>
              <a:gd name="connsiteY2" fmla="*/ 820372 h 820371"/>
              <a:gd name="connsiteX3" fmla="*/ 0 w 53866"/>
              <a:gd name="connsiteY3" fmla="*/ 820372 h 82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20371">
                <a:moveTo>
                  <a:pt x="0" y="0"/>
                </a:moveTo>
                <a:lnTo>
                  <a:pt x="53866" y="0"/>
                </a:lnTo>
                <a:lnTo>
                  <a:pt x="53866" y="820372"/>
                </a:lnTo>
                <a:lnTo>
                  <a:pt x="0" y="82037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02" name="Freeform: Shape 601">
            <a:extLst>
              <a:ext uri="{FF2B5EF4-FFF2-40B4-BE49-F238E27FC236}">
                <a16:creationId xmlns:a16="http://schemas.microsoft.com/office/drawing/2014/main" id="{F5AAB3BC-9E5F-24B2-0921-D79F5B157D33}"/>
              </a:ext>
            </a:extLst>
          </p:cNvPr>
          <p:cNvSpPr/>
          <p:nvPr/>
        </p:nvSpPr>
        <p:spPr>
          <a:xfrm>
            <a:off x="6765628" y="2224413"/>
            <a:ext cx="73278" cy="708874"/>
          </a:xfrm>
          <a:custGeom>
            <a:avLst/>
            <a:gdLst>
              <a:gd name="connsiteX0" fmla="*/ 0 w 53866"/>
              <a:gd name="connsiteY0" fmla="*/ 0 h 820371"/>
              <a:gd name="connsiteX1" fmla="*/ 53866 w 53866"/>
              <a:gd name="connsiteY1" fmla="*/ 0 h 820371"/>
              <a:gd name="connsiteX2" fmla="*/ 53866 w 53866"/>
              <a:gd name="connsiteY2" fmla="*/ 820372 h 820371"/>
              <a:gd name="connsiteX3" fmla="*/ 0 w 53866"/>
              <a:gd name="connsiteY3" fmla="*/ 820372 h 82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20371">
                <a:moveTo>
                  <a:pt x="0" y="0"/>
                </a:moveTo>
                <a:lnTo>
                  <a:pt x="53866" y="0"/>
                </a:lnTo>
                <a:lnTo>
                  <a:pt x="53866" y="820372"/>
                </a:lnTo>
                <a:lnTo>
                  <a:pt x="0" y="82037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03" name="Freeform: Shape 602">
            <a:extLst>
              <a:ext uri="{FF2B5EF4-FFF2-40B4-BE49-F238E27FC236}">
                <a16:creationId xmlns:a16="http://schemas.microsoft.com/office/drawing/2014/main" id="{BE729478-9D60-B0E6-528D-30D09CFF7802}"/>
              </a:ext>
            </a:extLst>
          </p:cNvPr>
          <p:cNvSpPr/>
          <p:nvPr/>
        </p:nvSpPr>
        <p:spPr>
          <a:xfrm>
            <a:off x="6858900" y="2224413"/>
            <a:ext cx="73278" cy="708874"/>
          </a:xfrm>
          <a:custGeom>
            <a:avLst/>
            <a:gdLst>
              <a:gd name="connsiteX0" fmla="*/ 0 w 53866"/>
              <a:gd name="connsiteY0" fmla="*/ 0 h 820371"/>
              <a:gd name="connsiteX1" fmla="*/ 53866 w 53866"/>
              <a:gd name="connsiteY1" fmla="*/ 0 h 820371"/>
              <a:gd name="connsiteX2" fmla="*/ 53866 w 53866"/>
              <a:gd name="connsiteY2" fmla="*/ 820372 h 820371"/>
              <a:gd name="connsiteX3" fmla="*/ 0 w 53866"/>
              <a:gd name="connsiteY3" fmla="*/ 820372 h 82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20371">
                <a:moveTo>
                  <a:pt x="0" y="0"/>
                </a:moveTo>
                <a:lnTo>
                  <a:pt x="53866" y="0"/>
                </a:lnTo>
                <a:lnTo>
                  <a:pt x="53866" y="820372"/>
                </a:lnTo>
                <a:lnTo>
                  <a:pt x="0" y="82037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04" name="Freeform: Shape 603">
            <a:extLst>
              <a:ext uri="{FF2B5EF4-FFF2-40B4-BE49-F238E27FC236}">
                <a16:creationId xmlns:a16="http://schemas.microsoft.com/office/drawing/2014/main" id="{6A2CE57D-33A8-934F-0A45-1CC899402779}"/>
              </a:ext>
            </a:extLst>
          </p:cNvPr>
          <p:cNvSpPr/>
          <p:nvPr/>
        </p:nvSpPr>
        <p:spPr>
          <a:xfrm>
            <a:off x="6952269" y="2224413"/>
            <a:ext cx="73278" cy="708874"/>
          </a:xfrm>
          <a:custGeom>
            <a:avLst/>
            <a:gdLst>
              <a:gd name="connsiteX0" fmla="*/ 0 w 53866"/>
              <a:gd name="connsiteY0" fmla="*/ 0 h 820371"/>
              <a:gd name="connsiteX1" fmla="*/ 53866 w 53866"/>
              <a:gd name="connsiteY1" fmla="*/ 0 h 820371"/>
              <a:gd name="connsiteX2" fmla="*/ 53866 w 53866"/>
              <a:gd name="connsiteY2" fmla="*/ 820372 h 820371"/>
              <a:gd name="connsiteX3" fmla="*/ 0 w 53866"/>
              <a:gd name="connsiteY3" fmla="*/ 820372 h 82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20371">
                <a:moveTo>
                  <a:pt x="0" y="0"/>
                </a:moveTo>
                <a:lnTo>
                  <a:pt x="53866" y="0"/>
                </a:lnTo>
                <a:lnTo>
                  <a:pt x="53866" y="820372"/>
                </a:lnTo>
                <a:lnTo>
                  <a:pt x="0" y="82037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05" name="Freeform: Shape 604">
            <a:extLst>
              <a:ext uri="{FF2B5EF4-FFF2-40B4-BE49-F238E27FC236}">
                <a16:creationId xmlns:a16="http://schemas.microsoft.com/office/drawing/2014/main" id="{64A8A921-E397-F1D4-C0C7-7CF8292BAFF4}"/>
              </a:ext>
            </a:extLst>
          </p:cNvPr>
          <p:cNvSpPr/>
          <p:nvPr/>
        </p:nvSpPr>
        <p:spPr>
          <a:xfrm>
            <a:off x="7045542" y="2224413"/>
            <a:ext cx="73278" cy="708874"/>
          </a:xfrm>
          <a:custGeom>
            <a:avLst/>
            <a:gdLst>
              <a:gd name="connsiteX0" fmla="*/ 0 w 53866"/>
              <a:gd name="connsiteY0" fmla="*/ 0 h 820371"/>
              <a:gd name="connsiteX1" fmla="*/ 53866 w 53866"/>
              <a:gd name="connsiteY1" fmla="*/ 0 h 820371"/>
              <a:gd name="connsiteX2" fmla="*/ 53866 w 53866"/>
              <a:gd name="connsiteY2" fmla="*/ 820372 h 820371"/>
              <a:gd name="connsiteX3" fmla="*/ 0 w 53866"/>
              <a:gd name="connsiteY3" fmla="*/ 820372 h 82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20371">
                <a:moveTo>
                  <a:pt x="0" y="0"/>
                </a:moveTo>
                <a:lnTo>
                  <a:pt x="53866" y="0"/>
                </a:lnTo>
                <a:lnTo>
                  <a:pt x="53866" y="820372"/>
                </a:lnTo>
                <a:lnTo>
                  <a:pt x="0" y="82037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06" name="Freeform: Shape 605">
            <a:extLst>
              <a:ext uri="{FF2B5EF4-FFF2-40B4-BE49-F238E27FC236}">
                <a16:creationId xmlns:a16="http://schemas.microsoft.com/office/drawing/2014/main" id="{AE301BF5-E7F5-F9FF-2474-34B321CC4A05}"/>
              </a:ext>
            </a:extLst>
          </p:cNvPr>
          <p:cNvSpPr/>
          <p:nvPr/>
        </p:nvSpPr>
        <p:spPr>
          <a:xfrm>
            <a:off x="7138813" y="2224413"/>
            <a:ext cx="73278" cy="708874"/>
          </a:xfrm>
          <a:custGeom>
            <a:avLst/>
            <a:gdLst>
              <a:gd name="connsiteX0" fmla="*/ 0 w 53866"/>
              <a:gd name="connsiteY0" fmla="*/ 0 h 820371"/>
              <a:gd name="connsiteX1" fmla="*/ 53866 w 53866"/>
              <a:gd name="connsiteY1" fmla="*/ 0 h 820371"/>
              <a:gd name="connsiteX2" fmla="*/ 53866 w 53866"/>
              <a:gd name="connsiteY2" fmla="*/ 820372 h 820371"/>
              <a:gd name="connsiteX3" fmla="*/ 0 w 53866"/>
              <a:gd name="connsiteY3" fmla="*/ 820372 h 82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20371">
                <a:moveTo>
                  <a:pt x="0" y="0"/>
                </a:moveTo>
                <a:lnTo>
                  <a:pt x="53866" y="0"/>
                </a:lnTo>
                <a:lnTo>
                  <a:pt x="53866" y="820372"/>
                </a:lnTo>
                <a:lnTo>
                  <a:pt x="0" y="82037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07" name="Freeform: Shape 606">
            <a:extLst>
              <a:ext uri="{FF2B5EF4-FFF2-40B4-BE49-F238E27FC236}">
                <a16:creationId xmlns:a16="http://schemas.microsoft.com/office/drawing/2014/main" id="{BE5047BF-B247-2B50-E600-8EC8E72DDB3C}"/>
              </a:ext>
            </a:extLst>
          </p:cNvPr>
          <p:cNvSpPr/>
          <p:nvPr/>
        </p:nvSpPr>
        <p:spPr>
          <a:xfrm>
            <a:off x="7232183" y="2224413"/>
            <a:ext cx="73278" cy="708874"/>
          </a:xfrm>
          <a:custGeom>
            <a:avLst/>
            <a:gdLst>
              <a:gd name="connsiteX0" fmla="*/ 0 w 53866"/>
              <a:gd name="connsiteY0" fmla="*/ 0 h 820371"/>
              <a:gd name="connsiteX1" fmla="*/ 53866 w 53866"/>
              <a:gd name="connsiteY1" fmla="*/ 0 h 820371"/>
              <a:gd name="connsiteX2" fmla="*/ 53866 w 53866"/>
              <a:gd name="connsiteY2" fmla="*/ 820372 h 820371"/>
              <a:gd name="connsiteX3" fmla="*/ 0 w 53866"/>
              <a:gd name="connsiteY3" fmla="*/ 820372 h 82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20371">
                <a:moveTo>
                  <a:pt x="0" y="0"/>
                </a:moveTo>
                <a:lnTo>
                  <a:pt x="53866" y="0"/>
                </a:lnTo>
                <a:lnTo>
                  <a:pt x="53866" y="820372"/>
                </a:lnTo>
                <a:lnTo>
                  <a:pt x="0" y="82037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08" name="Freeform: Shape 607">
            <a:extLst>
              <a:ext uri="{FF2B5EF4-FFF2-40B4-BE49-F238E27FC236}">
                <a16:creationId xmlns:a16="http://schemas.microsoft.com/office/drawing/2014/main" id="{AAD93AE9-8539-5CB5-D1D7-B61C9AE59D62}"/>
              </a:ext>
            </a:extLst>
          </p:cNvPr>
          <p:cNvSpPr/>
          <p:nvPr/>
        </p:nvSpPr>
        <p:spPr>
          <a:xfrm>
            <a:off x="7325456" y="2224413"/>
            <a:ext cx="73278" cy="708874"/>
          </a:xfrm>
          <a:custGeom>
            <a:avLst/>
            <a:gdLst>
              <a:gd name="connsiteX0" fmla="*/ 0 w 53866"/>
              <a:gd name="connsiteY0" fmla="*/ 0 h 820371"/>
              <a:gd name="connsiteX1" fmla="*/ 53866 w 53866"/>
              <a:gd name="connsiteY1" fmla="*/ 0 h 820371"/>
              <a:gd name="connsiteX2" fmla="*/ 53866 w 53866"/>
              <a:gd name="connsiteY2" fmla="*/ 820372 h 820371"/>
              <a:gd name="connsiteX3" fmla="*/ 0 w 53866"/>
              <a:gd name="connsiteY3" fmla="*/ 820372 h 82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20371">
                <a:moveTo>
                  <a:pt x="0" y="0"/>
                </a:moveTo>
                <a:lnTo>
                  <a:pt x="53866" y="0"/>
                </a:lnTo>
                <a:lnTo>
                  <a:pt x="53866" y="820372"/>
                </a:lnTo>
                <a:lnTo>
                  <a:pt x="0" y="82037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09" name="Freeform: Shape 608">
            <a:extLst>
              <a:ext uri="{FF2B5EF4-FFF2-40B4-BE49-F238E27FC236}">
                <a16:creationId xmlns:a16="http://schemas.microsoft.com/office/drawing/2014/main" id="{D649D7ED-EFEC-36BF-378E-320DA260EA54}"/>
              </a:ext>
            </a:extLst>
          </p:cNvPr>
          <p:cNvSpPr/>
          <p:nvPr/>
        </p:nvSpPr>
        <p:spPr>
          <a:xfrm>
            <a:off x="7418727" y="2224413"/>
            <a:ext cx="73278" cy="708874"/>
          </a:xfrm>
          <a:custGeom>
            <a:avLst/>
            <a:gdLst>
              <a:gd name="connsiteX0" fmla="*/ 0 w 53866"/>
              <a:gd name="connsiteY0" fmla="*/ 0 h 820371"/>
              <a:gd name="connsiteX1" fmla="*/ 53866 w 53866"/>
              <a:gd name="connsiteY1" fmla="*/ 0 h 820371"/>
              <a:gd name="connsiteX2" fmla="*/ 53866 w 53866"/>
              <a:gd name="connsiteY2" fmla="*/ 820372 h 820371"/>
              <a:gd name="connsiteX3" fmla="*/ 0 w 53866"/>
              <a:gd name="connsiteY3" fmla="*/ 820372 h 82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20371">
                <a:moveTo>
                  <a:pt x="0" y="0"/>
                </a:moveTo>
                <a:lnTo>
                  <a:pt x="53866" y="0"/>
                </a:lnTo>
                <a:lnTo>
                  <a:pt x="53866" y="820372"/>
                </a:lnTo>
                <a:lnTo>
                  <a:pt x="0" y="82037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10" name="Freeform: Shape 609">
            <a:extLst>
              <a:ext uri="{FF2B5EF4-FFF2-40B4-BE49-F238E27FC236}">
                <a16:creationId xmlns:a16="http://schemas.microsoft.com/office/drawing/2014/main" id="{FD3C1D06-7BD5-5922-5B5E-39DA7DC31EBD}"/>
              </a:ext>
            </a:extLst>
          </p:cNvPr>
          <p:cNvSpPr/>
          <p:nvPr/>
        </p:nvSpPr>
        <p:spPr>
          <a:xfrm>
            <a:off x="7511998" y="2224413"/>
            <a:ext cx="73278" cy="708874"/>
          </a:xfrm>
          <a:custGeom>
            <a:avLst/>
            <a:gdLst>
              <a:gd name="connsiteX0" fmla="*/ 0 w 53866"/>
              <a:gd name="connsiteY0" fmla="*/ 0 h 820371"/>
              <a:gd name="connsiteX1" fmla="*/ 53866 w 53866"/>
              <a:gd name="connsiteY1" fmla="*/ 0 h 820371"/>
              <a:gd name="connsiteX2" fmla="*/ 53866 w 53866"/>
              <a:gd name="connsiteY2" fmla="*/ 820372 h 820371"/>
              <a:gd name="connsiteX3" fmla="*/ 0 w 53866"/>
              <a:gd name="connsiteY3" fmla="*/ 820372 h 82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20371">
                <a:moveTo>
                  <a:pt x="0" y="0"/>
                </a:moveTo>
                <a:lnTo>
                  <a:pt x="53866" y="0"/>
                </a:lnTo>
                <a:lnTo>
                  <a:pt x="53866" y="820372"/>
                </a:lnTo>
                <a:lnTo>
                  <a:pt x="0" y="82037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11" name="Freeform: Shape 610">
            <a:extLst>
              <a:ext uri="{FF2B5EF4-FFF2-40B4-BE49-F238E27FC236}">
                <a16:creationId xmlns:a16="http://schemas.microsoft.com/office/drawing/2014/main" id="{3CD80AE1-213E-8E9F-981A-5A7F71BCFD69}"/>
              </a:ext>
            </a:extLst>
          </p:cNvPr>
          <p:cNvSpPr/>
          <p:nvPr/>
        </p:nvSpPr>
        <p:spPr>
          <a:xfrm>
            <a:off x="7605369" y="2224413"/>
            <a:ext cx="73278" cy="708874"/>
          </a:xfrm>
          <a:custGeom>
            <a:avLst/>
            <a:gdLst>
              <a:gd name="connsiteX0" fmla="*/ 0 w 53866"/>
              <a:gd name="connsiteY0" fmla="*/ 0 h 820371"/>
              <a:gd name="connsiteX1" fmla="*/ 53866 w 53866"/>
              <a:gd name="connsiteY1" fmla="*/ 0 h 820371"/>
              <a:gd name="connsiteX2" fmla="*/ 53866 w 53866"/>
              <a:gd name="connsiteY2" fmla="*/ 820372 h 820371"/>
              <a:gd name="connsiteX3" fmla="*/ 0 w 53866"/>
              <a:gd name="connsiteY3" fmla="*/ 820372 h 82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20371">
                <a:moveTo>
                  <a:pt x="0" y="0"/>
                </a:moveTo>
                <a:lnTo>
                  <a:pt x="53866" y="0"/>
                </a:lnTo>
                <a:lnTo>
                  <a:pt x="53866" y="820372"/>
                </a:lnTo>
                <a:lnTo>
                  <a:pt x="0" y="82037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12" name="Freeform: Shape 611">
            <a:extLst>
              <a:ext uri="{FF2B5EF4-FFF2-40B4-BE49-F238E27FC236}">
                <a16:creationId xmlns:a16="http://schemas.microsoft.com/office/drawing/2014/main" id="{0A5474B0-D925-DCF6-2717-E81E03B64F2F}"/>
              </a:ext>
            </a:extLst>
          </p:cNvPr>
          <p:cNvSpPr/>
          <p:nvPr/>
        </p:nvSpPr>
        <p:spPr>
          <a:xfrm>
            <a:off x="7698641" y="2224413"/>
            <a:ext cx="73278" cy="708874"/>
          </a:xfrm>
          <a:custGeom>
            <a:avLst/>
            <a:gdLst>
              <a:gd name="connsiteX0" fmla="*/ 0 w 53866"/>
              <a:gd name="connsiteY0" fmla="*/ 0 h 820371"/>
              <a:gd name="connsiteX1" fmla="*/ 53866 w 53866"/>
              <a:gd name="connsiteY1" fmla="*/ 0 h 820371"/>
              <a:gd name="connsiteX2" fmla="*/ 53866 w 53866"/>
              <a:gd name="connsiteY2" fmla="*/ 820372 h 820371"/>
              <a:gd name="connsiteX3" fmla="*/ 0 w 53866"/>
              <a:gd name="connsiteY3" fmla="*/ 820372 h 82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20371">
                <a:moveTo>
                  <a:pt x="0" y="0"/>
                </a:moveTo>
                <a:lnTo>
                  <a:pt x="53866" y="0"/>
                </a:lnTo>
                <a:lnTo>
                  <a:pt x="53866" y="820372"/>
                </a:lnTo>
                <a:lnTo>
                  <a:pt x="0" y="82037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13" name="Freeform: Shape 612">
            <a:extLst>
              <a:ext uri="{FF2B5EF4-FFF2-40B4-BE49-F238E27FC236}">
                <a16:creationId xmlns:a16="http://schemas.microsoft.com/office/drawing/2014/main" id="{DC067C82-F461-4FC1-C3E1-CDAE2FCB0DC0}"/>
              </a:ext>
            </a:extLst>
          </p:cNvPr>
          <p:cNvSpPr/>
          <p:nvPr/>
        </p:nvSpPr>
        <p:spPr>
          <a:xfrm>
            <a:off x="7791912" y="2224413"/>
            <a:ext cx="73278" cy="708874"/>
          </a:xfrm>
          <a:custGeom>
            <a:avLst/>
            <a:gdLst>
              <a:gd name="connsiteX0" fmla="*/ 0 w 53866"/>
              <a:gd name="connsiteY0" fmla="*/ 0 h 820371"/>
              <a:gd name="connsiteX1" fmla="*/ 53866 w 53866"/>
              <a:gd name="connsiteY1" fmla="*/ 0 h 820371"/>
              <a:gd name="connsiteX2" fmla="*/ 53866 w 53866"/>
              <a:gd name="connsiteY2" fmla="*/ 820372 h 820371"/>
              <a:gd name="connsiteX3" fmla="*/ 0 w 53866"/>
              <a:gd name="connsiteY3" fmla="*/ 820372 h 82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20371">
                <a:moveTo>
                  <a:pt x="0" y="0"/>
                </a:moveTo>
                <a:lnTo>
                  <a:pt x="53866" y="0"/>
                </a:lnTo>
                <a:lnTo>
                  <a:pt x="53866" y="820372"/>
                </a:lnTo>
                <a:lnTo>
                  <a:pt x="0" y="82037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14" name="Freeform: Shape 613">
            <a:extLst>
              <a:ext uri="{FF2B5EF4-FFF2-40B4-BE49-F238E27FC236}">
                <a16:creationId xmlns:a16="http://schemas.microsoft.com/office/drawing/2014/main" id="{274F5929-7539-868E-ACF9-D4D921061643}"/>
              </a:ext>
            </a:extLst>
          </p:cNvPr>
          <p:cNvSpPr/>
          <p:nvPr/>
        </p:nvSpPr>
        <p:spPr>
          <a:xfrm>
            <a:off x="7885283" y="2224413"/>
            <a:ext cx="73278" cy="708874"/>
          </a:xfrm>
          <a:custGeom>
            <a:avLst/>
            <a:gdLst>
              <a:gd name="connsiteX0" fmla="*/ 0 w 53866"/>
              <a:gd name="connsiteY0" fmla="*/ 0 h 820371"/>
              <a:gd name="connsiteX1" fmla="*/ 53866 w 53866"/>
              <a:gd name="connsiteY1" fmla="*/ 0 h 820371"/>
              <a:gd name="connsiteX2" fmla="*/ 53866 w 53866"/>
              <a:gd name="connsiteY2" fmla="*/ 820372 h 820371"/>
              <a:gd name="connsiteX3" fmla="*/ 0 w 53866"/>
              <a:gd name="connsiteY3" fmla="*/ 820372 h 82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20371">
                <a:moveTo>
                  <a:pt x="0" y="0"/>
                </a:moveTo>
                <a:lnTo>
                  <a:pt x="53866" y="0"/>
                </a:lnTo>
                <a:lnTo>
                  <a:pt x="53866" y="820372"/>
                </a:lnTo>
                <a:lnTo>
                  <a:pt x="0" y="82037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15" name="Freeform: Shape 614">
            <a:extLst>
              <a:ext uri="{FF2B5EF4-FFF2-40B4-BE49-F238E27FC236}">
                <a16:creationId xmlns:a16="http://schemas.microsoft.com/office/drawing/2014/main" id="{CFC24930-FB95-3A44-A9CD-864E947E503C}"/>
              </a:ext>
            </a:extLst>
          </p:cNvPr>
          <p:cNvSpPr/>
          <p:nvPr/>
        </p:nvSpPr>
        <p:spPr>
          <a:xfrm>
            <a:off x="7978554" y="2224413"/>
            <a:ext cx="73278" cy="708874"/>
          </a:xfrm>
          <a:custGeom>
            <a:avLst/>
            <a:gdLst>
              <a:gd name="connsiteX0" fmla="*/ 0 w 53866"/>
              <a:gd name="connsiteY0" fmla="*/ 0 h 820371"/>
              <a:gd name="connsiteX1" fmla="*/ 53866 w 53866"/>
              <a:gd name="connsiteY1" fmla="*/ 0 h 820371"/>
              <a:gd name="connsiteX2" fmla="*/ 53866 w 53866"/>
              <a:gd name="connsiteY2" fmla="*/ 820372 h 820371"/>
              <a:gd name="connsiteX3" fmla="*/ 0 w 53866"/>
              <a:gd name="connsiteY3" fmla="*/ 820372 h 82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20371">
                <a:moveTo>
                  <a:pt x="0" y="0"/>
                </a:moveTo>
                <a:lnTo>
                  <a:pt x="53866" y="0"/>
                </a:lnTo>
                <a:lnTo>
                  <a:pt x="53866" y="820372"/>
                </a:lnTo>
                <a:lnTo>
                  <a:pt x="0" y="82037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16" name="Freeform: Shape 615">
            <a:extLst>
              <a:ext uri="{FF2B5EF4-FFF2-40B4-BE49-F238E27FC236}">
                <a16:creationId xmlns:a16="http://schemas.microsoft.com/office/drawing/2014/main" id="{C245DC6B-4563-54EE-5884-B0854E3664F6}"/>
              </a:ext>
            </a:extLst>
          </p:cNvPr>
          <p:cNvSpPr/>
          <p:nvPr/>
        </p:nvSpPr>
        <p:spPr>
          <a:xfrm>
            <a:off x="8071826" y="2224413"/>
            <a:ext cx="73278" cy="708874"/>
          </a:xfrm>
          <a:custGeom>
            <a:avLst/>
            <a:gdLst>
              <a:gd name="connsiteX0" fmla="*/ 0 w 53866"/>
              <a:gd name="connsiteY0" fmla="*/ 0 h 820371"/>
              <a:gd name="connsiteX1" fmla="*/ 53866 w 53866"/>
              <a:gd name="connsiteY1" fmla="*/ 0 h 820371"/>
              <a:gd name="connsiteX2" fmla="*/ 53866 w 53866"/>
              <a:gd name="connsiteY2" fmla="*/ 820372 h 820371"/>
              <a:gd name="connsiteX3" fmla="*/ 0 w 53866"/>
              <a:gd name="connsiteY3" fmla="*/ 820372 h 82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20371">
                <a:moveTo>
                  <a:pt x="0" y="0"/>
                </a:moveTo>
                <a:lnTo>
                  <a:pt x="53866" y="0"/>
                </a:lnTo>
                <a:lnTo>
                  <a:pt x="53866" y="820372"/>
                </a:lnTo>
                <a:lnTo>
                  <a:pt x="0" y="82037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17" name="Freeform: Shape 616">
            <a:extLst>
              <a:ext uri="{FF2B5EF4-FFF2-40B4-BE49-F238E27FC236}">
                <a16:creationId xmlns:a16="http://schemas.microsoft.com/office/drawing/2014/main" id="{E67C2687-48A2-3DAA-8244-8463F3FEC08A}"/>
              </a:ext>
            </a:extLst>
          </p:cNvPr>
          <p:cNvSpPr/>
          <p:nvPr/>
        </p:nvSpPr>
        <p:spPr>
          <a:xfrm>
            <a:off x="8165196" y="2224413"/>
            <a:ext cx="73278" cy="708874"/>
          </a:xfrm>
          <a:custGeom>
            <a:avLst/>
            <a:gdLst>
              <a:gd name="connsiteX0" fmla="*/ 0 w 53866"/>
              <a:gd name="connsiteY0" fmla="*/ 0 h 820371"/>
              <a:gd name="connsiteX1" fmla="*/ 53866 w 53866"/>
              <a:gd name="connsiteY1" fmla="*/ 0 h 820371"/>
              <a:gd name="connsiteX2" fmla="*/ 53866 w 53866"/>
              <a:gd name="connsiteY2" fmla="*/ 820372 h 820371"/>
              <a:gd name="connsiteX3" fmla="*/ 0 w 53866"/>
              <a:gd name="connsiteY3" fmla="*/ 820372 h 82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20371">
                <a:moveTo>
                  <a:pt x="0" y="0"/>
                </a:moveTo>
                <a:lnTo>
                  <a:pt x="53866" y="0"/>
                </a:lnTo>
                <a:lnTo>
                  <a:pt x="53866" y="820372"/>
                </a:lnTo>
                <a:lnTo>
                  <a:pt x="0" y="82037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18" name="Freeform: Shape 617">
            <a:extLst>
              <a:ext uri="{FF2B5EF4-FFF2-40B4-BE49-F238E27FC236}">
                <a16:creationId xmlns:a16="http://schemas.microsoft.com/office/drawing/2014/main" id="{2627E732-0894-12F9-0A41-458E8E97B205}"/>
              </a:ext>
            </a:extLst>
          </p:cNvPr>
          <p:cNvSpPr/>
          <p:nvPr/>
        </p:nvSpPr>
        <p:spPr>
          <a:xfrm>
            <a:off x="8258468" y="2224413"/>
            <a:ext cx="73278" cy="708874"/>
          </a:xfrm>
          <a:custGeom>
            <a:avLst/>
            <a:gdLst>
              <a:gd name="connsiteX0" fmla="*/ 0 w 53866"/>
              <a:gd name="connsiteY0" fmla="*/ 0 h 820371"/>
              <a:gd name="connsiteX1" fmla="*/ 53866 w 53866"/>
              <a:gd name="connsiteY1" fmla="*/ 0 h 820371"/>
              <a:gd name="connsiteX2" fmla="*/ 53866 w 53866"/>
              <a:gd name="connsiteY2" fmla="*/ 820372 h 820371"/>
              <a:gd name="connsiteX3" fmla="*/ 0 w 53866"/>
              <a:gd name="connsiteY3" fmla="*/ 820372 h 82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20371">
                <a:moveTo>
                  <a:pt x="0" y="0"/>
                </a:moveTo>
                <a:lnTo>
                  <a:pt x="53866" y="0"/>
                </a:lnTo>
                <a:lnTo>
                  <a:pt x="53866" y="820372"/>
                </a:lnTo>
                <a:lnTo>
                  <a:pt x="0" y="82037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19" name="Freeform: Shape 618">
            <a:extLst>
              <a:ext uri="{FF2B5EF4-FFF2-40B4-BE49-F238E27FC236}">
                <a16:creationId xmlns:a16="http://schemas.microsoft.com/office/drawing/2014/main" id="{EBFE8D68-A84F-E8B3-B8B5-2256BC9BA170}"/>
              </a:ext>
            </a:extLst>
          </p:cNvPr>
          <p:cNvSpPr/>
          <p:nvPr/>
        </p:nvSpPr>
        <p:spPr>
          <a:xfrm>
            <a:off x="8351739" y="2224413"/>
            <a:ext cx="73278" cy="708874"/>
          </a:xfrm>
          <a:custGeom>
            <a:avLst/>
            <a:gdLst>
              <a:gd name="connsiteX0" fmla="*/ 0 w 53866"/>
              <a:gd name="connsiteY0" fmla="*/ 0 h 820371"/>
              <a:gd name="connsiteX1" fmla="*/ 53866 w 53866"/>
              <a:gd name="connsiteY1" fmla="*/ 0 h 820371"/>
              <a:gd name="connsiteX2" fmla="*/ 53866 w 53866"/>
              <a:gd name="connsiteY2" fmla="*/ 820372 h 820371"/>
              <a:gd name="connsiteX3" fmla="*/ 0 w 53866"/>
              <a:gd name="connsiteY3" fmla="*/ 820372 h 82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20371">
                <a:moveTo>
                  <a:pt x="0" y="0"/>
                </a:moveTo>
                <a:lnTo>
                  <a:pt x="53866" y="0"/>
                </a:lnTo>
                <a:lnTo>
                  <a:pt x="53866" y="820372"/>
                </a:lnTo>
                <a:lnTo>
                  <a:pt x="0" y="82037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20" name="Freeform: Shape 619">
            <a:extLst>
              <a:ext uri="{FF2B5EF4-FFF2-40B4-BE49-F238E27FC236}">
                <a16:creationId xmlns:a16="http://schemas.microsoft.com/office/drawing/2014/main" id="{28293827-483C-0ED3-60E6-3AAC1F297F17}"/>
              </a:ext>
            </a:extLst>
          </p:cNvPr>
          <p:cNvSpPr/>
          <p:nvPr/>
        </p:nvSpPr>
        <p:spPr>
          <a:xfrm>
            <a:off x="8445109" y="2224413"/>
            <a:ext cx="73278" cy="708874"/>
          </a:xfrm>
          <a:custGeom>
            <a:avLst/>
            <a:gdLst>
              <a:gd name="connsiteX0" fmla="*/ 0 w 53866"/>
              <a:gd name="connsiteY0" fmla="*/ 0 h 820371"/>
              <a:gd name="connsiteX1" fmla="*/ 53866 w 53866"/>
              <a:gd name="connsiteY1" fmla="*/ 0 h 820371"/>
              <a:gd name="connsiteX2" fmla="*/ 53866 w 53866"/>
              <a:gd name="connsiteY2" fmla="*/ 820372 h 820371"/>
              <a:gd name="connsiteX3" fmla="*/ 0 w 53866"/>
              <a:gd name="connsiteY3" fmla="*/ 820372 h 82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20371">
                <a:moveTo>
                  <a:pt x="0" y="0"/>
                </a:moveTo>
                <a:lnTo>
                  <a:pt x="53866" y="0"/>
                </a:lnTo>
                <a:lnTo>
                  <a:pt x="53866" y="820372"/>
                </a:lnTo>
                <a:lnTo>
                  <a:pt x="0" y="82037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21" name="Freeform: Shape 620">
            <a:extLst>
              <a:ext uri="{FF2B5EF4-FFF2-40B4-BE49-F238E27FC236}">
                <a16:creationId xmlns:a16="http://schemas.microsoft.com/office/drawing/2014/main" id="{4E16C172-7799-AFB6-6588-037DD6F0107C}"/>
              </a:ext>
            </a:extLst>
          </p:cNvPr>
          <p:cNvSpPr/>
          <p:nvPr/>
        </p:nvSpPr>
        <p:spPr>
          <a:xfrm>
            <a:off x="8538382" y="2224413"/>
            <a:ext cx="73278" cy="752291"/>
          </a:xfrm>
          <a:custGeom>
            <a:avLst/>
            <a:gdLst>
              <a:gd name="connsiteX0" fmla="*/ 0 w 53866"/>
              <a:gd name="connsiteY0" fmla="*/ 0 h 870617"/>
              <a:gd name="connsiteX1" fmla="*/ 53866 w 53866"/>
              <a:gd name="connsiteY1" fmla="*/ 0 h 870617"/>
              <a:gd name="connsiteX2" fmla="*/ 53866 w 53866"/>
              <a:gd name="connsiteY2" fmla="*/ 870618 h 870617"/>
              <a:gd name="connsiteX3" fmla="*/ 0 w 53866"/>
              <a:gd name="connsiteY3" fmla="*/ 870618 h 870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70617">
                <a:moveTo>
                  <a:pt x="0" y="0"/>
                </a:moveTo>
                <a:lnTo>
                  <a:pt x="53866" y="0"/>
                </a:lnTo>
                <a:lnTo>
                  <a:pt x="53866" y="870618"/>
                </a:lnTo>
                <a:lnTo>
                  <a:pt x="0" y="870618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22" name="Freeform: Shape 621">
            <a:extLst>
              <a:ext uri="{FF2B5EF4-FFF2-40B4-BE49-F238E27FC236}">
                <a16:creationId xmlns:a16="http://schemas.microsoft.com/office/drawing/2014/main" id="{72B780F3-C2FB-3BD5-7365-B4B7A14252AB}"/>
              </a:ext>
            </a:extLst>
          </p:cNvPr>
          <p:cNvSpPr/>
          <p:nvPr/>
        </p:nvSpPr>
        <p:spPr>
          <a:xfrm>
            <a:off x="8631653" y="2224413"/>
            <a:ext cx="73278" cy="796272"/>
          </a:xfrm>
          <a:custGeom>
            <a:avLst/>
            <a:gdLst>
              <a:gd name="connsiteX0" fmla="*/ 0 w 53866"/>
              <a:gd name="connsiteY0" fmla="*/ 0 h 921515"/>
              <a:gd name="connsiteX1" fmla="*/ 53866 w 53866"/>
              <a:gd name="connsiteY1" fmla="*/ 0 h 921515"/>
              <a:gd name="connsiteX2" fmla="*/ 53866 w 53866"/>
              <a:gd name="connsiteY2" fmla="*/ 921516 h 921515"/>
              <a:gd name="connsiteX3" fmla="*/ 0 w 53866"/>
              <a:gd name="connsiteY3" fmla="*/ 921516 h 92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21515">
                <a:moveTo>
                  <a:pt x="0" y="0"/>
                </a:moveTo>
                <a:lnTo>
                  <a:pt x="53866" y="0"/>
                </a:lnTo>
                <a:lnTo>
                  <a:pt x="53866" y="921516"/>
                </a:lnTo>
                <a:lnTo>
                  <a:pt x="0" y="921516"/>
                </a:lnTo>
                <a:close/>
              </a:path>
            </a:pathLst>
          </a:custGeom>
          <a:solidFill>
            <a:srgbClr val="253C7A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23" name="Freeform: Shape 622">
            <a:extLst>
              <a:ext uri="{FF2B5EF4-FFF2-40B4-BE49-F238E27FC236}">
                <a16:creationId xmlns:a16="http://schemas.microsoft.com/office/drawing/2014/main" id="{E15E9DD8-B9E8-9E4E-4FAC-F40BD0D82FAB}"/>
              </a:ext>
            </a:extLst>
          </p:cNvPr>
          <p:cNvSpPr/>
          <p:nvPr/>
        </p:nvSpPr>
        <p:spPr>
          <a:xfrm>
            <a:off x="8725023" y="2224413"/>
            <a:ext cx="73278" cy="796272"/>
          </a:xfrm>
          <a:custGeom>
            <a:avLst/>
            <a:gdLst>
              <a:gd name="connsiteX0" fmla="*/ 0 w 53866"/>
              <a:gd name="connsiteY0" fmla="*/ 0 h 921515"/>
              <a:gd name="connsiteX1" fmla="*/ 53866 w 53866"/>
              <a:gd name="connsiteY1" fmla="*/ 0 h 921515"/>
              <a:gd name="connsiteX2" fmla="*/ 53866 w 53866"/>
              <a:gd name="connsiteY2" fmla="*/ 921516 h 921515"/>
              <a:gd name="connsiteX3" fmla="*/ 0 w 53866"/>
              <a:gd name="connsiteY3" fmla="*/ 921516 h 92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21515">
                <a:moveTo>
                  <a:pt x="0" y="0"/>
                </a:moveTo>
                <a:lnTo>
                  <a:pt x="53866" y="0"/>
                </a:lnTo>
                <a:lnTo>
                  <a:pt x="53866" y="921516"/>
                </a:lnTo>
                <a:lnTo>
                  <a:pt x="0" y="921516"/>
                </a:lnTo>
                <a:close/>
              </a:path>
            </a:pathLst>
          </a:custGeom>
          <a:solidFill>
            <a:srgbClr val="253C7A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24" name="Freeform: Shape 623">
            <a:extLst>
              <a:ext uri="{FF2B5EF4-FFF2-40B4-BE49-F238E27FC236}">
                <a16:creationId xmlns:a16="http://schemas.microsoft.com/office/drawing/2014/main" id="{610E8573-028A-9B40-1E3D-D9E1D28D1068}"/>
              </a:ext>
            </a:extLst>
          </p:cNvPr>
          <p:cNvSpPr/>
          <p:nvPr/>
        </p:nvSpPr>
        <p:spPr>
          <a:xfrm>
            <a:off x="8818294" y="2224413"/>
            <a:ext cx="73278" cy="796272"/>
          </a:xfrm>
          <a:custGeom>
            <a:avLst/>
            <a:gdLst>
              <a:gd name="connsiteX0" fmla="*/ 0 w 53866"/>
              <a:gd name="connsiteY0" fmla="*/ 0 h 921515"/>
              <a:gd name="connsiteX1" fmla="*/ 53866 w 53866"/>
              <a:gd name="connsiteY1" fmla="*/ 0 h 921515"/>
              <a:gd name="connsiteX2" fmla="*/ 53866 w 53866"/>
              <a:gd name="connsiteY2" fmla="*/ 921516 h 921515"/>
              <a:gd name="connsiteX3" fmla="*/ 0 w 53866"/>
              <a:gd name="connsiteY3" fmla="*/ 921516 h 92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21515">
                <a:moveTo>
                  <a:pt x="0" y="0"/>
                </a:moveTo>
                <a:lnTo>
                  <a:pt x="53866" y="0"/>
                </a:lnTo>
                <a:lnTo>
                  <a:pt x="53866" y="921516"/>
                </a:lnTo>
                <a:lnTo>
                  <a:pt x="0" y="921516"/>
                </a:lnTo>
                <a:close/>
              </a:path>
            </a:pathLst>
          </a:custGeom>
          <a:solidFill>
            <a:srgbClr val="253C7A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25" name="Freeform: Shape 624">
            <a:extLst>
              <a:ext uri="{FF2B5EF4-FFF2-40B4-BE49-F238E27FC236}">
                <a16:creationId xmlns:a16="http://schemas.microsoft.com/office/drawing/2014/main" id="{C0C14ED4-3FDD-FD0D-8AE5-8243A2CF6DBF}"/>
              </a:ext>
            </a:extLst>
          </p:cNvPr>
          <p:cNvSpPr/>
          <p:nvPr/>
        </p:nvSpPr>
        <p:spPr>
          <a:xfrm>
            <a:off x="8911567" y="2224413"/>
            <a:ext cx="73278" cy="796272"/>
          </a:xfrm>
          <a:custGeom>
            <a:avLst/>
            <a:gdLst>
              <a:gd name="connsiteX0" fmla="*/ 0 w 53866"/>
              <a:gd name="connsiteY0" fmla="*/ 0 h 921515"/>
              <a:gd name="connsiteX1" fmla="*/ 53866 w 53866"/>
              <a:gd name="connsiteY1" fmla="*/ 0 h 921515"/>
              <a:gd name="connsiteX2" fmla="*/ 53866 w 53866"/>
              <a:gd name="connsiteY2" fmla="*/ 921516 h 921515"/>
              <a:gd name="connsiteX3" fmla="*/ 0 w 53866"/>
              <a:gd name="connsiteY3" fmla="*/ 921516 h 92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21515">
                <a:moveTo>
                  <a:pt x="0" y="0"/>
                </a:moveTo>
                <a:lnTo>
                  <a:pt x="53866" y="0"/>
                </a:lnTo>
                <a:lnTo>
                  <a:pt x="53866" y="921516"/>
                </a:lnTo>
                <a:lnTo>
                  <a:pt x="0" y="921516"/>
                </a:lnTo>
                <a:close/>
              </a:path>
            </a:pathLst>
          </a:custGeom>
          <a:solidFill>
            <a:srgbClr val="253C7A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26" name="Freeform: Shape 625">
            <a:extLst>
              <a:ext uri="{FF2B5EF4-FFF2-40B4-BE49-F238E27FC236}">
                <a16:creationId xmlns:a16="http://schemas.microsoft.com/office/drawing/2014/main" id="{C247C78C-9349-FF42-E545-C4A1F3310763}"/>
              </a:ext>
            </a:extLst>
          </p:cNvPr>
          <p:cNvSpPr/>
          <p:nvPr/>
        </p:nvSpPr>
        <p:spPr>
          <a:xfrm>
            <a:off x="9004936" y="2224413"/>
            <a:ext cx="73278" cy="796272"/>
          </a:xfrm>
          <a:custGeom>
            <a:avLst/>
            <a:gdLst>
              <a:gd name="connsiteX0" fmla="*/ 0 w 53866"/>
              <a:gd name="connsiteY0" fmla="*/ 0 h 921515"/>
              <a:gd name="connsiteX1" fmla="*/ 53866 w 53866"/>
              <a:gd name="connsiteY1" fmla="*/ 0 h 921515"/>
              <a:gd name="connsiteX2" fmla="*/ 53866 w 53866"/>
              <a:gd name="connsiteY2" fmla="*/ 921516 h 921515"/>
              <a:gd name="connsiteX3" fmla="*/ 0 w 53866"/>
              <a:gd name="connsiteY3" fmla="*/ 921516 h 92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21515">
                <a:moveTo>
                  <a:pt x="0" y="0"/>
                </a:moveTo>
                <a:lnTo>
                  <a:pt x="53866" y="0"/>
                </a:lnTo>
                <a:lnTo>
                  <a:pt x="53866" y="921516"/>
                </a:lnTo>
                <a:lnTo>
                  <a:pt x="0" y="921516"/>
                </a:lnTo>
                <a:close/>
              </a:path>
            </a:pathLst>
          </a:custGeom>
          <a:solidFill>
            <a:srgbClr val="253C7A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27" name="Freeform: Shape 626">
            <a:extLst>
              <a:ext uri="{FF2B5EF4-FFF2-40B4-BE49-F238E27FC236}">
                <a16:creationId xmlns:a16="http://schemas.microsoft.com/office/drawing/2014/main" id="{08DF2081-FA1D-C4A1-69E0-780CF912A6AD}"/>
              </a:ext>
            </a:extLst>
          </p:cNvPr>
          <p:cNvSpPr/>
          <p:nvPr/>
        </p:nvSpPr>
        <p:spPr>
          <a:xfrm>
            <a:off x="9098208" y="2224413"/>
            <a:ext cx="73278" cy="796272"/>
          </a:xfrm>
          <a:custGeom>
            <a:avLst/>
            <a:gdLst>
              <a:gd name="connsiteX0" fmla="*/ 0 w 53866"/>
              <a:gd name="connsiteY0" fmla="*/ 0 h 921515"/>
              <a:gd name="connsiteX1" fmla="*/ 53866 w 53866"/>
              <a:gd name="connsiteY1" fmla="*/ 0 h 921515"/>
              <a:gd name="connsiteX2" fmla="*/ 53866 w 53866"/>
              <a:gd name="connsiteY2" fmla="*/ 921516 h 921515"/>
              <a:gd name="connsiteX3" fmla="*/ 0 w 53866"/>
              <a:gd name="connsiteY3" fmla="*/ 921516 h 92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21515">
                <a:moveTo>
                  <a:pt x="0" y="0"/>
                </a:moveTo>
                <a:lnTo>
                  <a:pt x="53866" y="0"/>
                </a:lnTo>
                <a:lnTo>
                  <a:pt x="53866" y="921516"/>
                </a:lnTo>
                <a:lnTo>
                  <a:pt x="0" y="921516"/>
                </a:lnTo>
                <a:close/>
              </a:path>
            </a:pathLst>
          </a:custGeom>
          <a:solidFill>
            <a:srgbClr val="253C7A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28" name="Freeform: Shape 627">
            <a:extLst>
              <a:ext uri="{FF2B5EF4-FFF2-40B4-BE49-F238E27FC236}">
                <a16:creationId xmlns:a16="http://schemas.microsoft.com/office/drawing/2014/main" id="{0F2BDF8C-A9F7-44A6-B3DC-8C7F432648D7}"/>
              </a:ext>
            </a:extLst>
          </p:cNvPr>
          <p:cNvSpPr/>
          <p:nvPr/>
        </p:nvSpPr>
        <p:spPr>
          <a:xfrm>
            <a:off x="9191479" y="2224413"/>
            <a:ext cx="73278" cy="796272"/>
          </a:xfrm>
          <a:custGeom>
            <a:avLst/>
            <a:gdLst>
              <a:gd name="connsiteX0" fmla="*/ 0 w 53866"/>
              <a:gd name="connsiteY0" fmla="*/ 0 h 921515"/>
              <a:gd name="connsiteX1" fmla="*/ 53866 w 53866"/>
              <a:gd name="connsiteY1" fmla="*/ 0 h 921515"/>
              <a:gd name="connsiteX2" fmla="*/ 53866 w 53866"/>
              <a:gd name="connsiteY2" fmla="*/ 921516 h 921515"/>
              <a:gd name="connsiteX3" fmla="*/ 0 w 53866"/>
              <a:gd name="connsiteY3" fmla="*/ 921516 h 92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21515">
                <a:moveTo>
                  <a:pt x="0" y="0"/>
                </a:moveTo>
                <a:lnTo>
                  <a:pt x="53866" y="0"/>
                </a:lnTo>
                <a:lnTo>
                  <a:pt x="53866" y="921516"/>
                </a:lnTo>
                <a:lnTo>
                  <a:pt x="0" y="921516"/>
                </a:lnTo>
                <a:close/>
              </a:path>
            </a:pathLst>
          </a:custGeom>
          <a:solidFill>
            <a:srgbClr val="253C7A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29" name="Freeform: Shape 628">
            <a:extLst>
              <a:ext uri="{FF2B5EF4-FFF2-40B4-BE49-F238E27FC236}">
                <a16:creationId xmlns:a16="http://schemas.microsoft.com/office/drawing/2014/main" id="{416BD978-908B-F554-1DB2-1D293B034AC5}"/>
              </a:ext>
            </a:extLst>
          </p:cNvPr>
          <p:cNvSpPr/>
          <p:nvPr/>
        </p:nvSpPr>
        <p:spPr>
          <a:xfrm>
            <a:off x="9284850" y="2224413"/>
            <a:ext cx="73278" cy="796272"/>
          </a:xfrm>
          <a:custGeom>
            <a:avLst/>
            <a:gdLst>
              <a:gd name="connsiteX0" fmla="*/ 0 w 53866"/>
              <a:gd name="connsiteY0" fmla="*/ 0 h 921515"/>
              <a:gd name="connsiteX1" fmla="*/ 53866 w 53866"/>
              <a:gd name="connsiteY1" fmla="*/ 0 h 921515"/>
              <a:gd name="connsiteX2" fmla="*/ 53866 w 53866"/>
              <a:gd name="connsiteY2" fmla="*/ 921516 h 921515"/>
              <a:gd name="connsiteX3" fmla="*/ 0 w 53866"/>
              <a:gd name="connsiteY3" fmla="*/ 921516 h 92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21515">
                <a:moveTo>
                  <a:pt x="0" y="0"/>
                </a:moveTo>
                <a:lnTo>
                  <a:pt x="53866" y="0"/>
                </a:lnTo>
                <a:lnTo>
                  <a:pt x="53866" y="921516"/>
                </a:lnTo>
                <a:lnTo>
                  <a:pt x="0" y="921516"/>
                </a:lnTo>
                <a:close/>
              </a:path>
            </a:pathLst>
          </a:custGeom>
          <a:solidFill>
            <a:srgbClr val="253C7A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30" name="Freeform: Shape 629">
            <a:extLst>
              <a:ext uri="{FF2B5EF4-FFF2-40B4-BE49-F238E27FC236}">
                <a16:creationId xmlns:a16="http://schemas.microsoft.com/office/drawing/2014/main" id="{6D752131-3792-37BA-2EE1-08CC04912FBD}"/>
              </a:ext>
            </a:extLst>
          </p:cNvPr>
          <p:cNvSpPr/>
          <p:nvPr/>
        </p:nvSpPr>
        <p:spPr>
          <a:xfrm>
            <a:off x="9378122" y="2224413"/>
            <a:ext cx="73278" cy="796272"/>
          </a:xfrm>
          <a:custGeom>
            <a:avLst/>
            <a:gdLst>
              <a:gd name="connsiteX0" fmla="*/ 0 w 53866"/>
              <a:gd name="connsiteY0" fmla="*/ 0 h 921515"/>
              <a:gd name="connsiteX1" fmla="*/ 53866 w 53866"/>
              <a:gd name="connsiteY1" fmla="*/ 0 h 921515"/>
              <a:gd name="connsiteX2" fmla="*/ 53866 w 53866"/>
              <a:gd name="connsiteY2" fmla="*/ 921516 h 921515"/>
              <a:gd name="connsiteX3" fmla="*/ 0 w 53866"/>
              <a:gd name="connsiteY3" fmla="*/ 921516 h 92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21515">
                <a:moveTo>
                  <a:pt x="0" y="0"/>
                </a:moveTo>
                <a:lnTo>
                  <a:pt x="53866" y="0"/>
                </a:lnTo>
                <a:lnTo>
                  <a:pt x="53866" y="921516"/>
                </a:lnTo>
                <a:lnTo>
                  <a:pt x="0" y="921516"/>
                </a:lnTo>
                <a:close/>
              </a:path>
            </a:pathLst>
          </a:custGeom>
          <a:solidFill>
            <a:srgbClr val="253C7A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31" name="Freeform: Shape 630">
            <a:extLst>
              <a:ext uri="{FF2B5EF4-FFF2-40B4-BE49-F238E27FC236}">
                <a16:creationId xmlns:a16="http://schemas.microsoft.com/office/drawing/2014/main" id="{9C1E6A77-22FC-E8F9-876E-BEFBCE851767}"/>
              </a:ext>
            </a:extLst>
          </p:cNvPr>
          <p:cNvSpPr/>
          <p:nvPr/>
        </p:nvSpPr>
        <p:spPr>
          <a:xfrm>
            <a:off x="9471393" y="2224413"/>
            <a:ext cx="73278" cy="796272"/>
          </a:xfrm>
          <a:custGeom>
            <a:avLst/>
            <a:gdLst>
              <a:gd name="connsiteX0" fmla="*/ 0 w 53866"/>
              <a:gd name="connsiteY0" fmla="*/ 0 h 921515"/>
              <a:gd name="connsiteX1" fmla="*/ 53866 w 53866"/>
              <a:gd name="connsiteY1" fmla="*/ 0 h 921515"/>
              <a:gd name="connsiteX2" fmla="*/ 53866 w 53866"/>
              <a:gd name="connsiteY2" fmla="*/ 921516 h 921515"/>
              <a:gd name="connsiteX3" fmla="*/ 0 w 53866"/>
              <a:gd name="connsiteY3" fmla="*/ 921516 h 92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21515">
                <a:moveTo>
                  <a:pt x="0" y="0"/>
                </a:moveTo>
                <a:lnTo>
                  <a:pt x="53866" y="0"/>
                </a:lnTo>
                <a:lnTo>
                  <a:pt x="53866" y="921516"/>
                </a:lnTo>
                <a:lnTo>
                  <a:pt x="0" y="921516"/>
                </a:lnTo>
                <a:close/>
              </a:path>
            </a:pathLst>
          </a:custGeom>
          <a:solidFill>
            <a:srgbClr val="253C7A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32" name="Freeform: Shape 631">
            <a:extLst>
              <a:ext uri="{FF2B5EF4-FFF2-40B4-BE49-F238E27FC236}">
                <a16:creationId xmlns:a16="http://schemas.microsoft.com/office/drawing/2014/main" id="{1101AD21-13F4-D9F8-F76A-54110EE6BF09}"/>
              </a:ext>
            </a:extLst>
          </p:cNvPr>
          <p:cNvSpPr/>
          <p:nvPr/>
        </p:nvSpPr>
        <p:spPr>
          <a:xfrm>
            <a:off x="9564764" y="2224413"/>
            <a:ext cx="73278" cy="796272"/>
          </a:xfrm>
          <a:custGeom>
            <a:avLst/>
            <a:gdLst>
              <a:gd name="connsiteX0" fmla="*/ 0 w 53866"/>
              <a:gd name="connsiteY0" fmla="*/ 0 h 921515"/>
              <a:gd name="connsiteX1" fmla="*/ 53866 w 53866"/>
              <a:gd name="connsiteY1" fmla="*/ 0 h 921515"/>
              <a:gd name="connsiteX2" fmla="*/ 53866 w 53866"/>
              <a:gd name="connsiteY2" fmla="*/ 921516 h 921515"/>
              <a:gd name="connsiteX3" fmla="*/ 0 w 53866"/>
              <a:gd name="connsiteY3" fmla="*/ 921516 h 92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21515">
                <a:moveTo>
                  <a:pt x="0" y="0"/>
                </a:moveTo>
                <a:lnTo>
                  <a:pt x="53866" y="0"/>
                </a:lnTo>
                <a:lnTo>
                  <a:pt x="53866" y="921516"/>
                </a:lnTo>
                <a:lnTo>
                  <a:pt x="0" y="921516"/>
                </a:lnTo>
                <a:close/>
              </a:path>
            </a:pathLst>
          </a:custGeom>
          <a:solidFill>
            <a:srgbClr val="253C7A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33" name="Freeform: Shape 632">
            <a:extLst>
              <a:ext uri="{FF2B5EF4-FFF2-40B4-BE49-F238E27FC236}">
                <a16:creationId xmlns:a16="http://schemas.microsoft.com/office/drawing/2014/main" id="{384E029B-A494-F3CD-DF69-970629142BAC}"/>
              </a:ext>
            </a:extLst>
          </p:cNvPr>
          <p:cNvSpPr/>
          <p:nvPr/>
        </p:nvSpPr>
        <p:spPr>
          <a:xfrm>
            <a:off x="9658035" y="2224413"/>
            <a:ext cx="73278" cy="839189"/>
          </a:xfrm>
          <a:custGeom>
            <a:avLst/>
            <a:gdLst>
              <a:gd name="connsiteX0" fmla="*/ 0 w 53866"/>
              <a:gd name="connsiteY0" fmla="*/ 0 h 971182"/>
              <a:gd name="connsiteX1" fmla="*/ 53866 w 53866"/>
              <a:gd name="connsiteY1" fmla="*/ 0 h 971182"/>
              <a:gd name="connsiteX2" fmla="*/ 53866 w 53866"/>
              <a:gd name="connsiteY2" fmla="*/ 971182 h 971182"/>
              <a:gd name="connsiteX3" fmla="*/ 0 w 53866"/>
              <a:gd name="connsiteY3" fmla="*/ 971182 h 97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71182">
                <a:moveTo>
                  <a:pt x="0" y="0"/>
                </a:moveTo>
                <a:lnTo>
                  <a:pt x="53866" y="0"/>
                </a:lnTo>
                <a:lnTo>
                  <a:pt x="53866" y="971182"/>
                </a:lnTo>
                <a:lnTo>
                  <a:pt x="0" y="971182"/>
                </a:lnTo>
                <a:close/>
              </a:path>
            </a:pathLst>
          </a:custGeom>
          <a:solidFill>
            <a:srgbClr val="253C7A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34" name="Freeform: Shape 633">
            <a:extLst>
              <a:ext uri="{FF2B5EF4-FFF2-40B4-BE49-F238E27FC236}">
                <a16:creationId xmlns:a16="http://schemas.microsoft.com/office/drawing/2014/main" id="{B499FF9C-23AC-7AF3-808C-599B78CEAFAC}"/>
              </a:ext>
            </a:extLst>
          </p:cNvPr>
          <p:cNvSpPr/>
          <p:nvPr/>
        </p:nvSpPr>
        <p:spPr>
          <a:xfrm>
            <a:off x="9751307" y="2224413"/>
            <a:ext cx="73278" cy="839189"/>
          </a:xfrm>
          <a:custGeom>
            <a:avLst/>
            <a:gdLst>
              <a:gd name="connsiteX0" fmla="*/ 0 w 53866"/>
              <a:gd name="connsiteY0" fmla="*/ 0 h 971182"/>
              <a:gd name="connsiteX1" fmla="*/ 53866 w 53866"/>
              <a:gd name="connsiteY1" fmla="*/ 0 h 971182"/>
              <a:gd name="connsiteX2" fmla="*/ 53866 w 53866"/>
              <a:gd name="connsiteY2" fmla="*/ 971182 h 971182"/>
              <a:gd name="connsiteX3" fmla="*/ 0 w 53866"/>
              <a:gd name="connsiteY3" fmla="*/ 971182 h 97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71182">
                <a:moveTo>
                  <a:pt x="0" y="0"/>
                </a:moveTo>
                <a:lnTo>
                  <a:pt x="53866" y="0"/>
                </a:lnTo>
                <a:lnTo>
                  <a:pt x="53866" y="971182"/>
                </a:lnTo>
                <a:lnTo>
                  <a:pt x="0" y="971182"/>
                </a:lnTo>
                <a:close/>
              </a:path>
            </a:pathLst>
          </a:custGeom>
          <a:solidFill>
            <a:srgbClr val="253C7A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35" name="Freeform: Shape 634">
            <a:extLst>
              <a:ext uri="{FF2B5EF4-FFF2-40B4-BE49-F238E27FC236}">
                <a16:creationId xmlns:a16="http://schemas.microsoft.com/office/drawing/2014/main" id="{9360495C-AFC6-39F6-F80A-7367688E7730}"/>
              </a:ext>
            </a:extLst>
          </p:cNvPr>
          <p:cNvSpPr/>
          <p:nvPr/>
        </p:nvSpPr>
        <p:spPr>
          <a:xfrm>
            <a:off x="9844676" y="2224413"/>
            <a:ext cx="73278" cy="839189"/>
          </a:xfrm>
          <a:custGeom>
            <a:avLst/>
            <a:gdLst>
              <a:gd name="connsiteX0" fmla="*/ 0 w 53866"/>
              <a:gd name="connsiteY0" fmla="*/ 0 h 971182"/>
              <a:gd name="connsiteX1" fmla="*/ 53866 w 53866"/>
              <a:gd name="connsiteY1" fmla="*/ 0 h 971182"/>
              <a:gd name="connsiteX2" fmla="*/ 53866 w 53866"/>
              <a:gd name="connsiteY2" fmla="*/ 971182 h 971182"/>
              <a:gd name="connsiteX3" fmla="*/ 0 w 53866"/>
              <a:gd name="connsiteY3" fmla="*/ 971182 h 97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71182">
                <a:moveTo>
                  <a:pt x="0" y="0"/>
                </a:moveTo>
                <a:lnTo>
                  <a:pt x="53866" y="0"/>
                </a:lnTo>
                <a:lnTo>
                  <a:pt x="53866" y="971182"/>
                </a:lnTo>
                <a:lnTo>
                  <a:pt x="0" y="971182"/>
                </a:lnTo>
                <a:close/>
              </a:path>
            </a:pathLst>
          </a:custGeom>
          <a:solidFill>
            <a:srgbClr val="253C7A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36" name="Freeform: Shape 635">
            <a:extLst>
              <a:ext uri="{FF2B5EF4-FFF2-40B4-BE49-F238E27FC236}">
                <a16:creationId xmlns:a16="http://schemas.microsoft.com/office/drawing/2014/main" id="{B65885ED-57A1-F1E4-212C-1FCBCE0E7027}"/>
              </a:ext>
            </a:extLst>
          </p:cNvPr>
          <p:cNvSpPr/>
          <p:nvPr/>
        </p:nvSpPr>
        <p:spPr>
          <a:xfrm>
            <a:off x="9937949" y="2224413"/>
            <a:ext cx="73278" cy="839189"/>
          </a:xfrm>
          <a:custGeom>
            <a:avLst/>
            <a:gdLst>
              <a:gd name="connsiteX0" fmla="*/ 0 w 53866"/>
              <a:gd name="connsiteY0" fmla="*/ 0 h 971182"/>
              <a:gd name="connsiteX1" fmla="*/ 53866 w 53866"/>
              <a:gd name="connsiteY1" fmla="*/ 0 h 971182"/>
              <a:gd name="connsiteX2" fmla="*/ 53866 w 53866"/>
              <a:gd name="connsiteY2" fmla="*/ 971182 h 971182"/>
              <a:gd name="connsiteX3" fmla="*/ 0 w 53866"/>
              <a:gd name="connsiteY3" fmla="*/ 971182 h 97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71182">
                <a:moveTo>
                  <a:pt x="0" y="0"/>
                </a:moveTo>
                <a:lnTo>
                  <a:pt x="53866" y="0"/>
                </a:lnTo>
                <a:lnTo>
                  <a:pt x="53866" y="971182"/>
                </a:lnTo>
                <a:lnTo>
                  <a:pt x="0" y="971182"/>
                </a:lnTo>
                <a:close/>
              </a:path>
            </a:pathLst>
          </a:custGeom>
          <a:solidFill>
            <a:srgbClr val="253C7A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37" name="Freeform: Shape 636">
            <a:extLst>
              <a:ext uri="{FF2B5EF4-FFF2-40B4-BE49-F238E27FC236}">
                <a16:creationId xmlns:a16="http://schemas.microsoft.com/office/drawing/2014/main" id="{1B9402AC-785D-DD2C-C88A-0C83833A977F}"/>
              </a:ext>
            </a:extLst>
          </p:cNvPr>
          <p:cNvSpPr/>
          <p:nvPr/>
        </p:nvSpPr>
        <p:spPr>
          <a:xfrm>
            <a:off x="10031220" y="2224413"/>
            <a:ext cx="73278" cy="839189"/>
          </a:xfrm>
          <a:custGeom>
            <a:avLst/>
            <a:gdLst>
              <a:gd name="connsiteX0" fmla="*/ 0 w 53866"/>
              <a:gd name="connsiteY0" fmla="*/ 0 h 971182"/>
              <a:gd name="connsiteX1" fmla="*/ 53866 w 53866"/>
              <a:gd name="connsiteY1" fmla="*/ 0 h 971182"/>
              <a:gd name="connsiteX2" fmla="*/ 53866 w 53866"/>
              <a:gd name="connsiteY2" fmla="*/ 971182 h 971182"/>
              <a:gd name="connsiteX3" fmla="*/ 0 w 53866"/>
              <a:gd name="connsiteY3" fmla="*/ 971182 h 97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71182">
                <a:moveTo>
                  <a:pt x="0" y="0"/>
                </a:moveTo>
                <a:lnTo>
                  <a:pt x="53866" y="0"/>
                </a:lnTo>
                <a:lnTo>
                  <a:pt x="53866" y="971182"/>
                </a:lnTo>
                <a:lnTo>
                  <a:pt x="0" y="971182"/>
                </a:lnTo>
                <a:close/>
              </a:path>
            </a:pathLst>
          </a:custGeom>
          <a:solidFill>
            <a:srgbClr val="253C7A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38" name="Freeform: Shape 637">
            <a:extLst>
              <a:ext uri="{FF2B5EF4-FFF2-40B4-BE49-F238E27FC236}">
                <a16:creationId xmlns:a16="http://schemas.microsoft.com/office/drawing/2014/main" id="{6C8803F8-D959-36B3-9448-0D38ED62C151}"/>
              </a:ext>
            </a:extLst>
          </p:cNvPr>
          <p:cNvSpPr/>
          <p:nvPr/>
        </p:nvSpPr>
        <p:spPr>
          <a:xfrm>
            <a:off x="10124590" y="2224413"/>
            <a:ext cx="73278" cy="855892"/>
          </a:xfrm>
          <a:custGeom>
            <a:avLst/>
            <a:gdLst>
              <a:gd name="connsiteX0" fmla="*/ 0 w 53866"/>
              <a:gd name="connsiteY0" fmla="*/ 0 h 990513"/>
              <a:gd name="connsiteX1" fmla="*/ 53866 w 53866"/>
              <a:gd name="connsiteY1" fmla="*/ 0 h 990513"/>
              <a:gd name="connsiteX2" fmla="*/ 53866 w 53866"/>
              <a:gd name="connsiteY2" fmla="*/ 990514 h 990513"/>
              <a:gd name="connsiteX3" fmla="*/ 0 w 53866"/>
              <a:gd name="connsiteY3" fmla="*/ 990514 h 990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90513">
                <a:moveTo>
                  <a:pt x="0" y="0"/>
                </a:moveTo>
                <a:lnTo>
                  <a:pt x="53866" y="0"/>
                </a:lnTo>
                <a:lnTo>
                  <a:pt x="53866" y="990514"/>
                </a:lnTo>
                <a:lnTo>
                  <a:pt x="0" y="990514"/>
                </a:lnTo>
                <a:close/>
              </a:path>
            </a:pathLst>
          </a:custGeom>
          <a:solidFill>
            <a:srgbClr val="253C7A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39" name="Freeform: Shape 638">
            <a:extLst>
              <a:ext uri="{FF2B5EF4-FFF2-40B4-BE49-F238E27FC236}">
                <a16:creationId xmlns:a16="http://schemas.microsoft.com/office/drawing/2014/main" id="{B241EBAB-BC14-9E09-FA26-6786FF34A607}"/>
              </a:ext>
            </a:extLst>
          </p:cNvPr>
          <p:cNvSpPr/>
          <p:nvPr/>
        </p:nvSpPr>
        <p:spPr>
          <a:xfrm>
            <a:off x="10217863" y="2224413"/>
            <a:ext cx="73278" cy="855892"/>
          </a:xfrm>
          <a:custGeom>
            <a:avLst/>
            <a:gdLst>
              <a:gd name="connsiteX0" fmla="*/ 0 w 53866"/>
              <a:gd name="connsiteY0" fmla="*/ 0 h 990513"/>
              <a:gd name="connsiteX1" fmla="*/ 53866 w 53866"/>
              <a:gd name="connsiteY1" fmla="*/ 0 h 990513"/>
              <a:gd name="connsiteX2" fmla="*/ 53866 w 53866"/>
              <a:gd name="connsiteY2" fmla="*/ 990514 h 990513"/>
              <a:gd name="connsiteX3" fmla="*/ 0 w 53866"/>
              <a:gd name="connsiteY3" fmla="*/ 990514 h 990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90513">
                <a:moveTo>
                  <a:pt x="0" y="0"/>
                </a:moveTo>
                <a:lnTo>
                  <a:pt x="53866" y="0"/>
                </a:lnTo>
                <a:lnTo>
                  <a:pt x="53866" y="990514"/>
                </a:lnTo>
                <a:lnTo>
                  <a:pt x="0" y="990514"/>
                </a:lnTo>
                <a:close/>
              </a:path>
            </a:pathLst>
          </a:custGeom>
          <a:solidFill>
            <a:srgbClr val="253C7A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384" name="Freeform: Shape 383">
            <a:extLst>
              <a:ext uri="{FF2B5EF4-FFF2-40B4-BE49-F238E27FC236}">
                <a16:creationId xmlns:a16="http://schemas.microsoft.com/office/drawing/2014/main" id="{89CAC032-84B8-62FE-1CF4-F57117168EDB}"/>
              </a:ext>
            </a:extLst>
          </p:cNvPr>
          <p:cNvSpPr/>
          <p:nvPr/>
        </p:nvSpPr>
        <p:spPr>
          <a:xfrm>
            <a:off x="10311134" y="2224413"/>
            <a:ext cx="73278" cy="866277"/>
          </a:xfrm>
          <a:custGeom>
            <a:avLst/>
            <a:gdLst>
              <a:gd name="connsiteX0" fmla="*/ 0 w 53866"/>
              <a:gd name="connsiteY0" fmla="*/ 0 h 1002531"/>
              <a:gd name="connsiteX1" fmla="*/ 53866 w 53866"/>
              <a:gd name="connsiteY1" fmla="*/ 0 h 1002531"/>
              <a:gd name="connsiteX2" fmla="*/ 53866 w 53866"/>
              <a:gd name="connsiteY2" fmla="*/ 1002532 h 1002531"/>
              <a:gd name="connsiteX3" fmla="*/ 0 w 53866"/>
              <a:gd name="connsiteY3" fmla="*/ 1002532 h 1002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1002531">
                <a:moveTo>
                  <a:pt x="0" y="0"/>
                </a:moveTo>
                <a:lnTo>
                  <a:pt x="53866" y="0"/>
                </a:lnTo>
                <a:lnTo>
                  <a:pt x="53866" y="1002532"/>
                </a:lnTo>
                <a:lnTo>
                  <a:pt x="0" y="1002532"/>
                </a:lnTo>
                <a:close/>
              </a:path>
            </a:pathLst>
          </a:custGeom>
          <a:solidFill>
            <a:srgbClr val="253C7A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385" name="Freeform: Shape 384">
            <a:extLst>
              <a:ext uri="{FF2B5EF4-FFF2-40B4-BE49-F238E27FC236}">
                <a16:creationId xmlns:a16="http://schemas.microsoft.com/office/drawing/2014/main" id="{6A95F0C5-4645-D18B-E87F-C50BF44EFF50}"/>
              </a:ext>
            </a:extLst>
          </p:cNvPr>
          <p:cNvSpPr/>
          <p:nvPr/>
        </p:nvSpPr>
        <p:spPr>
          <a:xfrm>
            <a:off x="10404504" y="2224413"/>
            <a:ext cx="73278" cy="866277"/>
          </a:xfrm>
          <a:custGeom>
            <a:avLst/>
            <a:gdLst>
              <a:gd name="connsiteX0" fmla="*/ 0 w 53866"/>
              <a:gd name="connsiteY0" fmla="*/ 0 h 1002531"/>
              <a:gd name="connsiteX1" fmla="*/ 53866 w 53866"/>
              <a:gd name="connsiteY1" fmla="*/ 0 h 1002531"/>
              <a:gd name="connsiteX2" fmla="*/ 53866 w 53866"/>
              <a:gd name="connsiteY2" fmla="*/ 1002532 h 1002531"/>
              <a:gd name="connsiteX3" fmla="*/ 0 w 53866"/>
              <a:gd name="connsiteY3" fmla="*/ 1002532 h 1002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1002531">
                <a:moveTo>
                  <a:pt x="0" y="0"/>
                </a:moveTo>
                <a:lnTo>
                  <a:pt x="53866" y="0"/>
                </a:lnTo>
                <a:lnTo>
                  <a:pt x="53866" y="1002532"/>
                </a:lnTo>
                <a:lnTo>
                  <a:pt x="0" y="1002532"/>
                </a:lnTo>
                <a:close/>
              </a:path>
            </a:pathLst>
          </a:custGeom>
          <a:solidFill>
            <a:srgbClr val="253C7A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386" name="Freeform: Shape 385">
            <a:extLst>
              <a:ext uri="{FF2B5EF4-FFF2-40B4-BE49-F238E27FC236}">
                <a16:creationId xmlns:a16="http://schemas.microsoft.com/office/drawing/2014/main" id="{CBB408A6-FAE3-61F5-0C9B-D6D0FA848016}"/>
              </a:ext>
            </a:extLst>
          </p:cNvPr>
          <p:cNvSpPr/>
          <p:nvPr/>
        </p:nvSpPr>
        <p:spPr>
          <a:xfrm>
            <a:off x="10497775" y="2224413"/>
            <a:ext cx="73278" cy="876725"/>
          </a:xfrm>
          <a:custGeom>
            <a:avLst/>
            <a:gdLst>
              <a:gd name="connsiteX0" fmla="*/ 0 w 53866"/>
              <a:gd name="connsiteY0" fmla="*/ 0 h 1014622"/>
              <a:gd name="connsiteX1" fmla="*/ 53866 w 53866"/>
              <a:gd name="connsiteY1" fmla="*/ 0 h 1014622"/>
              <a:gd name="connsiteX2" fmla="*/ 53866 w 53866"/>
              <a:gd name="connsiteY2" fmla="*/ 1014623 h 1014622"/>
              <a:gd name="connsiteX3" fmla="*/ 0 w 53866"/>
              <a:gd name="connsiteY3" fmla="*/ 1014623 h 1014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1014622">
                <a:moveTo>
                  <a:pt x="0" y="0"/>
                </a:moveTo>
                <a:lnTo>
                  <a:pt x="53866" y="0"/>
                </a:lnTo>
                <a:lnTo>
                  <a:pt x="53866" y="1014623"/>
                </a:lnTo>
                <a:lnTo>
                  <a:pt x="0" y="1014623"/>
                </a:lnTo>
                <a:close/>
              </a:path>
            </a:pathLst>
          </a:custGeom>
          <a:solidFill>
            <a:srgbClr val="253C7A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387" name="Freeform: Shape 386">
            <a:extLst>
              <a:ext uri="{FF2B5EF4-FFF2-40B4-BE49-F238E27FC236}">
                <a16:creationId xmlns:a16="http://schemas.microsoft.com/office/drawing/2014/main" id="{2A721672-E10F-CABB-3237-12469075A9DE}"/>
              </a:ext>
            </a:extLst>
          </p:cNvPr>
          <p:cNvSpPr/>
          <p:nvPr/>
        </p:nvSpPr>
        <p:spPr>
          <a:xfrm>
            <a:off x="10591048" y="2224413"/>
            <a:ext cx="73278" cy="876725"/>
          </a:xfrm>
          <a:custGeom>
            <a:avLst/>
            <a:gdLst>
              <a:gd name="connsiteX0" fmla="*/ 0 w 53866"/>
              <a:gd name="connsiteY0" fmla="*/ 0 h 1014622"/>
              <a:gd name="connsiteX1" fmla="*/ 53866 w 53866"/>
              <a:gd name="connsiteY1" fmla="*/ 0 h 1014622"/>
              <a:gd name="connsiteX2" fmla="*/ 53866 w 53866"/>
              <a:gd name="connsiteY2" fmla="*/ 1014623 h 1014622"/>
              <a:gd name="connsiteX3" fmla="*/ 0 w 53866"/>
              <a:gd name="connsiteY3" fmla="*/ 1014623 h 1014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1014622">
                <a:moveTo>
                  <a:pt x="0" y="0"/>
                </a:moveTo>
                <a:lnTo>
                  <a:pt x="53866" y="0"/>
                </a:lnTo>
                <a:lnTo>
                  <a:pt x="53866" y="1014623"/>
                </a:lnTo>
                <a:lnTo>
                  <a:pt x="0" y="1014623"/>
                </a:lnTo>
                <a:close/>
              </a:path>
            </a:pathLst>
          </a:custGeom>
          <a:solidFill>
            <a:srgbClr val="253C7A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388" name="Freeform: Shape 387">
            <a:extLst>
              <a:ext uri="{FF2B5EF4-FFF2-40B4-BE49-F238E27FC236}">
                <a16:creationId xmlns:a16="http://schemas.microsoft.com/office/drawing/2014/main" id="{8741392B-2739-85F7-EEFF-714411DD3F9C}"/>
              </a:ext>
            </a:extLst>
          </p:cNvPr>
          <p:cNvSpPr/>
          <p:nvPr/>
        </p:nvSpPr>
        <p:spPr>
          <a:xfrm>
            <a:off x="10684417" y="2224413"/>
            <a:ext cx="73278" cy="876725"/>
          </a:xfrm>
          <a:custGeom>
            <a:avLst/>
            <a:gdLst>
              <a:gd name="connsiteX0" fmla="*/ 0 w 53866"/>
              <a:gd name="connsiteY0" fmla="*/ 0 h 1014622"/>
              <a:gd name="connsiteX1" fmla="*/ 53866 w 53866"/>
              <a:gd name="connsiteY1" fmla="*/ 0 h 1014622"/>
              <a:gd name="connsiteX2" fmla="*/ 53866 w 53866"/>
              <a:gd name="connsiteY2" fmla="*/ 1014623 h 1014622"/>
              <a:gd name="connsiteX3" fmla="*/ 0 w 53866"/>
              <a:gd name="connsiteY3" fmla="*/ 1014623 h 1014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1014622">
                <a:moveTo>
                  <a:pt x="0" y="0"/>
                </a:moveTo>
                <a:lnTo>
                  <a:pt x="53866" y="0"/>
                </a:lnTo>
                <a:lnTo>
                  <a:pt x="53866" y="1014623"/>
                </a:lnTo>
                <a:lnTo>
                  <a:pt x="0" y="1014623"/>
                </a:lnTo>
                <a:close/>
              </a:path>
            </a:pathLst>
          </a:custGeom>
          <a:solidFill>
            <a:srgbClr val="253C7A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389" name="Freeform: Shape 388">
            <a:extLst>
              <a:ext uri="{FF2B5EF4-FFF2-40B4-BE49-F238E27FC236}">
                <a16:creationId xmlns:a16="http://schemas.microsoft.com/office/drawing/2014/main" id="{9DF44680-7CC8-C983-F330-CD3D0F7ABB1D}"/>
              </a:ext>
            </a:extLst>
          </p:cNvPr>
          <p:cNvSpPr/>
          <p:nvPr/>
        </p:nvSpPr>
        <p:spPr>
          <a:xfrm>
            <a:off x="10777689" y="2224413"/>
            <a:ext cx="73278" cy="876725"/>
          </a:xfrm>
          <a:custGeom>
            <a:avLst/>
            <a:gdLst>
              <a:gd name="connsiteX0" fmla="*/ 0 w 53866"/>
              <a:gd name="connsiteY0" fmla="*/ 0 h 1014622"/>
              <a:gd name="connsiteX1" fmla="*/ 53866 w 53866"/>
              <a:gd name="connsiteY1" fmla="*/ 0 h 1014622"/>
              <a:gd name="connsiteX2" fmla="*/ 53866 w 53866"/>
              <a:gd name="connsiteY2" fmla="*/ 1014623 h 1014622"/>
              <a:gd name="connsiteX3" fmla="*/ 0 w 53866"/>
              <a:gd name="connsiteY3" fmla="*/ 1014623 h 1014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1014622">
                <a:moveTo>
                  <a:pt x="0" y="0"/>
                </a:moveTo>
                <a:lnTo>
                  <a:pt x="53866" y="0"/>
                </a:lnTo>
                <a:lnTo>
                  <a:pt x="53866" y="1014623"/>
                </a:lnTo>
                <a:lnTo>
                  <a:pt x="0" y="1014623"/>
                </a:lnTo>
                <a:close/>
              </a:path>
            </a:pathLst>
          </a:custGeom>
          <a:solidFill>
            <a:srgbClr val="253C7A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390" name="Freeform: Shape 389">
            <a:extLst>
              <a:ext uri="{FF2B5EF4-FFF2-40B4-BE49-F238E27FC236}">
                <a16:creationId xmlns:a16="http://schemas.microsoft.com/office/drawing/2014/main" id="{FCD0556C-2CBD-F484-F74E-C14B3205A378}"/>
              </a:ext>
            </a:extLst>
          </p:cNvPr>
          <p:cNvSpPr/>
          <p:nvPr/>
        </p:nvSpPr>
        <p:spPr>
          <a:xfrm>
            <a:off x="10870960" y="2224413"/>
            <a:ext cx="73278" cy="876725"/>
          </a:xfrm>
          <a:custGeom>
            <a:avLst/>
            <a:gdLst>
              <a:gd name="connsiteX0" fmla="*/ 0 w 53866"/>
              <a:gd name="connsiteY0" fmla="*/ 0 h 1014622"/>
              <a:gd name="connsiteX1" fmla="*/ 53866 w 53866"/>
              <a:gd name="connsiteY1" fmla="*/ 0 h 1014622"/>
              <a:gd name="connsiteX2" fmla="*/ 53866 w 53866"/>
              <a:gd name="connsiteY2" fmla="*/ 1014623 h 1014622"/>
              <a:gd name="connsiteX3" fmla="*/ 0 w 53866"/>
              <a:gd name="connsiteY3" fmla="*/ 1014623 h 1014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1014622">
                <a:moveTo>
                  <a:pt x="0" y="0"/>
                </a:moveTo>
                <a:lnTo>
                  <a:pt x="53866" y="0"/>
                </a:lnTo>
                <a:lnTo>
                  <a:pt x="53866" y="1014623"/>
                </a:lnTo>
                <a:lnTo>
                  <a:pt x="0" y="1014623"/>
                </a:lnTo>
                <a:close/>
              </a:path>
            </a:pathLst>
          </a:custGeom>
          <a:solidFill>
            <a:srgbClr val="253C7A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391" name="Freeform: Shape 390">
            <a:extLst>
              <a:ext uri="{FF2B5EF4-FFF2-40B4-BE49-F238E27FC236}">
                <a16:creationId xmlns:a16="http://schemas.microsoft.com/office/drawing/2014/main" id="{0330E9EF-21C6-46B6-F31D-A7653ABA2ADF}"/>
              </a:ext>
            </a:extLst>
          </p:cNvPr>
          <p:cNvSpPr/>
          <p:nvPr/>
        </p:nvSpPr>
        <p:spPr>
          <a:xfrm>
            <a:off x="10964331" y="2224413"/>
            <a:ext cx="73278" cy="884670"/>
          </a:xfrm>
          <a:custGeom>
            <a:avLst/>
            <a:gdLst>
              <a:gd name="connsiteX0" fmla="*/ 0 w 53866"/>
              <a:gd name="connsiteY0" fmla="*/ 0 h 1023817"/>
              <a:gd name="connsiteX1" fmla="*/ 53866 w 53866"/>
              <a:gd name="connsiteY1" fmla="*/ 0 h 1023817"/>
              <a:gd name="connsiteX2" fmla="*/ 53866 w 53866"/>
              <a:gd name="connsiteY2" fmla="*/ 1023818 h 1023817"/>
              <a:gd name="connsiteX3" fmla="*/ 0 w 53866"/>
              <a:gd name="connsiteY3" fmla="*/ 1023818 h 102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1023817">
                <a:moveTo>
                  <a:pt x="0" y="0"/>
                </a:moveTo>
                <a:lnTo>
                  <a:pt x="53866" y="0"/>
                </a:lnTo>
                <a:lnTo>
                  <a:pt x="53866" y="1023818"/>
                </a:lnTo>
                <a:lnTo>
                  <a:pt x="0" y="1023818"/>
                </a:lnTo>
                <a:close/>
              </a:path>
            </a:pathLst>
          </a:custGeom>
          <a:solidFill>
            <a:srgbClr val="253C7A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392" name="Freeform: Shape 391">
            <a:extLst>
              <a:ext uri="{FF2B5EF4-FFF2-40B4-BE49-F238E27FC236}">
                <a16:creationId xmlns:a16="http://schemas.microsoft.com/office/drawing/2014/main" id="{13F3F1A2-1DDA-3C6B-3CB6-BE24CF7B12C7}"/>
              </a:ext>
            </a:extLst>
          </p:cNvPr>
          <p:cNvSpPr/>
          <p:nvPr/>
        </p:nvSpPr>
        <p:spPr>
          <a:xfrm>
            <a:off x="11057603" y="2224413"/>
            <a:ext cx="73278" cy="884670"/>
          </a:xfrm>
          <a:custGeom>
            <a:avLst/>
            <a:gdLst>
              <a:gd name="connsiteX0" fmla="*/ 0 w 53866"/>
              <a:gd name="connsiteY0" fmla="*/ 0 h 1023817"/>
              <a:gd name="connsiteX1" fmla="*/ 53866 w 53866"/>
              <a:gd name="connsiteY1" fmla="*/ 0 h 1023817"/>
              <a:gd name="connsiteX2" fmla="*/ 53866 w 53866"/>
              <a:gd name="connsiteY2" fmla="*/ 1023818 h 1023817"/>
              <a:gd name="connsiteX3" fmla="*/ 0 w 53866"/>
              <a:gd name="connsiteY3" fmla="*/ 1023818 h 102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1023817">
                <a:moveTo>
                  <a:pt x="0" y="0"/>
                </a:moveTo>
                <a:lnTo>
                  <a:pt x="53866" y="0"/>
                </a:lnTo>
                <a:lnTo>
                  <a:pt x="53866" y="1023818"/>
                </a:lnTo>
                <a:lnTo>
                  <a:pt x="0" y="1023818"/>
                </a:lnTo>
                <a:close/>
              </a:path>
            </a:pathLst>
          </a:custGeom>
          <a:pattFill prst="wdUpDiag">
            <a:fgClr>
              <a:srgbClr val="253C7A"/>
            </a:fgClr>
            <a:bgClr>
              <a:schemeClr val="bg1"/>
            </a:bgClr>
          </a:patt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393" name="Freeform: Shape 392">
            <a:extLst>
              <a:ext uri="{FF2B5EF4-FFF2-40B4-BE49-F238E27FC236}">
                <a16:creationId xmlns:a16="http://schemas.microsoft.com/office/drawing/2014/main" id="{F999ADEE-EA76-24FC-5E8B-B67849DB1CCA}"/>
              </a:ext>
            </a:extLst>
          </p:cNvPr>
          <p:cNvSpPr/>
          <p:nvPr/>
        </p:nvSpPr>
        <p:spPr>
          <a:xfrm>
            <a:off x="11150874" y="2224413"/>
            <a:ext cx="73278" cy="884670"/>
          </a:xfrm>
          <a:custGeom>
            <a:avLst/>
            <a:gdLst>
              <a:gd name="connsiteX0" fmla="*/ 0 w 53866"/>
              <a:gd name="connsiteY0" fmla="*/ 0 h 1023817"/>
              <a:gd name="connsiteX1" fmla="*/ 53866 w 53866"/>
              <a:gd name="connsiteY1" fmla="*/ 0 h 1023817"/>
              <a:gd name="connsiteX2" fmla="*/ 53866 w 53866"/>
              <a:gd name="connsiteY2" fmla="*/ 1023818 h 1023817"/>
              <a:gd name="connsiteX3" fmla="*/ 0 w 53866"/>
              <a:gd name="connsiteY3" fmla="*/ 1023818 h 102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1023817">
                <a:moveTo>
                  <a:pt x="0" y="0"/>
                </a:moveTo>
                <a:lnTo>
                  <a:pt x="53866" y="0"/>
                </a:lnTo>
                <a:lnTo>
                  <a:pt x="53866" y="1023818"/>
                </a:lnTo>
                <a:lnTo>
                  <a:pt x="0" y="1023818"/>
                </a:lnTo>
                <a:close/>
              </a:path>
            </a:pathLst>
          </a:custGeom>
          <a:pattFill prst="wdUpDiag">
            <a:fgClr>
              <a:srgbClr val="253C7A"/>
            </a:fgClr>
            <a:bgClr>
              <a:schemeClr val="bg1"/>
            </a:bgClr>
          </a:patt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394" name="Freeform: Shape 393">
            <a:extLst>
              <a:ext uri="{FF2B5EF4-FFF2-40B4-BE49-F238E27FC236}">
                <a16:creationId xmlns:a16="http://schemas.microsoft.com/office/drawing/2014/main" id="{101EEE8E-45DA-0AE3-4F12-18ED3470EE6C}"/>
              </a:ext>
            </a:extLst>
          </p:cNvPr>
          <p:cNvSpPr/>
          <p:nvPr/>
        </p:nvSpPr>
        <p:spPr>
          <a:xfrm>
            <a:off x="11244146" y="2224413"/>
            <a:ext cx="73278" cy="884670"/>
          </a:xfrm>
          <a:custGeom>
            <a:avLst/>
            <a:gdLst>
              <a:gd name="connsiteX0" fmla="*/ 0 w 53866"/>
              <a:gd name="connsiteY0" fmla="*/ 0 h 1023817"/>
              <a:gd name="connsiteX1" fmla="*/ 53865 w 53866"/>
              <a:gd name="connsiteY1" fmla="*/ 0 h 1023817"/>
              <a:gd name="connsiteX2" fmla="*/ 53865 w 53866"/>
              <a:gd name="connsiteY2" fmla="*/ 1023818 h 1023817"/>
              <a:gd name="connsiteX3" fmla="*/ 0 w 53866"/>
              <a:gd name="connsiteY3" fmla="*/ 1023818 h 102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1023817">
                <a:moveTo>
                  <a:pt x="0" y="0"/>
                </a:moveTo>
                <a:lnTo>
                  <a:pt x="53865" y="0"/>
                </a:lnTo>
                <a:lnTo>
                  <a:pt x="53865" y="1023818"/>
                </a:lnTo>
                <a:lnTo>
                  <a:pt x="0" y="1023818"/>
                </a:lnTo>
                <a:close/>
              </a:path>
            </a:pathLst>
          </a:custGeom>
          <a:pattFill prst="wdUpDiag">
            <a:fgClr>
              <a:srgbClr val="253C7A"/>
            </a:fgClr>
            <a:bgClr>
              <a:schemeClr val="bg1"/>
            </a:bgClr>
          </a:patt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395" name="Freeform: Shape 394">
            <a:extLst>
              <a:ext uri="{FF2B5EF4-FFF2-40B4-BE49-F238E27FC236}">
                <a16:creationId xmlns:a16="http://schemas.microsoft.com/office/drawing/2014/main" id="{D325C83A-9E03-CC26-C0C3-882CF21E5A88}"/>
              </a:ext>
            </a:extLst>
          </p:cNvPr>
          <p:cNvSpPr/>
          <p:nvPr/>
        </p:nvSpPr>
        <p:spPr>
          <a:xfrm>
            <a:off x="11337516" y="2224413"/>
            <a:ext cx="73278" cy="884670"/>
          </a:xfrm>
          <a:custGeom>
            <a:avLst/>
            <a:gdLst>
              <a:gd name="connsiteX0" fmla="*/ 0 w 53866"/>
              <a:gd name="connsiteY0" fmla="*/ 0 h 1023817"/>
              <a:gd name="connsiteX1" fmla="*/ 53865 w 53866"/>
              <a:gd name="connsiteY1" fmla="*/ 0 h 1023817"/>
              <a:gd name="connsiteX2" fmla="*/ 53865 w 53866"/>
              <a:gd name="connsiteY2" fmla="*/ 1023818 h 1023817"/>
              <a:gd name="connsiteX3" fmla="*/ 0 w 53866"/>
              <a:gd name="connsiteY3" fmla="*/ 1023818 h 102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1023817">
                <a:moveTo>
                  <a:pt x="0" y="0"/>
                </a:moveTo>
                <a:lnTo>
                  <a:pt x="53865" y="0"/>
                </a:lnTo>
                <a:lnTo>
                  <a:pt x="53865" y="1023818"/>
                </a:lnTo>
                <a:lnTo>
                  <a:pt x="0" y="1023818"/>
                </a:lnTo>
                <a:close/>
              </a:path>
            </a:pathLst>
          </a:custGeom>
          <a:pattFill prst="wdUpDiag">
            <a:fgClr>
              <a:srgbClr val="253C7A"/>
            </a:fgClr>
            <a:bgClr>
              <a:schemeClr val="bg1"/>
            </a:bgClr>
          </a:patt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396" name="Freeform: Shape 395">
            <a:extLst>
              <a:ext uri="{FF2B5EF4-FFF2-40B4-BE49-F238E27FC236}">
                <a16:creationId xmlns:a16="http://schemas.microsoft.com/office/drawing/2014/main" id="{6FE56765-D1D5-4736-C43B-E87494FFCB8C}"/>
              </a:ext>
            </a:extLst>
          </p:cNvPr>
          <p:cNvSpPr/>
          <p:nvPr/>
        </p:nvSpPr>
        <p:spPr>
          <a:xfrm>
            <a:off x="11430788" y="2224413"/>
            <a:ext cx="73278" cy="884670"/>
          </a:xfrm>
          <a:custGeom>
            <a:avLst/>
            <a:gdLst>
              <a:gd name="connsiteX0" fmla="*/ 0 w 53866"/>
              <a:gd name="connsiteY0" fmla="*/ 0 h 1023817"/>
              <a:gd name="connsiteX1" fmla="*/ 53866 w 53866"/>
              <a:gd name="connsiteY1" fmla="*/ 0 h 1023817"/>
              <a:gd name="connsiteX2" fmla="*/ 53866 w 53866"/>
              <a:gd name="connsiteY2" fmla="*/ 1023818 h 1023817"/>
              <a:gd name="connsiteX3" fmla="*/ 0 w 53866"/>
              <a:gd name="connsiteY3" fmla="*/ 1023818 h 102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1023817">
                <a:moveTo>
                  <a:pt x="0" y="0"/>
                </a:moveTo>
                <a:lnTo>
                  <a:pt x="53866" y="0"/>
                </a:lnTo>
                <a:lnTo>
                  <a:pt x="53866" y="1023818"/>
                </a:lnTo>
                <a:lnTo>
                  <a:pt x="0" y="1023818"/>
                </a:lnTo>
                <a:close/>
              </a:path>
            </a:pathLst>
          </a:custGeom>
          <a:pattFill prst="wdUpDiag">
            <a:fgClr>
              <a:srgbClr val="253C7A"/>
            </a:fgClr>
            <a:bgClr>
              <a:schemeClr val="bg1"/>
            </a:bgClr>
          </a:patt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805" name="Freeform: Shape 804">
            <a:extLst>
              <a:ext uri="{FF2B5EF4-FFF2-40B4-BE49-F238E27FC236}">
                <a16:creationId xmlns:a16="http://schemas.microsoft.com/office/drawing/2014/main" id="{B0A6BBE3-6645-E17D-03B1-4AEDC3F362E8}"/>
              </a:ext>
            </a:extLst>
          </p:cNvPr>
          <p:cNvSpPr/>
          <p:nvPr/>
        </p:nvSpPr>
        <p:spPr>
          <a:xfrm>
            <a:off x="1311451" y="2224413"/>
            <a:ext cx="10216842" cy="884670"/>
          </a:xfrm>
          <a:custGeom>
            <a:avLst/>
            <a:gdLst>
              <a:gd name="connsiteX0" fmla="*/ 0 w 7510336"/>
              <a:gd name="connsiteY0" fmla="*/ 1023818 h 1023817"/>
              <a:gd name="connsiteX1" fmla="*/ 0 w 7510336"/>
              <a:gd name="connsiteY1" fmla="*/ 0 h 1023817"/>
              <a:gd name="connsiteX2" fmla="*/ 7510337 w 7510336"/>
              <a:gd name="connsiteY2" fmla="*/ 0 h 102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10336" h="1023817">
                <a:moveTo>
                  <a:pt x="0" y="1023818"/>
                </a:moveTo>
                <a:lnTo>
                  <a:pt x="0" y="0"/>
                </a:lnTo>
                <a:lnTo>
                  <a:pt x="7510337" y="0"/>
                </a:lnTo>
              </a:path>
            </a:pathLst>
          </a:custGeom>
          <a:noFill/>
          <a:ln w="12700" cap="sq">
            <a:solidFill>
              <a:schemeClr val="bg2">
                <a:lumMod val="2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325ED7E-2A66-6FBB-ED71-3285AEFC38B1}"/>
              </a:ext>
            </a:extLst>
          </p:cNvPr>
          <p:cNvSpPr/>
          <p:nvPr/>
        </p:nvSpPr>
        <p:spPr>
          <a:xfrm>
            <a:off x="1260887" y="3635111"/>
            <a:ext cx="50563" cy="6256"/>
          </a:xfrm>
          <a:custGeom>
            <a:avLst/>
            <a:gdLst>
              <a:gd name="connsiteX0" fmla="*/ 40617 w 40616"/>
              <a:gd name="connsiteY0" fmla="*/ 0 h 7240"/>
              <a:gd name="connsiteX1" fmla="*/ 0 w 40616"/>
              <a:gd name="connsiteY1" fmla="*/ 0 h 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616" h="7240">
                <a:moveTo>
                  <a:pt x="40617" y="0"/>
                </a:moveTo>
                <a:lnTo>
                  <a:pt x="0" y="0"/>
                </a:lnTo>
              </a:path>
            </a:pathLst>
          </a:custGeom>
          <a:ln w="12700" cap="flat">
            <a:solidFill>
              <a:schemeClr val="bg2">
                <a:lumMod val="2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3ED230-B60C-D85D-8C2D-421A3984EB4C}"/>
              </a:ext>
            </a:extLst>
          </p:cNvPr>
          <p:cNvSpPr txBox="1"/>
          <p:nvPr/>
        </p:nvSpPr>
        <p:spPr>
          <a:xfrm>
            <a:off x="1093218" y="3537784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spc="0" baseline="0" dirty="0">
                <a:ln/>
                <a:solidFill>
                  <a:schemeClr val="bg2">
                    <a:lumMod val="25000"/>
                  </a:schemeClr>
                </a:solidFill>
                <a:sym typeface="MyriadPro-Regular"/>
                <a:rtl val="0"/>
              </a:rPr>
              <a:t>0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9AE23A4-5A07-33B6-C118-C8D141E60615}"/>
              </a:ext>
            </a:extLst>
          </p:cNvPr>
          <p:cNvSpPr/>
          <p:nvPr/>
        </p:nvSpPr>
        <p:spPr>
          <a:xfrm>
            <a:off x="1260887" y="3812043"/>
            <a:ext cx="50563" cy="6256"/>
          </a:xfrm>
          <a:custGeom>
            <a:avLst/>
            <a:gdLst>
              <a:gd name="connsiteX0" fmla="*/ 40617 w 40616"/>
              <a:gd name="connsiteY0" fmla="*/ 0 h 7240"/>
              <a:gd name="connsiteX1" fmla="*/ 0 w 40616"/>
              <a:gd name="connsiteY1" fmla="*/ 0 h 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616" h="7240">
                <a:moveTo>
                  <a:pt x="40617" y="0"/>
                </a:moveTo>
                <a:lnTo>
                  <a:pt x="0" y="0"/>
                </a:lnTo>
              </a:path>
            </a:pathLst>
          </a:custGeom>
          <a:ln w="12700" cap="flat">
            <a:solidFill>
              <a:schemeClr val="bg2">
                <a:lumMod val="2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6483BA-5C4E-8CD2-3F73-8CA858AAD440}"/>
              </a:ext>
            </a:extLst>
          </p:cNvPr>
          <p:cNvSpPr txBox="1"/>
          <p:nvPr/>
        </p:nvSpPr>
        <p:spPr>
          <a:xfrm>
            <a:off x="990626" y="3714716"/>
            <a:ext cx="3513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spc="0" baseline="0" dirty="0">
                <a:ln/>
                <a:solidFill>
                  <a:schemeClr val="bg2">
                    <a:lumMod val="25000"/>
                  </a:schemeClr>
                </a:solidFill>
                <a:sym typeface="MyriadPro-Regular"/>
                <a:rtl val="0"/>
              </a:rPr>
              <a:t>-20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B148411-A2AA-B641-3F58-D7016261A539}"/>
              </a:ext>
            </a:extLst>
          </p:cNvPr>
          <p:cNvSpPr/>
          <p:nvPr/>
        </p:nvSpPr>
        <p:spPr>
          <a:xfrm>
            <a:off x="1260887" y="3988975"/>
            <a:ext cx="50563" cy="6256"/>
          </a:xfrm>
          <a:custGeom>
            <a:avLst/>
            <a:gdLst>
              <a:gd name="connsiteX0" fmla="*/ 40617 w 40616"/>
              <a:gd name="connsiteY0" fmla="*/ 0 h 7240"/>
              <a:gd name="connsiteX1" fmla="*/ 0 w 40616"/>
              <a:gd name="connsiteY1" fmla="*/ 0 h 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616" h="7240">
                <a:moveTo>
                  <a:pt x="40617" y="0"/>
                </a:moveTo>
                <a:lnTo>
                  <a:pt x="0" y="0"/>
                </a:lnTo>
              </a:path>
            </a:pathLst>
          </a:custGeom>
          <a:ln w="12700" cap="flat">
            <a:solidFill>
              <a:schemeClr val="bg2">
                <a:lumMod val="2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2BE2BA-59E3-23AD-1DDF-128F70EDD1B1}"/>
              </a:ext>
            </a:extLst>
          </p:cNvPr>
          <p:cNvSpPr txBox="1"/>
          <p:nvPr/>
        </p:nvSpPr>
        <p:spPr>
          <a:xfrm>
            <a:off x="990626" y="3891648"/>
            <a:ext cx="3513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spc="0" baseline="0" dirty="0">
                <a:ln/>
                <a:solidFill>
                  <a:schemeClr val="bg2">
                    <a:lumMod val="25000"/>
                  </a:schemeClr>
                </a:solidFill>
                <a:sym typeface="MyriadPro-Regular"/>
                <a:rtl val="0"/>
              </a:rPr>
              <a:t>-40</a:t>
            </a: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B4743424-E9C5-D5C0-659A-192DB12D0B80}"/>
              </a:ext>
            </a:extLst>
          </p:cNvPr>
          <p:cNvSpPr/>
          <p:nvPr/>
        </p:nvSpPr>
        <p:spPr>
          <a:xfrm>
            <a:off x="1260887" y="4342838"/>
            <a:ext cx="50563" cy="6256"/>
          </a:xfrm>
          <a:custGeom>
            <a:avLst/>
            <a:gdLst>
              <a:gd name="connsiteX0" fmla="*/ 40617 w 40616"/>
              <a:gd name="connsiteY0" fmla="*/ 0 h 7240"/>
              <a:gd name="connsiteX1" fmla="*/ 0 w 40616"/>
              <a:gd name="connsiteY1" fmla="*/ 0 h 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616" h="7240">
                <a:moveTo>
                  <a:pt x="40617" y="0"/>
                </a:moveTo>
                <a:lnTo>
                  <a:pt x="0" y="0"/>
                </a:lnTo>
              </a:path>
            </a:pathLst>
          </a:custGeom>
          <a:ln w="12700" cap="flat">
            <a:solidFill>
              <a:schemeClr val="bg2">
                <a:lumMod val="2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5D26A02-2289-ED26-45F0-FDA4C9E9E591}"/>
              </a:ext>
            </a:extLst>
          </p:cNvPr>
          <p:cNvSpPr txBox="1"/>
          <p:nvPr/>
        </p:nvSpPr>
        <p:spPr>
          <a:xfrm>
            <a:off x="990626" y="4245512"/>
            <a:ext cx="3513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spc="0" baseline="0" dirty="0">
                <a:ln/>
                <a:solidFill>
                  <a:schemeClr val="bg2">
                    <a:lumMod val="25000"/>
                  </a:schemeClr>
                </a:solidFill>
                <a:sym typeface="MyriadPro-Regular"/>
                <a:rtl val="0"/>
              </a:rPr>
              <a:t>-80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62FD2A1B-6BE0-8EB6-940B-1ED177881B02}"/>
              </a:ext>
            </a:extLst>
          </p:cNvPr>
          <p:cNvSpPr/>
          <p:nvPr/>
        </p:nvSpPr>
        <p:spPr>
          <a:xfrm>
            <a:off x="1260887" y="4519833"/>
            <a:ext cx="50563" cy="6256"/>
          </a:xfrm>
          <a:custGeom>
            <a:avLst/>
            <a:gdLst>
              <a:gd name="connsiteX0" fmla="*/ 40617 w 40616"/>
              <a:gd name="connsiteY0" fmla="*/ 0 h 7240"/>
              <a:gd name="connsiteX1" fmla="*/ 0 w 40616"/>
              <a:gd name="connsiteY1" fmla="*/ 0 h 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616" h="7240">
                <a:moveTo>
                  <a:pt x="40617" y="0"/>
                </a:moveTo>
                <a:lnTo>
                  <a:pt x="0" y="0"/>
                </a:lnTo>
              </a:path>
            </a:pathLst>
          </a:custGeom>
          <a:ln w="12700" cap="flat">
            <a:solidFill>
              <a:schemeClr val="bg2">
                <a:lumMod val="2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C052CA-89AC-7B65-0E28-D9500E4A7972}"/>
              </a:ext>
            </a:extLst>
          </p:cNvPr>
          <p:cNvSpPr txBox="1"/>
          <p:nvPr/>
        </p:nvSpPr>
        <p:spPr>
          <a:xfrm>
            <a:off x="926505" y="4422444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spc="0" baseline="0" dirty="0">
                <a:ln/>
                <a:solidFill>
                  <a:schemeClr val="bg2">
                    <a:lumMod val="25000"/>
                  </a:schemeClr>
                </a:solidFill>
                <a:sym typeface="MyriadPro-Regular"/>
                <a:rtl val="0"/>
              </a:rPr>
              <a:t>-100</a:t>
            </a:r>
          </a:p>
        </p:txBody>
      </p:sp>
      <p:sp>
        <p:nvSpPr>
          <p:cNvPr id="397" name="Freeform: Shape 396">
            <a:extLst>
              <a:ext uri="{FF2B5EF4-FFF2-40B4-BE49-F238E27FC236}">
                <a16:creationId xmlns:a16="http://schemas.microsoft.com/office/drawing/2014/main" id="{528686DB-00FB-4E8E-F4AE-305D224B2950}"/>
              </a:ext>
            </a:extLst>
          </p:cNvPr>
          <p:cNvSpPr/>
          <p:nvPr/>
        </p:nvSpPr>
        <p:spPr>
          <a:xfrm>
            <a:off x="1353999" y="3634736"/>
            <a:ext cx="73278" cy="86401"/>
          </a:xfrm>
          <a:custGeom>
            <a:avLst/>
            <a:gdLst>
              <a:gd name="connsiteX0" fmla="*/ 0 w 53866"/>
              <a:gd name="connsiteY0" fmla="*/ 0 h 99985"/>
              <a:gd name="connsiteX1" fmla="*/ 53866 w 53866"/>
              <a:gd name="connsiteY1" fmla="*/ 0 h 99985"/>
              <a:gd name="connsiteX2" fmla="*/ 53866 w 53866"/>
              <a:gd name="connsiteY2" fmla="*/ 99985 h 99985"/>
              <a:gd name="connsiteX3" fmla="*/ 0 w 53866"/>
              <a:gd name="connsiteY3" fmla="*/ 99985 h 99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9985">
                <a:moveTo>
                  <a:pt x="0" y="0"/>
                </a:moveTo>
                <a:lnTo>
                  <a:pt x="53866" y="0"/>
                </a:lnTo>
                <a:lnTo>
                  <a:pt x="53866" y="99985"/>
                </a:lnTo>
                <a:lnTo>
                  <a:pt x="0" y="99985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398" name="Freeform: Shape 397">
            <a:extLst>
              <a:ext uri="{FF2B5EF4-FFF2-40B4-BE49-F238E27FC236}">
                <a16:creationId xmlns:a16="http://schemas.microsoft.com/office/drawing/2014/main" id="{05E5E804-3F4A-9985-6FE6-55508E44AEF8}"/>
              </a:ext>
            </a:extLst>
          </p:cNvPr>
          <p:cNvSpPr/>
          <p:nvPr/>
        </p:nvSpPr>
        <p:spPr>
          <a:xfrm>
            <a:off x="1446483" y="3634736"/>
            <a:ext cx="73278" cy="219850"/>
          </a:xfrm>
          <a:custGeom>
            <a:avLst/>
            <a:gdLst>
              <a:gd name="connsiteX0" fmla="*/ 0 w 53866"/>
              <a:gd name="connsiteY0" fmla="*/ 0 h 254415"/>
              <a:gd name="connsiteX1" fmla="*/ 53866 w 53866"/>
              <a:gd name="connsiteY1" fmla="*/ 0 h 254415"/>
              <a:gd name="connsiteX2" fmla="*/ 53866 w 53866"/>
              <a:gd name="connsiteY2" fmla="*/ 254416 h 254415"/>
              <a:gd name="connsiteX3" fmla="*/ 0 w 53866"/>
              <a:gd name="connsiteY3" fmla="*/ 254416 h 25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254415">
                <a:moveTo>
                  <a:pt x="0" y="0"/>
                </a:moveTo>
                <a:lnTo>
                  <a:pt x="53866" y="0"/>
                </a:lnTo>
                <a:lnTo>
                  <a:pt x="53866" y="254416"/>
                </a:lnTo>
                <a:lnTo>
                  <a:pt x="0" y="254416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399" name="Freeform: Shape 398">
            <a:extLst>
              <a:ext uri="{FF2B5EF4-FFF2-40B4-BE49-F238E27FC236}">
                <a16:creationId xmlns:a16="http://schemas.microsoft.com/office/drawing/2014/main" id="{C49479A4-389E-6670-5BB4-93CC536CD66D}"/>
              </a:ext>
            </a:extLst>
          </p:cNvPr>
          <p:cNvSpPr/>
          <p:nvPr/>
        </p:nvSpPr>
        <p:spPr>
          <a:xfrm>
            <a:off x="1538868" y="3634736"/>
            <a:ext cx="73278" cy="263646"/>
          </a:xfrm>
          <a:custGeom>
            <a:avLst/>
            <a:gdLst>
              <a:gd name="connsiteX0" fmla="*/ 0 w 53866"/>
              <a:gd name="connsiteY0" fmla="*/ 0 h 305096"/>
              <a:gd name="connsiteX1" fmla="*/ 53866 w 53866"/>
              <a:gd name="connsiteY1" fmla="*/ 0 h 305096"/>
              <a:gd name="connsiteX2" fmla="*/ 53866 w 53866"/>
              <a:gd name="connsiteY2" fmla="*/ 305096 h 305096"/>
              <a:gd name="connsiteX3" fmla="*/ 0 w 53866"/>
              <a:gd name="connsiteY3" fmla="*/ 305096 h 30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5096">
                <a:moveTo>
                  <a:pt x="0" y="0"/>
                </a:moveTo>
                <a:lnTo>
                  <a:pt x="53866" y="0"/>
                </a:lnTo>
                <a:lnTo>
                  <a:pt x="53866" y="305096"/>
                </a:lnTo>
                <a:lnTo>
                  <a:pt x="0" y="305096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E4787263-6587-9790-6498-6B380ACA1E7D}"/>
              </a:ext>
            </a:extLst>
          </p:cNvPr>
          <p:cNvSpPr/>
          <p:nvPr/>
        </p:nvSpPr>
        <p:spPr>
          <a:xfrm>
            <a:off x="1631352" y="3634736"/>
            <a:ext cx="73278" cy="263646"/>
          </a:xfrm>
          <a:custGeom>
            <a:avLst/>
            <a:gdLst>
              <a:gd name="connsiteX0" fmla="*/ 0 w 53866"/>
              <a:gd name="connsiteY0" fmla="*/ 0 h 305096"/>
              <a:gd name="connsiteX1" fmla="*/ 53866 w 53866"/>
              <a:gd name="connsiteY1" fmla="*/ 0 h 305096"/>
              <a:gd name="connsiteX2" fmla="*/ 53866 w 53866"/>
              <a:gd name="connsiteY2" fmla="*/ 305096 h 305096"/>
              <a:gd name="connsiteX3" fmla="*/ 0 w 53866"/>
              <a:gd name="connsiteY3" fmla="*/ 305096 h 30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5096">
                <a:moveTo>
                  <a:pt x="0" y="0"/>
                </a:moveTo>
                <a:lnTo>
                  <a:pt x="53866" y="0"/>
                </a:lnTo>
                <a:lnTo>
                  <a:pt x="53866" y="305096"/>
                </a:lnTo>
                <a:lnTo>
                  <a:pt x="0" y="305096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01" name="Freeform: Shape 400">
            <a:extLst>
              <a:ext uri="{FF2B5EF4-FFF2-40B4-BE49-F238E27FC236}">
                <a16:creationId xmlns:a16="http://schemas.microsoft.com/office/drawing/2014/main" id="{B68B6CBD-01E9-BD4A-E21C-8409EF2C78B6}"/>
              </a:ext>
            </a:extLst>
          </p:cNvPr>
          <p:cNvSpPr/>
          <p:nvPr/>
        </p:nvSpPr>
        <p:spPr>
          <a:xfrm>
            <a:off x="1723837" y="3634736"/>
            <a:ext cx="73278" cy="263646"/>
          </a:xfrm>
          <a:custGeom>
            <a:avLst/>
            <a:gdLst>
              <a:gd name="connsiteX0" fmla="*/ 0 w 53866"/>
              <a:gd name="connsiteY0" fmla="*/ 0 h 305096"/>
              <a:gd name="connsiteX1" fmla="*/ 53866 w 53866"/>
              <a:gd name="connsiteY1" fmla="*/ 0 h 305096"/>
              <a:gd name="connsiteX2" fmla="*/ 53866 w 53866"/>
              <a:gd name="connsiteY2" fmla="*/ 305096 h 305096"/>
              <a:gd name="connsiteX3" fmla="*/ 0 w 53866"/>
              <a:gd name="connsiteY3" fmla="*/ 305096 h 30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5096">
                <a:moveTo>
                  <a:pt x="0" y="0"/>
                </a:moveTo>
                <a:lnTo>
                  <a:pt x="53866" y="0"/>
                </a:lnTo>
                <a:lnTo>
                  <a:pt x="53866" y="305096"/>
                </a:lnTo>
                <a:lnTo>
                  <a:pt x="0" y="305096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02" name="Freeform: Shape 401">
            <a:extLst>
              <a:ext uri="{FF2B5EF4-FFF2-40B4-BE49-F238E27FC236}">
                <a16:creationId xmlns:a16="http://schemas.microsoft.com/office/drawing/2014/main" id="{4627421A-FF68-C47F-1227-5D9BF09F5200}"/>
              </a:ext>
            </a:extLst>
          </p:cNvPr>
          <p:cNvSpPr/>
          <p:nvPr/>
        </p:nvSpPr>
        <p:spPr>
          <a:xfrm>
            <a:off x="1816222" y="3634736"/>
            <a:ext cx="73278" cy="263646"/>
          </a:xfrm>
          <a:custGeom>
            <a:avLst/>
            <a:gdLst>
              <a:gd name="connsiteX0" fmla="*/ 0 w 53866"/>
              <a:gd name="connsiteY0" fmla="*/ 0 h 305096"/>
              <a:gd name="connsiteX1" fmla="*/ 53866 w 53866"/>
              <a:gd name="connsiteY1" fmla="*/ 0 h 305096"/>
              <a:gd name="connsiteX2" fmla="*/ 53866 w 53866"/>
              <a:gd name="connsiteY2" fmla="*/ 305096 h 305096"/>
              <a:gd name="connsiteX3" fmla="*/ 0 w 53866"/>
              <a:gd name="connsiteY3" fmla="*/ 305096 h 30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5096">
                <a:moveTo>
                  <a:pt x="0" y="0"/>
                </a:moveTo>
                <a:lnTo>
                  <a:pt x="53866" y="0"/>
                </a:lnTo>
                <a:lnTo>
                  <a:pt x="53866" y="305096"/>
                </a:lnTo>
                <a:lnTo>
                  <a:pt x="0" y="305096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03" name="Freeform: Shape 402">
            <a:extLst>
              <a:ext uri="{FF2B5EF4-FFF2-40B4-BE49-F238E27FC236}">
                <a16:creationId xmlns:a16="http://schemas.microsoft.com/office/drawing/2014/main" id="{BDA4BDBB-9355-CF95-341D-4B9C41868992}"/>
              </a:ext>
            </a:extLst>
          </p:cNvPr>
          <p:cNvSpPr/>
          <p:nvPr/>
        </p:nvSpPr>
        <p:spPr>
          <a:xfrm>
            <a:off x="1908705" y="3634736"/>
            <a:ext cx="73278" cy="263646"/>
          </a:xfrm>
          <a:custGeom>
            <a:avLst/>
            <a:gdLst>
              <a:gd name="connsiteX0" fmla="*/ 0 w 53866"/>
              <a:gd name="connsiteY0" fmla="*/ 0 h 305096"/>
              <a:gd name="connsiteX1" fmla="*/ 53866 w 53866"/>
              <a:gd name="connsiteY1" fmla="*/ 0 h 305096"/>
              <a:gd name="connsiteX2" fmla="*/ 53866 w 53866"/>
              <a:gd name="connsiteY2" fmla="*/ 305096 h 305096"/>
              <a:gd name="connsiteX3" fmla="*/ 0 w 53866"/>
              <a:gd name="connsiteY3" fmla="*/ 305096 h 305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5096">
                <a:moveTo>
                  <a:pt x="0" y="0"/>
                </a:moveTo>
                <a:lnTo>
                  <a:pt x="53866" y="0"/>
                </a:lnTo>
                <a:lnTo>
                  <a:pt x="53866" y="305096"/>
                </a:lnTo>
                <a:lnTo>
                  <a:pt x="0" y="305096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04" name="Freeform: Shape 403">
            <a:extLst>
              <a:ext uri="{FF2B5EF4-FFF2-40B4-BE49-F238E27FC236}">
                <a16:creationId xmlns:a16="http://schemas.microsoft.com/office/drawing/2014/main" id="{02DC426F-DD89-B8FB-1692-4ADB6C85C982}"/>
              </a:ext>
            </a:extLst>
          </p:cNvPr>
          <p:cNvSpPr/>
          <p:nvPr/>
        </p:nvSpPr>
        <p:spPr>
          <a:xfrm>
            <a:off x="2001091" y="3634736"/>
            <a:ext cx="73278" cy="347044"/>
          </a:xfrm>
          <a:custGeom>
            <a:avLst/>
            <a:gdLst>
              <a:gd name="connsiteX0" fmla="*/ 0 w 53866"/>
              <a:gd name="connsiteY0" fmla="*/ 0 h 401606"/>
              <a:gd name="connsiteX1" fmla="*/ 53866 w 53866"/>
              <a:gd name="connsiteY1" fmla="*/ 0 h 401606"/>
              <a:gd name="connsiteX2" fmla="*/ 53866 w 53866"/>
              <a:gd name="connsiteY2" fmla="*/ 401607 h 401606"/>
              <a:gd name="connsiteX3" fmla="*/ 0 w 53866"/>
              <a:gd name="connsiteY3" fmla="*/ 401607 h 40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401606">
                <a:moveTo>
                  <a:pt x="0" y="0"/>
                </a:moveTo>
                <a:lnTo>
                  <a:pt x="53866" y="0"/>
                </a:lnTo>
                <a:lnTo>
                  <a:pt x="53866" y="401607"/>
                </a:lnTo>
                <a:lnTo>
                  <a:pt x="0" y="401607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05" name="Freeform: Shape 404">
            <a:extLst>
              <a:ext uri="{FF2B5EF4-FFF2-40B4-BE49-F238E27FC236}">
                <a16:creationId xmlns:a16="http://schemas.microsoft.com/office/drawing/2014/main" id="{F2EBFF7A-B1D7-1BE2-3C5F-167D61447596}"/>
              </a:ext>
            </a:extLst>
          </p:cNvPr>
          <p:cNvSpPr/>
          <p:nvPr/>
        </p:nvSpPr>
        <p:spPr>
          <a:xfrm>
            <a:off x="2093574" y="3634736"/>
            <a:ext cx="73278" cy="347044"/>
          </a:xfrm>
          <a:custGeom>
            <a:avLst/>
            <a:gdLst>
              <a:gd name="connsiteX0" fmla="*/ 0 w 53866"/>
              <a:gd name="connsiteY0" fmla="*/ 0 h 401606"/>
              <a:gd name="connsiteX1" fmla="*/ 53866 w 53866"/>
              <a:gd name="connsiteY1" fmla="*/ 0 h 401606"/>
              <a:gd name="connsiteX2" fmla="*/ 53866 w 53866"/>
              <a:gd name="connsiteY2" fmla="*/ 401607 h 401606"/>
              <a:gd name="connsiteX3" fmla="*/ 0 w 53866"/>
              <a:gd name="connsiteY3" fmla="*/ 401607 h 40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401606">
                <a:moveTo>
                  <a:pt x="0" y="0"/>
                </a:moveTo>
                <a:lnTo>
                  <a:pt x="53866" y="0"/>
                </a:lnTo>
                <a:lnTo>
                  <a:pt x="53866" y="401607"/>
                </a:lnTo>
                <a:lnTo>
                  <a:pt x="0" y="401607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06" name="Freeform: Shape 405">
            <a:extLst>
              <a:ext uri="{FF2B5EF4-FFF2-40B4-BE49-F238E27FC236}">
                <a16:creationId xmlns:a16="http://schemas.microsoft.com/office/drawing/2014/main" id="{9F549881-5087-BB83-F40C-C09A6E96C92D}"/>
              </a:ext>
            </a:extLst>
          </p:cNvPr>
          <p:cNvSpPr/>
          <p:nvPr/>
        </p:nvSpPr>
        <p:spPr>
          <a:xfrm>
            <a:off x="2186058" y="3634736"/>
            <a:ext cx="73278" cy="347044"/>
          </a:xfrm>
          <a:custGeom>
            <a:avLst/>
            <a:gdLst>
              <a:gd name="connsiteX0" fmla="*/ 0 w 53866"/>
              <a:gd name="connsiteY0" fmla="*/ 0 h 401606"/>
              <a:gd name="connsiteX1" fmla="*/ 53866 w 53866"/>
              <a:gd name="connsiteY1" fmla="*/ 0 h 401606"/>
              <a:gd name="connsiteX2" fmla="*/ 53866 w 53866"/>
              <a:gd name="connsiteY2" fmla="*/ 401607 h 401606"/>
              <a:gd name="connsiteX3" fmla="*/ 0 w 53866"/>
              <a:gd name="connsiteY3" fmla="*/ 401607 h 40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401606">
                <a:moveTo>
                  <a:pt x="0" y="0"/>
                </a:moveTo>
                <a:lnTo>
                  <a:pt x="53866" y="0"/>
                </a:lnTo>
                <a:lnTo>
                  <a:pt x="53866" y="401607"/>
                </a:lnTo>
                <a:lnTo>
                  <a:pt x="0" y="401607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07" name="Freeform: Shape 406">
            <a:extLst>
              <a:ext uri="{FF2B5EF4-FFF2-40B4-BE49-F238E27FC236}">
                <a16:creationId xmlns:a16="http://schemas.microsoft.com/office/drawing/2014/main" id="{944C275A-F974-383A-355E-B3CB678B8754}"/>
              </a:ext>
            </a:extLst>
          </p:cNvPr>
          <p:cNvSpPr/>
          <p:nvPr/>
        </p:nvSpPr>
        <p:spPr>
          <a:xfrm>
            <a:off x="2278443" y="3634736"/>
            <a:ext cx="73278" cy="347044"/>
          </a:xfrm>
          <a:custGeom>
            <a:avLst/>
            <a:gdLst>
              <a:gd name="connsiteX0" fmla="*/ 0 w 53866"/>
              <a:gd name="connsiteY0" fmla="*/ 0 h 401606"/>
              <a:gd name="connsiteX1" fmla="*/ 53866 w 53866"/>
              <a:gd name="connsiteY1" fmla="*/ 0 h 401606"/>
              <a:gd name="connsiteX2" fmla="*/ 53866 w 53866"/>
              <a:gd name="connsiteY2" fmla="*/ 401607 h 401606"/>
              <a:gd name="connsiteX3" fmla="*/ 0 w 53866"/>
              <a:gd name="connsiteY3" fmla="*/ 401607 h 40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401606">
                <a:moveTo>
                  <a:pt x="0" y="0"/>
                </a:moveTo>
                <a:lnTo>
                  <a:pt x="53866" y="0"/>
                </a:lnTo>
                <a:lnTo>
                  <a:pt x="53866" y="401607"/>
                </a:lnTo>
                <a:lnTo>
                  <a:pt x="0" y="401607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08" name="Freeform: Shape 407">
            <a:extLst>
              <a:ext uri="{FF2B5EF4-FFF2-40B4-BE49-F238E27FC236}">
                <a16:creationId xmlns:a16="http://schemas.microsoft.com/office/drawing/2014/main" id="{780659A7-BCAE-C7C1-A14D-355F6067CF18}"/>
              </a:ext>
            </a:extLst>
          </p:cNvPr>
          <p:cNvSpPr/>
          <p:nvPr/>
        </p:nvSpPr>
        <p:spPr>
          <a:xfrm>
            <a:off x="2370927" y="3634736"/>
            <a:ext cx="73278" cy="347044"/>
          </a:xfrm>
          <a:custGeom>
            <a:avLst/>
            <a:gdLst>
              <a:gd name="connsiteX0" fmla="*/ 0 w 53866"/>
              <a:gd name="connsiteY0" fmla="*/ 0 h 401606"/>
              <a:gd name="connsiteX1" fmla="*/ 53866 w 53866"/>
              <a:gd name="connsiteY1" fmla="*/ 0 h 401606"/>
              <a:gd name="connsiteX2" fmla="*/ 53866 w 53866"/>
              <a:gd name="connsiteY2" fmla="*/ 401607 h 401606"/>
              <a:gd name="connsiteX3" fmla="*/ 0 w 53866"/>
              <a:gd name="connsiteY3" fmla="*/ 401607 h 40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401606">
                <a:moveTo>
                  <a:pt x="0" y="0"/>
                </a:moveTo>
                <a:lnTo>
                  <a:pt x="53866" y="0"/>
                </a:lnTo>
                <a:lnTo>
                  <a:pt x="53866" y="401607"/>
                </a:lnTo>
                <a:lnTo>
                  <a:pt x="0" y="401607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09" name="Freeform: Shape 408">
            <a:extLst>
              <a:ext uri="{FF2B5EF4-FFF2-40B4-BE49-F238E27FC236}">
                <a16:creationId xmlns:a16="http://schemas.microsoft.com/office/drawing/2014/main" id="{875BBD68-18B6-3E3E-7190-6FAAFBF62A3B}"/>
              </a:ext>
            </a:extLst>
          </p:cNvPr>
          <p:cNvSpPr/>
          <p:nvPr/>
        </p:nvSpPr>
        <p:spPr>
          <a:xfrm>
            <a:off x="2463410" y="3634736"/>
            <a:ext cx="73278" cy="347044"/>
          </a:xfrm>
          <a:custGeom>
            <a:avLst/>
            <a:gdLst>
              <a:gd name="connsiteX0" fmla="*/ 0 w 53866"/>
              <a:gd name="connsiteY0" fmla="*/ 0 h 401606"/>
              <a:gd name="connsiteX1" fmla="*/ 53866 w 53866"/>
              <a:gd name="connsiteY1" fmla="*/ 0 h 401606"/>
              <a:gd name="connsiteX2" fmla="*/ 53866 w 53866"/>
              <a:gd name="connsiteY2" fmla="*/ 401607 h 401606"/>
              <a:gd name="connsiteX3" fmla="*/ 0 w 53866"/>
              <a:gd name="connsiteY3" fmla="*/ 401607 h 40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401606">
                <a:moveTo>
                  <a:pt x="0" y="0"/>
                </a:moveTo>
                <a:lnTo>
                  <a:pt x="53866" y="0"/>
                </a:lnTo>
                <a:lnTo>
                  <a:pt x="53866" y="401607"/>
                </a:lnTo>
                <a:lnTo>
                  <a:pt x="0" y="401607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10" name="Freeform: Shape 409">
            <a:extLst>
              <a:ext uri="{FF2B5EF4-FFF2-40B4-BE49-F238E27FC236}">
                <a16:creationId xmlns:a16="http://schemas.microsoft.com/office/drawing/2014/main" id="{BBE03630-52FF-558C-8AD4-DC6A1B8639B4}"/>
              </a:ext>
            </a:extLst>
          </p:cNvPr>
          <p:cNvSpPr/>
          <p:nvPr/>
        </p:nvSpPr>
        <p:spPr>
          <a:xfrm>
            <a:off x="2555796" y="3634736"/>
            <a:ext cx="73278" cy="347044"/>
          </a:xfrm>
          <a:custGeom>
            <a:avLst/>
            <a:gdLst>
              <a:gd name="connsiteX0" fmla="*/ 0 w 53866"/>
              <a:gd name="connsiteY0" fmla="*/ 0 h 401606"/>
              <a:gd name="connsiteX1" fmla="*/ 53866 w 53866"/>
              <a:gd name="connsiteY1" fmla="*/ 0 h 401606"/>
              <a:gd name="connsiteX2" fmla="*/ 53866 w 53866"/>
              <a:gd name="connsiteY2" fmla="*/ 401607 h 401606"/>
              <a:gd name="connsiteX3" fmla="*/ 0 w 53866"/>
              <a:gd name="connsiteY3" fmla="*/ 401607 h 40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401606">
                <a:moveTo>
                  <a:pt x="0" y="0"/>
                </a:moveTo>
                <a:lnTo>
                  <a:pt x="53866" y="0"/>
                </a:lnTo>
                <a:lnTo>
                  <a:pt x="53866" y="401607"/>
                </a:lnTo>
                <a:lnTo>
                  <a:pt x="0" y="401607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11" name="Freeform: Shape 410">
            <a:extLst>
              <a:ext uri="{FF2B5EF4-FFF2-40B4-BE49-F238E27FC236}">
                <a16:creationId xmlns:a16="http://schemas.microsoft.com/office/drawing/2014/main" id="{C5ECA256-6BD0-665F-A46F-5536D7678FDB}"/>
              </a:ext>
            </a:extLst>
          </p:cNvPr>
          <p:cNvSpPr/>
          <p:nvPr/>
        </p:nvSpPr>
        <p:spPr>
          <a:xfrm>
            <a:off x="2648279" y="3634736"/>
            <a:ext cx="73278" cy="392966"/>
          </a:xfrm>
          <a:custGeom>
            <a:avLst/>
            <a:gdLst>
              <a:gd name="connsiteX0" fmla="*/ 0 w 53866"/>
              <a:gd name="connsiteY0" fmla="*/ 0 h 454748"/>
              <a:gd name="connsiteX1" fmla="*/ 53866 w 53866"/>
              <a:gd name="connsiteY1" fmla="*/ 0 h 454748"/>
              <a:gd name="connsiteX2" fmla="*/ 53866 w 53866"/>
              <a:gd name="connsiteY2" fmla="*/ 454749 h 454748"/>
              <a:gd name="connsiteX3" fmla="*/ 0 w 53866"/>
              <a:gd name="connsiteY3" fmla="*/ 454749 h 454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454748">
                <a:moveTo>
                  <a:pt x="0" y="0"/>
                </a:moveTo>
                <a:lnTo>
                  <a:pt x="53866" y="0"/>
                </a:lnTo>
                <a:lnTo>
                  <a:pt x="53866" y="454749"/>
                </a:lnTo>
                <a:lnTo>
                  <a:pt x="0" y="45474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12" name="Freeform: Shape 411">
            <a:extLst>
              <a:ext uri="{FF2B5EF4-FFF2-40B4-BE49-F238E27FC236}">
                <a16:creationId xmlns:a16="http://schemas.microsoft.com/office/drawing/2014/main" id="{52EF6240-2D49-6F9B-2567-1C6CDBCB01F8}"/>
              </a:ext>
            </a:extLst>
          </p:cNvPr>
          <p:cNvSpPr/>
          <p:nvPr/>
        </p:nvSpPr>
        <p:spPr>
          <a:xfrm>
            <a:off x="2740763" y="3634736"/>
            <a:ext cx="73278" cy="392966"/>
          </a:xfrm>
          <a:custGeom>
            <a:avLst/>
            <a:gdLst>
              <a:gd name="connsiteX0" fmla="*/ 0 w 53866"/>
              <a:gd name="connsiteY0" fmla="*/ 0 h 454748"/>
              <a:gd name="connsiteX1" fmla="*/ 53866 w 53866"/>
              <a:gd name="connsiteY1" fmla="*/ 0 h 454748"/>
              <a:gd name="connsiteX2" fmla="*/ 53866 w 53866"/>
              <a:gd name="connsiteY2" fmla="*/ 454749 h 454748"/>
              <a:gd name="connsiteX3" fmla="*/ 0 w 53866"/>
              <a:gd name="connsiteY3" fmla="*/ 454749 h 454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454748">
                <a:moveTo>
                  <a:pt x="0" y="0"/>
                </a:moveTo>
                <a:lnTo>
                  <a:pt x="53866" y="0"/>
                </a:lnTo>
                <a:lnTo>
                  <a:pt x="53866" y="454749"/>
                </a:lnTo>
                <a:lnTo>
                  <a:pt x="0" y="45474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13" name="Freeform: Shape 412">
            <a:extLst>
              <a:ext uri="{FF2B5EF4-FFF2-40B4-BE49-F238E27FC236}">
                <a16:creationId xmlns:a16="http://schemas.microsoft.com/office/drawing/2014/main" id="{93BAD4D4-A94F-2504-9B1C-7344B09717DA}"/>
              </a:ext>
            </a:extLst>
          </p:cNvPr>
          <p:cNvSpPr/>
          <p:nvPr/>
        </p:nvSpPr>
        <p:spPr>
          <a:xfrm>
            <a:off x="2833148" y="3634736"/>
            <a:ext cx="73278" cy="439890"/>
          </a:xfrm>
          <a:custGeom>
            <a:avLst/>
            <a:gdLst>
              <a:gd name="connsiteX0" fmla="*/ 0 w 53866"/>
              <a:gd name="connsiteY0" fmla="*/ 0 h 509049"/>
              <a:gd name="connsiteX1" fmla="*/ 53866 w 53866"/>
              <a:gd name="connsiteY1" fmla="*/ 0 h 509049"/>
              <a:gd name="connsiteX2" fmla="*/ 53866 w 53866"/>
              <a:gd name="connsiteY2" fmla="*/ 509049 h 509049"/>
              <a:gd name="connsiteX3" fmla="*/ 0 w 53866"/>
              <a:gd name="connsiteY3" fmla="*/ 509049 h 509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09049">
                <a:moveTo>
                  <a:pt x="0" y="0"/>
                </a:moveTo>
                <a:lnTo>
                  <a:pt x="53866" y="0"/>
                </a:lnTo>
                <a:lnTo>
                  <a:pt x="53866" y="509049"/>
                </a:lnTo>
                <a:lnTo>
                  <a:pt x="0" y="50904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14" name="Freeform: Shape 413">
            <a:extLst>
              <a:ext uri="{FF2B5EF4-FFF2-40B4-BE49-F238E27FC236}">
                <a16:creationId xmlns:a16="http://schemas.microsoft.com/office/drawing/2014/main" id="{062F80A5-4FF7-BCC0-CED6-557540F81CEB}"/>
              </a:ext>
            </a:extLst>
          </p:cNvPr>
          <p:cNvSpPr/>
          <p:nvPr/>
        </p:nvSpPr>
        <p:spPr>
          <a:xfrm>
            <a:off x="2925632" y="3634736"/>
            <a:ext cx="73278" cy="439890"/>
          </a:xfrm>
          <a:custGeom>
            <a:avLst/>
            <a:gdLst>
              <a:gd name="connsiteX0" fmla="*/ 0 w 53866"/>
              <a:gd name="connsiteY0" fmla="*/ 0 h 509049"/>
              <a:gd name="connsiteX1" fmla="*/ 53866 w 53866"/>
              <a:gd name="connsiteY1" fmla="*/ 0 h 509049"/>
              <a:gd name="connsiteX2" fmla="*/ 53866 w 53866"/>
              <a:gd name="connsiteY2" fmla="*/ 509049 h 509049"/>
              <a:gd name="connsiteX3" fmla="*/ 0 w 53866"/>
              <a:gd name="connsiteY3" fmla="*/ 509049 h 509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09049">
                <a:moveTo>
                  <a:pt x="0" y="0"/>
                </a:moveTo>
                <a:lnTo>
                  <a:pt x="53866" y="0"/>
                </a:lnTo>
                <a:lnTo>
                  <a:pt x="53866" y="509049"/>
                </a:lnTo>
                <a:lnTo>
                  <a:pt x="0" y="50904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15" name="Freeform: Shape 414">
            <a:extLst>
              <a:ext uri="{FF2B5EF4-FFF2-40B4-BE49-F238E27FC236}">
                <a16:creationId xmlns:a16="http://schemas.microsoft.com/office/drawing/2014/main" id="{1C15A39F-4369-5831-4938-782E003C173E}"/>
              </a:ext>
            </a:extLst>
          </p:cNvPr>
          <p:cNvSpPr/>
          <p:nvPr/>
        </p:nvSpPr>
        <p:spPr>
          <a:xfrm>
            <a:off x="3018017" y="3634736"/>
            <a:ext cx="73278" cy="439890"/>
          </a:xfrm>
          <a:custGeom>
            <a:avLst/>
            <a:gdLst>
              <a:gd name="connsiteX0" fmla="*/ 0 w 53866"/>
              <a:gd name="connsiteY0" fmla="*/ 0 h 509049"/>
              <a:gd name="connsiteX1" fmla="*/ 53866 w 53866"/>
              <a:gd name="connsiteY1" fmla="*/ 0 h 509049"/>
              <a:gd name="connsiteX2" fmla="*/ 53866 w 53866"/>
              <a:gd name="connsiteY2" fmla="*/ 509049 h 509049"/>
              <a:gd name="connsiteX3" fmla="*/ 0 w 53866"/>
              <a:gd name="connsiteY3" fmla="*/ 509049 h 509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09049">
                <a:moveTo>
                  <a:pt x="0" y="0"/>
                </a:moveTo>
                <a:lnTo>
                  <a:pt x="53866" y="0"/>
                </a:lnTo>
                <a:lnTo>
                  <a:pt x="53866" y="509049"/>
                </a:lnTo>
                <a:lnTo>
                  <a:pt x="0" y="50904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16" name="Freeform: Shape 415">
            <a:extLst>
              <a:ext uri="{FF2B5EF4-FFF2-40B4-BE49-F238E27FC236}">
                <a16:creationId xmlns:a16="http://schemas.microsoft.com/office/drawing/2014/main" id="{EC76E3C8-0F53-54F7-B005-95629C84EFA0}"/>
              </a:ext>
            </a:extLst>
          </p:cNvPr>
          <p:cNvSpPr/>
          <p:nvPr/>
        </p:nvSpPr>
        <p:spPr>
          <a:xfrm>
            <a:off x="3110502" y="3634736"/>
            <a:ext cx="73278" cy="439890"/>
          </a:xfrm>
          <a:custGeom>
            <a:avLst/>
            <a:gdLst>
              <a:gd name="connsiteX0" fmla="*/ 0 w 53866"/>
              <a:gd name="connsiteY0" fmla="*/ 0 h 509049"/>
              <a:gd name="connsiteX1" fmla="*/ 53866 w 53866"/>
              <a:gd name="connsiteY1" fmla="*/ 0 h 509049"/>
              <a:gd name="connsiteX2" fmla="*/ 53866 w 53866"/>
              <a:gd name="connsiteY2" fmla="*/ 509049 h 509049"/>
              <a:gd name="connsiteX3" fmla="*/ 0 w 53866"/>
              <a:gd name="connsiteY3" fmla="*/ 509049 h 509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09049">
                <a:moveTo>
                  <a:pt x="0" y="0"/>
                </a:moveTo>
                <a:lnTo>
                  <a:pt x="53866" y="0"/>
                </a:lnTo>
                <a:lnTo>
                  <a:pt x="53866" y="509049"/>
                </a:lnTo>
                <a:lnTo>
                  <a:pt x="0" y="50904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18" name="Freeform: Shape 417">
            <a:extLst>
              <a:ext uri="{FF2B5EF4-FFF2-40B4-BE49-F238E27FC236}">
                <a16:creationId xmlns:a16="http://schemas.microsoft.com/office/drawing/2014/main" id="{2D09348C-FD68-B035-5709-EF11C6BF2CE5}"/>
              </a:ext>
            </a:extLst>
          </p:cNvPr>
          <p:cNvSpPr/>
          <p:nvPr/>
        </p:nvSpPr>
        <p:spPr>
          <a:xfrm>
            <a:off x="3202985" y="3634736"/>
            <a:ext cx="73278" cy="439890"/>
          </a:xfrm>
          <a:custGeom>
            <a:avLst/>
            <a:gdLst>
              <a:gd name="connsiteX0" fmla="*/ 0 w 53866"/>
              <a:gd name="connsiteY0" fmla="*/ 0 h 509049"/>
              <a:gd name="connsiteX1" fmla="*/ 53866 w 53866"/>
              <a:gd name="connsiteY1" fmla="*/ 0 h 509049"/>
              <a:gd name="connsiteX2" fmla="*/ 53866 w 53866"/>
              <a:gd name="connsiteY2" fmla="*/ 509049 h 509049"/>
              <a:gd name="connsiteX3" fmla="*/ 0 w 53866"/>
              <a:gd name="connsiteY3" fmla="*/ 509049 h 509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09049">
                <a:moveTo>
                  <a:pt x="0" y="0"/>
                </a:moveTo>
                <a:lnTo>
                  <a:pt x="53866" y="0"/>
                </a:lnTo>
                <a:lnTo>
                  <a:pt x="53866" y="509049"/>
                </a:lnTo>
                <a:lnTo>
                  <a:pt x="0" y="50904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19" name="Freeform: Shape 418">
            <a:extLst>
              <a:ext uri="{FF2B5EF4-FFF2-40B4-BE49-F238E27FC236}">
                <a16:creationId xmlns:a16="http://schemas.microsoft.com/office/drawing/2014/main" id="{C7FE56CB-FF6E-F534-D5BA-671D6F709AFC}"/>
              </a:ext>
            </a:extLst>
          </p:cNvPr>
          <p:cNvSpPr/>
          <p:nvPr/>
        </p:nvSpPr>
        <p:spPr>
          <a:xfrm>
            <a:off x="3295371" y="3634736"/>
            <a:ext cx="73278" cy="439890"/>
          </a:xfrm>
          <a:custGeom>
            <a:avLst/>
            <a:gdLst>
              <a:gd name="connsiteX0" fmla="*/ 0 w 53866"/>
              <a:gd name="connsiteY0" fmla="*/ 0 h 509049"/>
              <a:gd name="connsiteX1" fmla="*/ 53866 w 53866"/>
              <a:gd name="connsiteY1" fmla="*/ 0 h 509049"/>
              <a:gd name="connsiteX2" fmla="*/ 53866 w 53866"/>
              <a:gd name="connsiteY2" fmla="*/ 509049 h 509049"/>
              <a:gd name="connsiteX3" fmla="*/ 0 w 53866"/>
              <a:gd name="connsiteY3" fmla="*/ 509049 h 509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09049">
                <a:moveTo>
                  <a:pt x="0" y="0"/>
                </a:moveTo>
                <a:lnTo>
                  <a:pt x="53866" y="0"/>
                </a:lnTo>
                <a:lnTo>
                  <a:pt x="53866" y="509049"/>
                </a:lnTo>
                <a:lnTo>
                  <a:pt x="0" y="50904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20" name="Freeform: Shape 419">
            <a:extLst>
              <a:ext uri="{FF2B5EF4-FFF2-40B4-BE49-F238E27FC236}">
                <a16:creationId xmlns:a16="http://schemas.microsoft.com/office/drawing/2014/main" id="{82143420-4C2D-C96C-4CDF-84DD7684B986}"/>
              </a:ext>
            </a:extLst>
          </p:cNvPr>
          <p:cNvSpPr/>
          <p:nvPr/>
        </p:nvSpPr>
        <p:spPr>
          <a:xfrm>
            <a:off x="3387854" y="3634736"/>
            <a:ext cx="73278" cy="439890"/>
          </a:xfrm>
          <a:custGeom>
            <a:avLst/>
            <a:gdLst>
              <a:gd name="connsiteX0" fmla="*/ 0 w 53866"/>
              <a:gd name="connsiteY0" fmla="*/ 0 h 509049"/>
              <a:gd name="connsiteX1" fmla="*/ 53866 w 53866"/>
              <a:gd name="connsiteY1" fmla="*/ 0 h 509049"/>
              <a:gd name="connsiteX2" fmla="*/ 53866 w 53866"/>
              <a:gd name="connsiteY2" fmla="*/ 509049 h 509049"/>
              <a:gd name="connsiteX3" fmla="*/ 0 w 53866"/>
              <a:gd name="connsiteY3" fmla="*/ 509049 h 509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09049">
                <a:moveTo>
                  <a:pt x="0" y="0"/>
                </a:moveTo>
                <a:lnTo>
                  <a:pt x="53866" y="0"/>
                </a:lnTo>
                <a:lnTo>
                  <a:pt x="53866" y="509049"/>
                </a:lnTo>
                <a:lnTo>
                  <a:pt x="0" y="50904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21" name="Freeform: Shape 420">
            <a:extLst>
              <a:ext uri="{FF2B5EF4-FFF2-40B4-BE49-F238E27FC236}">
                <a16:creationId xmlns:a16="http://schemas.microsoft.com/office/drawing/2014/main" id="{8AE81BB4-3A15-1023-9081-E8C20D15C1BF}"/>
              </a:ext>
            </a:extLst>
          </p:cNvPr>
          <p:cNvSpPr/>
          <p:nvPr/>
        </p:nvSpPr>
        <p:spPr>
          <a:xfrm>
            <a:off x="3480338" y="3634736"/>
            <a:ext cx="73278" cy="439890"/>
          </a:xfrm>
          <a:custGeom>
            <a:avLst/>
            <a:gdLst>
              <a:gd name="connsiteX0" fmla="*/ 0 w 53866"/>
              <a:gd name="connsiteY0" fmla="*/ 0 h 509049"/>
              <a:gd name="connsiteX1" fmla="*/ 53866 w 53866"/>
              <a:gd name="connsiteY1" fmla="*/ 0 h 509049"/>
              <a:gd name="connsiteX2" fmla="*/ 53866 w 53866"/>
              <a:gd name="connsiteY2" fmla="*/ 509049 h 509049"/>
              <a:gd name="connsiteX3" fmla="*/ 0 w 53866"/>
              <a:gd name="connsiteY3" fmla="*/ 509049 h 509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09049">
                <a:moveTo>
                  <a:pt x="0" y="0"/>
                </a:moveTo>
                <a:lnTo>
                  <a:pt x="53866" y="0"/>
                </a:lnTo>
                <a:lnTo>
                  <a:pt x="53866" y="509049"/>
                </a:lnTo>
                <a:lnTo>
                  <a:pt x="0" y="50904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22" name="Freeform: Shape 421">
            <a:extLst>
              <a:ext uri="{FF2B5EF4-FFF2-40B4-BE49-F238E27FC236}">
                <a16:creationId xmlns:a16="http://schemas.microsoft.com/office/drawing/2014/main" id="{E1BC5D39-A222-00E6-1EC6-431AF4B56239}"/>
              </a:ext>
            </a:extLst>
          </p:cNvPr>
          <p:cNvSpPr/>
          <p:nvPr/>
        </p:nvSpPr>
        <p:spPr>
          <a:xfrm>
            <a:off x="3572723" y="3634736"/>
            <a:ext cx="73278" cy="439890"/>
          </a:xfrm>
          <a:custGeom>
            <a:avLst/>
            <a:gdLst>
              <a:gd name="connsiteX0" fmla="*/ 0 w 53866"/>
              <a:gd name="connsiteY0" fmla="*/ 0 h 509049"/>
              <a:gd name="connsiteX1" fmla="*/ 53866 w 53866"/>
              <a:gd name="connsiteY1" fmla="*/ 0 h 509049"/>
              <a:gd name="connsiteX2" fmla="*/ 53866 w 53866"/>
              <a:gd name="connsiteY2" fmla="*/ 509049 h 509049"/>
              <a:gd name="connsiteX3" fmla="*/ 0 w 53866"/>
              <a:gd name="connsiteY3" fmla="*/ 509049 h 509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09049">
                <a:moveTo>
                  <a:pt x="0" y="0"/>
                </a:moveTo>
                <a:lnTo>
                  <a:pt x="53866" y="0"/>
                </a:lnTo>
                <a:lnTo>
                  <a:pt x="53866" y="509049"/>
                </a:lnTo>
                <a:lnTo>
                  <a:pt x="0" y="50904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23" name="Freeform: Shape 422">
            <a:extLst>
              <a:ext uri="{FF2B5EF4-FFF2-40B4-BE49-F238E27FC236}">
                <a16:creationId xmlns:a16="http://schemas.microsoft.com/office/drawing/2014/main" id="{1413D4C5-BDFC-3573-B586-A0AE4EC144A0}"/>
              </a:ext>
            </a:extLst>
          </p:cNvPr>
          <p:cNvSpPr/>
          <p:nvPr/>
        </p:nvSpPr>
        <p:spPr>
          <a:xfrm>
            <a:off x="3665207" y="3634736"/>
            <a:ext cx="73278" cy="530608"/>
          </a:xfrm>
          <a:custGeom>
            <a:avLst/>
            <a:gdLst>
              <a:gd name="connsiteX0" fmla="*/ 0 w 53866"/>
              <a:gd name="connsiteY0" fmla="*/ 0 h 614030"/>
              <a:gd name="connsiteX1" fmla="*/ 53866 w 53866"/>
              <a:gd name="connsiteY1" fmla="*/ 0 h 614030"/>
              <a:gd name="connsiteX2" fmla="*/ 53866 w 53866"/>
              <a:gd name="connsiteY2" fmla="*/ 614030 h 614030"/>
              <a:gd name="connsiteX3" fmla="*/ 0 w 53866"/>
              <a:gd name="connsiteY3" fmla="*/ 614030 h 61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14030">
                <a:moveTo>
                  <a:pt x="0" y="0"/>
                </a:moveTo>
                <a:lnTo>
                  <a:pt x="53866" y="0"/>
                </a:lnTo>
                <a:lnTo>
                  <a:pt x="53866" y="614030"/>
                </a:lnTo>
                <a:lnTo>
                  <a:pt x="0" y="61403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24" name="Freeform: Shape 423">
            <a:extLst>
              <a:ext uri="{FF2B5EF4-FFF2-40B4-BE49-F238E27FC236}">
                <a16:creationId xmlns:a16="http://schemas.microsoft.com/office/drawing/2014/main" id="{DF4A6604-5CF4-BD2E-0000-B50003485F55}"/>
              </a:ext>
            </a:extLst>
          </p:cNvPr>
          <p:cNvSpPr/>
          <p:nvPr/>
        </p:nvSpPr>
        <p:spPr>
          <a:xfrm>
            <a:off x="3757690" y="3634736"/>
            <a:ext cx="73278" cy="530608"/>
          </a:xfrm>
          <a:custGeom>
            <a:avLst/>
            <a:gdLst>
              <a:gd name="connsiteX0" fmla="*/ 0 w 53866"/>
              <a:gd name="connsiteY0" fmla="*/ 0 h 614030"/>
              <a:gd name="connsiteX1" fmla="*/ 53866 w 53866"/>
              <a:gd name="connsiteY1" fmla="*/ 0 h 614030"/>
              <a:gd name="connsiteX2" fmla="*/ 53866 w 53866"/>
              <a:gd name="connsiteY2" fmla="*/ 614030 h 614030"/>
              <a:gd name="connsiteX3" fmla="*/ 0 w 53866"/>
              <a:gd name="connsiteY3" fmla="*/ 614030 h 61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14030">
                <a:moveTo>
                  <a:pt x="0" y="0"/>
                </a:moveTo>
                <a:lnTo>
                  <a:pt x="53866" y="0"/>
                </a:lnTo>
                <a:lnTo>
                  <a:pt x="53866" y="614030"/>
                </a:lnTo>
                <a:lnTo>
                  <a:pt x="0" y="61403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25" name="Freeform: Shape 424">
            <a:extLst>
              <a:ext uri="{FF2B5EF4-FFF2-40B4-BE49-F238E27FC236}">
                <a16:creationId xmlns:a16="http://schemas.microsoft.com/office/drawing/2014/main" id="{C0989F4F-39BB-307E-5750-DB3EA511DBCB}"/>
              </a:ext>
            </a:extLst>
          </p:cNvPr>
          <p:cNvSpPr/>
          <p:nvPr/>
        </p:nvSpPr>
        <p:spPr>
          <a:xfrm>
            <a:off x="3850076" y="3634736"/>
            <a:ext cx="73278" cy="530608"/>
          </a:xfrm>
          <a:custGeom>
            <a:avLst/>
            <a:gdLst>
              <a:gd name="connsiteX0" fmla="*/ 0 w 53866"/>
              <a:gd name="connsiteY0" fmla="*/ 0 h 614030"/>
              <a:gd name="connsiteX1" fmla="*/ 53866 w 53866"/>
              <a:gd name="connsiteY1" fmla="*/ 0 h 614030"/>
              <a:gd name="connsiteX2" fmla="*/ 53866 w 53866"/>
              <a:gd name="connsiteY2" fmla="*/ 614030 h 614030"/>
              <a:gd name="connsiteX3" fmla="*/ 0 w 53866"/>
              <a:gd name="connsiteY3" fmla="*/ 614030 h 61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14030">
                <a:moveTo>
                  <a:pt x="0" y="0"/>
                </a:moveTo>
                <a:lnTo>
                  <a:pt x="53866" y="0"/>
                </a:lnTo>
                <a:lnTo>
                  <a:pt x="53866" y="614030"/>
                </a:lnTo>
                <a:lnTo>
                  <a:pt x="0" y="61403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26" name="Freeform: Shape 425">
            <a:extLst>
              <a:ext uri="{FF2B5EF4-FFF2-40B4-BE49-F238E27FC236}">
                <a16:creationId xmlns:a16="http://schemas.microsoft.com/office/drawing/2014/main" id="{F5ADA632-3B25-C8D9-B6D7-B70FC5F3ADB9}"/>
              </a:ext>
            </a:extLst>
          </p:cNvPr>
          <p:cNvSpPr/>
          <p:nvPr/>
        </p:nvSpPr>
        <p:spPr>
          <a:xfrm>
            <a:off x="3942559" y="3634736"/>
            <a:ext cx="73278" cy="530608"/>
          </a:xfrm>
          <a:custGeom>
            <a:avLst/>
            <a:gdLst>
              <a:gd name="connsiteX0" fmla="*/ 0 w 53866"/>
              <a:gd name="connsiteY0" fmla="*/ 0 h 614030"/>
              <a:gd name="connsiteX1" fmla="*/ 53866 w 53866"/>
              <a:gd name="connsiteY1" fmla="*/ 0 h 614030"/>
              <a:gd name="connsiteX2" fmla="*/ 53866 w 53866"/>
              <a:gd name="connsiteY2" fmla="*/ 614030 h 614030"/>
              <a:gd name="connsiteX3" fmla="*/ 0 w 53866"/>
              <a:gd name="connsiteY3" fmla="*/ 614030 h 61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14030">
                <a:moveTo>
                  <a:pt x="0" y="0"/>
                </a:moveTo>
                <a:lnTo>
                  <a:pt x="53866" y="0"/>
                </a:lnTo>
                <a:lnTo>
                  <a:pt x="53866" y="614030"/>
                </a:lnTo>
                <a:lnTo>
                  <a:pt x="0" y="61403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27" name="Freeform: Shape 426">
            <a:extLst>
              <a:ext uri="{FF2B5EF4-FFF2-40B4-BE49-F238E27FC236}">
                <a16:creationId xmlns:a16="http://schemas.microsoft.com/office/drawing/2014/main" id="{B35C9C05-5500-DBD5-C6DF-CA1EA6441763}"/>
              </a:ext>
            </a:extLst>
          </p:cNvPr>
          <p:cNvSpPr/>
          <p:nvPr/>
        </p:nvSpPr>
        <p:spPr>
          <a:xfrm>
            <a:off x="4034945" y="3634736"/>
            <a:ext cx="73278" cy="530608"/>
          </a:xfrm>
          <a:custGeom>
            <a:avLst/>
            <a:gdLst>
              <a:gd name="connsiteX0" fmla="*/ 0 w 53866"/>
              <a:gd name="connsiteY0" fmla="*/ 0 h 614030"/>
              <a:gd name="connsiteX1" fmla="*/ 53866 w 53866"/>
              <a:gd name="connsiteY1" fmla="*/ 0 h 614030"/>
              <a:gd name="connsiteX2" fmla="*/ 53866 w 53866"/>
              <a:gd name="connsiteY2" fmla="*/ 614030 h 614030"/>
              <a:gd name="connsiteX3" fmla="*/ 0 w 53866"/>
              <a:gd name="connsiteY3" fmla="*/ 614030 h 61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14030">
                <a:moveTo>
                  <a:pt x="0" y="0"/>
                </a:moveTo>
                <a:lnTo>
                  <a:pt x="53866" y="0"/>
                </a:lnTo>
                <a:lnTo>
                  <a:pt x="53866" y="614030"/>
                </a:lnTo>
                <a:lnTo>
                  <a:pt x="0" y="61403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28" name="Freeform: Shape 427">
            <a:extLst>
              <a:ext uri="{FF2B5EF4-FFF2-40B4-BE49-F238E27FC236}">
                <a16:creationId xmlns:a16="http://schemas.microsoft.com/office/drawing/2014/main" id="{AF0B1094-4D3C-2FB1-DE05-8D66277ADD87}"/>
              </a:ext>
            </a:extLst>
          </p:cNvPr>
          <p:cNvSpPr/>
          <p:nvPr/>
        </p:nvSpPr>
        <p:spPr>
          <a:xfrm>
            <a:off x="4127428" y="3634736"/>
            <a:ext cx="73278" cy="530608"/>
          </a:xfrm>
          <a:custGeom>
            <a:avLst/>
            <a:gdLst>
              <a:gd name="connsiteX0" fmla="*/ 0 w 53866"/>
              <a:gd name="connsiteY0" fmla="*/ 0 h 614030"/>
              <a:gd name="connsiteX1" fmla="*/ 53866 w 53866"/>
              <a:gd name="connsiteY1" fmla="*/ 0 h 614030"/>
              <a:gd name="connsiteX2" fmla="*/ 53866 w 53866"/>
              <a:gd name="connsiteY2" fmla="*/ 614030 h 614030"/>
              <a:gd name="connsiteX3" fmla="*/ 0 w 53866"/>
              <a:gd name="connsiteY3" fmla="*/ 614030 h 61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14030">
                <a:moveTo>
                  <a:pt x="0" y="0"/>
                </a:moveTo>
                <a:lnTo>
                  <a:pt x="53866" y="0"/>
                </a:lnTo>
                <a:lnTo>
                  <a:pt x="53866" y="614030"/>
                </a:lnTo>
                <a:lnTo>
                  <a:pt x="0" y="61403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29" name="Freeform: Shape 428">
            <a:extLst>
              <a:ext uri="{FF2B5EF4-FFF2-40B4-BE49-F238E27FC236}">
                <a16:creationId xmlns:a16="http://schemas.microsoft.com/office/drawing/2014/main" id="{A3D5DFA3-B1F2-8A53-D398-71C077A9E1AB}"/>
              </a:ext>
            </a:extLst>
          </p:cNvPr>
          <p:cNvSpPr/>
          <p:nvPr/>
        </p:nvSpPr>
        <p:spPr>
          <a:xfrm>
            <a:off x="4219911" y="3634736"/>
            <a:ext cx="73278" cy="530608"/>
          </a:xfrm>
          <a:custGeom>
            <a:avLst/>
            <a:gdLst>
              <a:gd name="connsiteX0" fmla="*/ 0 w 53866"/>
              <a:gd name="connsiteY0" fmla="*/ 0 h 614030"/>
              <a:gd name="connsiteX1" fmla="*/ 53866 w 53866"/>
              <a:gd name="connsiteY1" fmla="*/ 0 h 614030"/>
              <a:gd name="connsiteX2" fmla="*/ 53866 w 53866"/>
              <a:gd name="connsiteY2" fmla="*/ 614030 h 614030"/>
              <a:gd name="connsiteX3" fmla="*/ 0 w 53866"/>
              <a:gd name="connsiteY3" fmla="*/ 614030 h 61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14030">
                <a:moveTo>
                  <a:pt x="0" y="0"/>
                </a:moveTo>
                <a:lnTo>
                  <a:pt x="53866" y="0"/>
                </a:lnTo>
                <a:lnTo>
                  <a:pt x="53866" y="614030"/>
                </a:lnTo>
                <a:lnTo>
                  <a:pt x="0" y="61403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30" name="Freeform: Shape 429">
            <a:extLst>
              <a:ext uri="{FF2B5EF4-FFF2-40B4-BE49-F238E27FC236}">
                <a16:creationId xmlns:a16="http://schemas.microsoft.com/office/drawing/2014/main" id="{06928917-D685-852E-B05E-07D3415B2966}"/>
              </a:ext>
            </a:extLst>
          </p:cNvPr>
          <p:cNvSpPr/>
          <p:nvPr/>
        </p:nvSpPr>
        <p:spPr>
          <a:xfrm>
            <a:off x="4312297" y="3634736"/>
            <a:ext cx="73278" cy="530608"/>
          </a:xfrm>
          <a:custGeom>
            <a:avLst/>
            <a:gdLst>
              <a:gd name="connsiteX0" fmla="*/ 0 w 53866"/>
              <a:gd name="connsiteY0" fmla="*/ 0 h 614030"/>
              <a:gd name="connsiteX1" fmla="*/ 53866 w 53866"/>
              <a:gd name="connsiteY1" fmla="*/ 0 h 614030"/>
              <a:gd name="connsiteX2" fmla="*/ 53866 w 53866"/>
              <a:gd name="connsiteY2" fmla="*/ 614030 h 614030"/>
              <a:gd name="connsiteX3" fmla="*/ 0 w 53866"/>
              <a:gd name="connsiteY3" fmla="*/ 614030 h 61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14030">
                <a:moveTo>
                  <a:pt x="0" y="0"/>
                </a:moveTo>
                <a:lnTo>
                  <a:pt x="53866" y="0"/>
                </a:lnTo>
                <a:lnTo>
                  <a:pt x="53866" y="614030"/>
                </a:lnTo>
                <a:lnTo>
                  <a:pt x="0" y="61403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31" name="Freeform: Shape 430">
            <a:extLst>
              <a:ext uri="{FF2B5EF4-FFF2-40B4-BE49-F238E27FC236}">
                <a16:creationId xmlns:a16="http://schemas.microsoft.com/office/drawing/2014/main" id="{C2286E80-67D5-22EA-4E78-4DD11ECE4430}"/>
              </a:ext>
            </a:extLst>
          </p:cNvPr>
          <p:cNvSpPr/>
          <p:nvPr/>
        </p:nvSpPr>
        <p:spPr>
          <a:xfrm>
            <a:off x="4404782" y="3634736"/>
            <a:ext cx="73278" cy="530608"/>
          </a:xfrm>
          <a:custGeom>
            <a:avLst/>
            <a:gdLst>
              <a:gd name="connsiteX0" fmla="*/ 0 w 53866"/>
              <a:gd name="connsiteY0" fmla="*/ 0 h 614030"/>
              <a:gd name="connsiteX1" fmla="*/ 53866 w 53866"/>
              <a:gd name="connsiteY1" fmla="*/ 0 h 614030"/>
              <a:gd name="connsiteX2" fmla="*/ 53866 w 53866"/>
              <a:gd name="connsiteY2" fmla="*/ 614030 h 614030"/>
              <a:gd name="connsiteX3" fmla="*/ 0 w 53866"/>
              <a:gd name="connsiteY3" fmla="*/ 614030 h 614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14030">
                <a:moveTo>
                  <a:pt x="0" y="0"/>
                </a:moveTo>
                <a:lnTo>
                  <a:pt x="53866" y="0"/>
                </a:lnTo>
                <a:lnTo>
                  <a:pt x="53866" y="614030"/>
                </a:lnTo>
                <a:lnTo>
                  <a:pt x="0" y="61403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32" name="Freeform: Shape 431">
            <a:extLst>
              <a:ext uri="{FF2B5EF4-FFF2-40B4-BE49-F238E27FC236}">
                <a16:creationId xmlns:a16="http://schemas.microsoft.com/office/drawing/2014/main" id="{3E4EA263-55AB-5348-5524-9B6184C94470}"/>
              </a:ext>
            </a:extLst>
          </p:cNvPr>
          <p:cNvSpPr/>
          <p:nvPr/>
        </p:nvSpPr>
        <p:spPr>
          <a:xfrm>
            <a:off x="4497265" y="3634736"/>
            <a:ext cx="73278" cy="572275"/>
          </a:xfrm>
          <a:custGeom>
            <a:avLst/>
            <a:gdLst>
              <a:gd name="connsiteX0" fmla="*/ 0 w 53866"/>
              <a:gd name="connsiteY0" fmla="*/ 0 h 662248"/>
              <a:gd name="connsiteX1" fmla="*/ 53866 w 53866"/>
              <a:gd name="connsiteY1" fmla="*/ 0 h 662248"/>
              <a:gd name="connsiteX2" fmla="*/ 53866 w 53866"/>
              <a:gd name="connsiteY2" fmla="*/ 662249 h 662248"/>
              <a:gd name="connsiteX3" fmla="*/ 0 w 53866"/>
              <a:gd name="connsiteY3" fmla="*/ 662249 h 66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62248">
                <a:moveTo>
                  <a:pt x="0" y="0"/>
                </a:moveTo>
                <a:lnTo>
                  <a:pt x="53866" y="0"/>
                </a:lnTo>
                <a:lnTo>
                  <a:pt x="53866" y="662249"/>
                </a:lnTo>
                <a:lnTo>
                  <a:pt x="0" y="66224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5868127C-2132-382F-6E37-EFD4D733F42A}"/>
              </a:ext>
            </a:extLst>
          </p:cNvPr>
          <p:cNvSpPr/>
          <p:nvPr/>
        </p:nvSpPr>
        <p:spPr>
          <a:xfrm>
            <a:off x="4589651" y="3634736"/>
            <a:ext cx="73278" cy="572275"/>
          </a:xfrm>
          <a:custGeom>
            <a:avLst/>
            <a:gdLst>
              <a:gd name="connsiteX0" fmla="*/ 0 w 53866"/>
              <a:gd name="connsiteY0" fmla="*/ 0 h 662248"/>
              <a:gd name="connsiteX1" fmla="*/ 53866 w 53866"/>
              <a:gd name="connsiteY1" fmla="*/ 0 h 662248"/>
              <a:gd name="connsiteX2" fmla="*/ 53866 w 53866"/>
              <a:gd name="connsiteY2" fmla="*/ 662249 h 662248"/>
              <a:gd name="connsiteX3" fmla="*/ 0 w 53866"/>
              <a:gd name="connsiteY3" fmla="*/ 662249 h 66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62248">
                <a:moveTo>
                  <a:pt x="0" y="0"/>
                </a:moveTo>
                <a:lnTo>
                  <a:pt x="53866" y="0"/>
                </a:lnTo>
                <a:lnTo>
                  <a:pt x="53866" y="662249"/>
                </a:lnTo>
                <a:lnTo>
                  <a:pt x="0" y="66224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34" name="Freeform: Shape 433">
            <a:extLst>
              <a:ext uri="{FF2B5EF4-FFF2-40B4-BE49-F238E27FC236}">
                <a16:creationId xmlns:a16="http://schemas.microsoft.com/office/drawing/2014/main" id="{0B229144-8A49-68B4-0E4B-91FF73F9E1B2}"/>
              </a:ext>
            </a:extLst>
          </p:cNvPr>
          <p:cNvSpPr/>
          <p:nvPr/>
        </p:nvSpPr>
        <p:spPr>
          <a:xfrm>
            <a:off x="4682134" y="3634736"/>
            <a:ext cx="73278" cy="616070"/>
          </a:xfrm>
          <a:custGeom>
            <a:avLst/>
            <a:gdLst>
              <a:gd name="connsiteX0" fmla="*/ 0 w 53866"/>
              <a:gd name="connsiteY0" fmla="*/ 0 h 712929"/>
              <a:gd name="connsiteX1" fmla="*/ 53866 w 53866"/>
              <a:gd name="connsiteY1" fmla="*/ 0 h 712929"/>
              <a:gd name="connsiteX2" fmla="*/ 53866 w 53866"/>
              <a:gd name="connsiteY2" fmla="*/ 712929 h 712929"/>
              <a:gd name="connsiteX3" fmla="*/ 0 w 53866"/>
              <a:gd name="connsiteY3" fmla="*/ 712929 h 71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2929">
                <a:moveTo>
                  <a:pt x="0" y="0"/>
                </a:moveTo>
                <a:lnTo>
                  <a:pt x="53866" y="0"/>
                </a:lnTo>
                <a:lnTo>
                  <a:pt x="53866" y="712929"/>
                </a:lnTo>
                <a:lnTo>
                  <a:pt x="0" y="71292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35" name="Freeform: Shape 434">
            <a:extLst>
              <a:ext uri="{FF2B5EF4-FFF2-40B4-BE49-F238E27FC236}">
                <a16:creationId xmlns:a16="http://schemas.microsoft.com/office/drawing/2014/main" id="{68646AFA-C61C-6375-4D4D-30407071BA5E}"/>
              </a:ext>
            </a:extLst>
          </p:cNvPr>
          <p:cNvSpPr/>
          <p:nvPr/>
        </p:nvSpPr>
        <p:spPr>
          <a:xfrm>
            <a:off x="4774520" y="3634736"/>
            <a:ext cx="73278" cy="616070"/>
          </a:xfrm>
          <a:custGeom>
            <a:avLst/>
            <a:gdLst>
              <a:gd name="connsiteX0" fmla="*/ 0 w 53866"/>
              <a:gd name="connsiteY0" fmla="*/ 0 h 712929"/>
              <a:gd name="connsiteX1" fmla="*/ 53866 w 53866"/>
              <a:gd name="connsiteY1" fmla="*/ 0 h 712929"/>
              <a:gd name="connsiteX2" fmla="*/ 53866 w 53866"/>
              <a:gd name="connsiteY2" fmla="*/ 712929 h 712929"/>
              <a:gd name="connsiteX3" fmla="*/ 0 w 53866"/>
              <a:gd name="connsiteY3" fmla="*/ 712929 h 71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2929">
                <a:moveTo>
                  <a:pt x="0" y="0"/>
                </a:moveTo>
                <a:lnTo>
                  <a:pt x="53866" y="0"/>
                </a:lnTo>
                <a:lnTo>
                  <a:pt x="53866" y="712929"/>
                </a:lnTo>
                <a:lnTo>
                  <a:pt x="0" y="71292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36" name="Freeform: Shape 435">
            <a:extLst>
              <a:ext uri="{FF2B5EF4-FFF2-40B4-BE49-F238E27FC236}">
                <a16:creationId xmlns:a16="http://schemas.microsoft.com/office/drawing/2014/main" id="{5C37F8CC-4912-9E67-5F3B-78B471A0930F}"/>
              </a:ext>
            </a:extLst>
          </p:cNvPr>
          <p:cNvSpPr/>
          <p:nvPr/>
        </p:nvSpPr>
        <p:spPr>
          <a:xfrm>
            <a:off x="4867003" y="3634736"/>
            <a:ext cx="73278" cy="616070"/>
          </a:xfrm>
          <a:custGeom>
            <a:avLst/>
            <a:gdLst>
              <a:gd name="connsiteX0" fmla="*/ 0 w 53866"/>
              <a:gd name="connsiteY0" fmla="*/ 0 h 712929"/>
              <a:gd name="connsiteX1" fmla="*/ 53866 w 53866"/>
              <a:gd name="connsiteY1" fmla="*/ 0 h 712929"/>
              <a:gd name="connsiteX2" fmla="*/ 53866 w 53866"/>
              <a:gd name="connsiteY2" fmla="*/ 712929 h 712929"/>
              <a:gd name="connsiteX3" fmla="*/ 0 w 53866"/>
              <a:gd name="connsiteY3" fmla="*/ 712929 h 71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2929">
                <a:moveTo>
                  <a:pt x="0" y="0"/>
                </a:moveTo>
                <a:lnTo>
                  <a:pt x="53866" y="0"/>
                </a:lnTo>
                <a:lnTo>
                  <a:pt x="53866" y="712929"/>
                </a:lnTo>
                <a:lnTo>
                  <a:pt x="0" y="71292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37" name="Freeform: Shape 436">
            <a:extLst>
              <a:ext uri="{FF2B5EF4-FFF2-40B4-BE49-F238E27FC236}">
                <a16:creationId xmlns:a16="http://schemas.microsoft.com/office/drawing/2014/main" id="{33C29CB8-D8E9-743F-176E-8FBF410AB5F1}"/>
              </a:ext>
            </a:extLst>
          </p:cNvPr>
          <p:cNvSpPr/>
          <p:nvPr/>
        </p:nvSpPr>
        <p:spPr>
          <a:xfrm>
            <a:off x="4959487" y="3634736"/>
            <a:ext cx="73278" cy="616070"/>
          </a:xfrm>
          <a:custGeom>
            <a:avLst/>
            <a:gdLst>
              <a:gd name="connsiteX0" fmla="*/ 0 w 53866"/>
              <a:gd name="connsiteY0" fmla="*/ 0 h 712929"/>
              <a:gd name="connsiteX1" fmla="*/ 53866 w 53866"/>
              <a:gd name="connsiteY1" fmla="*/ 0 h 712929"/>
              <a:gd name="connsiteX2" fmla="*/ 53866 w 53866"/>
              <a:gd name="connsiteY2" fmla="*/ 712929 h 712929"/>
              <a:gd name="connsiteX3" fmla="*/ 0 w 53866"/>
              <a:gd name="connsiteY3" fmla="*/ 712929 h 71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2929">
                <a:moveTo>
                  <a:pt x="0" y="0"/>
                </a:moveTo>
                <a:lnTo>
                  <a:pt x="53866" y="0"/>
                </a:lnTo>
                <a:lnTo>
                  <a:pt x="53866" y="712929"/>
                </a:lnTo>
                <a:lnTo>
                  <a:pt x="0" y="71292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38" name="Freeform: Shape 437">
            <a:extLst>
              <a:ext uri="{FF2B5EF4-FFF2-40B4-BE49-F238E27FC236}">
                <a16:creationId xmlns:a16="http://schemas.microsoft.com/office/drawing/2014/main" id="{BD5C4D37-9562-5458-53A2-7351E1F97B2C}"/>
              </a:ext>
            </a:extLst>
          </p:cNvPr>
          <p:cNvSpPr/>
          <p:nvPr/>
        </p:nvSpPr>
        <p:spPr>
          <a:xfrm>
            <a:off x="5051872" y="3634736"/>
            <a:ext cx="73278" cy="616070"/>
          </a:xfrm>
          <a:custGeom>
            <a:avLst/>
            <a:gdLst>
              <a:gd name="connsiteX0" fmla="*/ 0 w 53866"/>
              <a:gd name="connsiteY0" fmla="*/ 0 h 712929"/>
              <a:gd name="connsiteX1" fmla="*/ 53866 w 53866"/>
              <a:gd name="connsiteY1" fmla="*/ 0 h 712929"/>
              <a:gd name="connsiteX2" fmla="*/ 53866 w 53866"/>
              <a:gd name="connsiteY2" fmla="*/ 712929 h 712929"/>
              <a:gd name="connsiteX3" fmla="*/ 0 w 53866"/>
              <a:gd name="connsiteY3" fmla="*/ 712929 h 71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2929">
                <a:moveTo>
                  <a:pt x="0" y="0"/>
                </a:moveTo>
                <a:lnTo>
                  <a:pt x="53866" y="0"/>
                </a:lnTo>
                <a:lnTo>
                  <a:pt x="53866" y="712929"/>
                </a:lnTo>
                <a:lnTo>
                  <a:pt x="0" y="71292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39" name="Freeform: Shape 438">
            <a:extLst>
              <a:ext uri="{FF2B5EF4-FFF2-40B4-BE49-F238E27FC236}">
                <a16:creationId xmlns:a16="http://schemas.microsoft.com/office/drawing/2014/main" id="{DA51D41A-208A-CCCD-EA28-1741E5365F76}"/>
              </a:ext>
            </a:extLst>
          </p:cNvPr>
          <p:cNvSpPr/>
          <p:nvPr/>
        </p:nvSpPr>
        <p:spPr>
          <a:xfrm>
            <a:off x="5144356" y="3634736"/>
            <a:ext cx="73278" cy="616070"/>
          </a:xfrm>
          <a:custGeom>
            <a:avLst/>
            <a:gdLst>
              <a:gd name="connsiteX0" fmla="*/ 0 w 53866"/>
              <a:gd name="connsiteY0" fmla="*/ 0 h 712929"/>
              <a:gd name="connsiteX1" fmla="*/ 53866 w 53866"/>
              <a:gd name="connsiteY1" fmla="*/ 0 h 712929"/>
              <a:gd name="connsiteX2" fmla="*/ 53866 w 53866"/>
              <a:gd name="connsiteY2" fmla="*/ 712929 h 712929"/>
              <a:gd name="connsiteX3" fmla="*/ 0 w 53866"/>
              <a:gd name="connsiteY3" fmla="*/ 712929 h 71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2929">
                <a:moveTo>
                  <a:pt x="0" y="0"/>
                </a:moveTo>
                <a:lnTo>
                  <a:pt x="53866" y="0"/>
                </a:lnTo>
                <a:lnTo>
                  <a:pt x="53866" y="712929"/>
                </a:lnTo>
                <a:lnTo>
                  <a:pt x="0" y="71292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40" name="Freeform: Shape 439">
            <a:extLst>
              <a:ext uri="{FF2B5EF4-FFF2-40B4-BE49-F238E27FC236}">
                <a16:creationId xmlns:a16="http://schemas.microsoft.com/office/drawing/2014/main" id="{4866CBEF-D159-4C04-D9F4-AA6EC8DC9F4F}"/>
              </a:ext>
            </a:extLst>
          </p:cNvPr>
          <p:cNvSpPr/>
          <p:nvPr/>
        </p:nvSpPr>
        <p:spPr>
          <a:xfrm>
            <a:off x="5236839" y="3634736"/>
            <a:ext cx="73278" cy="616070"/>
          </a:xfrm>
          <a:custGeom>
            <a:avLst/>
            <a:gdLst>
              <a:gd name="connsiteX0" fmla="*/ 0 w 53866"/>
              <a:gd name="connsiteY0" fmla="*/ 0 h 712929"/>
              <a:gd name="connsiteX1" fmla="*/ 53866 w 53866"/>
              <a:gd name="connsiteY1" fmla="*/ 0 h 712929"/>
              <a:gd name="connsiteX2" fmla="*/ 53866 w 53866"/>
              <a:gd name="connsiteY2" fmla="*/ 712929 h 712929"/>
              <a:gd name="connsiteX3" fmla="*/ 0 w 53866"/>
              <a:gd name="connsiteY3" fmla="*/ 712929 h 71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2929">
                <a:moveTo>
                  <a:pt x="0" y="0"/>
                </a:moveTo>
                <a:lnTo>
                  <a:pt x="53866" y="0"/>
                </a:lnTo>
                <a:lnTo>
                  <a:pt x="53866" y="712929"/>
                </a:lnTo>
                <a:lnTo>
                  <a:pt x="0" y="71292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41" name="Freeform: Shape 440">
            <a:extLst>
              <a:ext uri="{FF2B5EF4-FFF2-40B4-BE49-F238E27FC236}">
                <a16:creationId xmlns:a16="http://schemas.microsoft.com/office/drawing/2014/main" id="{B5114071-452D-66A1-A983-C2DD8FDF973D}"/>
              </a:ext>
            </a:extLst>
          </p:cNvPr>
          <p:cNvSpPr/>
          <p:nvPr/>
        </p:nvSpPr>
        <p:spPr>
          <a:xfrm>
            <a:off x="5329224" y="3634736"/>
            <a:ext cx="73278" cy="616070"/>
          </a:xfrm>
          <a:custGeom>
            <a:avLst/>
            <a:gdLst>
              <a:gd name="connsiteX0" fmla="*/ 0 w 53866"/>
              <a:gd name="connsiteY0" fmla="*/ 0 h 712929"/>
              <a:gd name="connsiteX1" fmla="*/ 53866 w 53866"/>
              <a:gd name="connsiteY1" fmla="*/ 0 h 712929"/>
              <a:gd name="connsiteX2" fmla="*/ 53866 w 53866"/>
              <a:gd name="connsiteY2" fmla="*/ 712929 h 712929"/>
              <a:gd name="connsiteX3" fmla="*/ 0 w 53866"/>
              <a:gd name="connsiteY3" fmla="*/ 712929 h 71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2929">
                <a:moveTo>
                  <a:pt x="0" y="0"/>
                </a:moveTo>
                <a:lnTo>
                  <a:pt x="53866" y="0"/>
                </a:lnTo>
                <a:lnTo>
                  <a:pt x="53866" y="712929"/>
                </a:lnTo>
                <a:lnTo>
                  <a:pt x="0" y="71292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42" name="Freeform: Shape 441">
            <a:extLst>
              <a:ext uri="{FF2B5EF4-FFF2-40B4-BE49-F238E27FC236}">
                <a16:creationId xmlns:a16="http://schemas.microsoft.com/office/drawing/2014/main" id="{803DD9EB-5BA0-51E6-A705-4D44AC53EE0F}"/>
              </a:ext>
            </a:extLst>
          </p:cNvPr>
          <p:cNvSpPr/>
          <p:nvPr/>
        </p:nvSpPr>
        <p:spPr>
          <a:xfrm>
            <a:off x="5421708" y="3634736"/>
            <a:ext cx="73278" cy="616070"/>
          </a:xfrm>
          <a:custGeom>
            <a:avLst/>
            <a:gdLst>
              <a:gd name="connsiteX0" fmla="*/ 0 w 53866"/>
              <a:gd name="connsiteY0" fmla="*/ 0 h 712929"/>
              <a:gd name="connsiteX1" fmla="*/ 53866 w 53866"/>
              <a:gd name="connsiteY1" fmla="*/ 0 h 712929"/>
              <a:gd name="connsiteX2" fmla="*/ 53866 w 53866"/>
              <a:gd name="connsiteY2" fmla="*/ 712929 h 712929"/>
              <a:gd name="connsiteX3" fmla="*/ 0 w 53866"/>
              <a:gd name="connsiteY3" fmla="*/ 712929 h 71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2929">
                <a:moveTo>
                  <a:pt x="0" y="0"/>
                </a:moveTo>
                <a:lnTo>
                  <a:pt x="53866" y="0"/>
                </a:lnTo>
                <a:lnTo>
                  <a:pt x="53866" y="712929"/>
                </a:lnTo>
                <a:lnTo>
                  <a:pt x="0" y="71292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43" name="Freeform: Shape 442">
            <a:extLst>
              <a:ext uri="{FF2B5EF4-FFF2-40B4-BE49-F238E27FC236}">
                <a16:creationId xmlns:a16="http://schemas.microsoft.com/office/drawing/2014/main" id="{A0617750-EB6C-EF1E-B7CE-FD96CCB1A9A4}"/>
              </a:ext>
            </a:extLst>
          </p:cNvPr>
          <p:cNvSpPr/>
          <p:nvPr/>
        </p:nvSpPr>
        <p:spPr>
          <a:xfrm>
            <a:off x="5514191" y="3634736"/>
            <a:ext cx="73278" cy="616070"/>
          </a:xfrm>
          <a:custGeom>
            <a:avLst/>
            <a:gdLst>
              <a:gd name="connsiteX0" fmla="*/ 0 w 53866"/>
              <a:gd name="connsiteY0" fmla="*/ 0 h 712929"/>
              <a:gd name="connsiteX1" fmla="*/ 53866 w 53866"/>
              <a:gd name="connsiteY1" fmla="*/ 0 h 712929"/>
              <a:gd name="connsiteX2" fmla="*/ 53866 w 53866"/>
              <a:gd name="connsiteY2" fmla="*/ 712929 h 712929"/>
              <a:gd name="connsiteX3" fmla="*/ 0 w 53866"/>
              <a:gd name="connsiteY3" fmla="*/ 712929 h 71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2929">
                <a:moveTo>
                  <a:pt x="0" y="0"/>
                </a:moveTo>
                <a:lnTo>
                  <a:pt x="53866" y="0"/>
                </a:lnTo>
                <a:lnTo>
                  <a:pt x="53866" y="712929"/>
                </a:lnTo>
                <a:lnTo>
                  <a:pt x="0" y="71292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44" name="Freeform: Shape 443">
            <a:extLst>
              <a:ext uri="{FF2B5EF4-FFF2-40B4-BE49-F238E27FC236}">
                <a16:creationId xmlns:a16="http://schemas.microsoft.com/office/drawing/2014/main" id="{0D0BF989-6C21-379C-D56C-0D00C9ED90C9}"/>
              </a:ext>
            </a:extLst>
          </p:cNvPr>
          <p:cNvSpPr/>
          <p:nvPr/>
        </p:nvSpPr>
        <p:spPr>
          <a:xfrm>
            <a:off x="5606577" y="3634736"/>
            <a:ext cx="73278" cy="616070"/>
          </a:xfrm>
          <a:custGeom>
            <a:avLst/>
            <a:gdLst>
              <a:gd name="connsiteX0" fmla="*/ 0 w 53866"/>
              <a:gd name="connsiteY0" fmla="*/ 0 h 712929"/>
              <a:gd name="connsiteX1" fmla="*/ 53866 w 53866"/>
              <a:gd name="connsiteY1" fmla="*/ 0 h 712929"/>
              <a:gd name="connsiteX2" fmla="*/ 53866 w 53866"/>
              <a:gd name="connsiteY2" fmla="*/ 712929 h 712929"/>
              <a:gd name="connsiteX3" fmla="*/ 0 w 53866"/>
              <a:gd name="connsiteY3" fmla="*/ 712929 h 71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2929">
                <a:moveTo>
                  <a:pt x="0" y="0"/>
                </a:moveTo>
                <a:lnTo>
                  <a:pt x="53866" y="0"/>
                </a:lnTo>
                <a:lnTo>
                  <a:pt x="53866" y="712929"/>
                </a:lnTo>
                <a:lnTo>
                  <a:pt x="0" y="71292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45" name="Freeform: Shape 444">
            <a:extLst>
              <a:ext uri="{FF2B5EF4-FFF2-40B4-BE49-F238E27FC236}">
                <a16:creationId xmlns:a16="http://schemas.microsoft.com/office/drawing/2014/main" id="{14ED1AD3-A5EC-980D-8BC7-BC93CAABAB7C}"/>
              </a:ext>
            </a:extLst>
          </p:cNvPr>
          <p:cNvSpPr/>
          <p:nvPr/>
        </p:nvSpPr>
        <p:spPr>
          <a:xfrm>
            <a:off x="5699062" y="3634736"/>
            <a:ext cx="73278" cy="616070"/>
          </a:xfrm>
          <a:custGeom>
            <a:avLst/>
            <a:gdLst>
              <a:gd name="connsiteX0" fmla="*/ 0 w 53866"/>
              <a:gd name="connsiteY0" fmla="*/ 0 h 712929"/>
              <a:gd name="connsiteX1" fmla="*/ 53866 w 53866"/>
              <a:gd name="connsiteY1" fmla="*/ 0 h 712929"/>
              <a:gd name="connsiteX2" fmla="*/ 53866 w 53866"/>
              <a:gd name="connsiteY2" fmla="*/ 712929 h 712929"/>
              <a:gd name="connsiteX3" fmla="*/ 0 w 53866"/>
              <a:gd name="connsiteY3" fmla="*/ 712929 h 71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2929">
                <a:moveTo>
                  <a:pt x="0" y="0"/>
                </a:moveTo>
                <a:lnTo>
                  <a:pt x="53866" y="0"/>
                </a:lnTo>
                <a:lnTo>
                  <a:pt x="53866" y="712929"/>
                </a:lnTo>
                <a:lnTo>
                  <a:pt x="0" y="71292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46" name="Freeform: Shape 445">
            <a:extLst>
              <a:ext uri="{FF2B5EF4-FFF2-40B4-BE49-F238E27FC236}">
                <a16:creationId xmlns:a16="http://schemas.microsoft.com/office/drawing/2014/main" id="{2717E664-F510-C011-7E73-C1B51C7CE983}"/>
              </a:ext>
            </a:extLst>
          </p:cNvPr>
          <p:cNvSpPr/>
          <p:nvPr/>
        </p:nvSpPr>
        <p:spPr>
          <a:xfrm>
            <a:off x="5791446" y="3634736"/>
            <a:ext cx="73278" cy="616070"/>
          </a:xfrm>
          <a:custGeom>
            <a:avLst/>
            <a:gdLst>
              <a:gd name="connsiteX0" fmla="*/ 0 w 53866"/>
              <a:gd name="connsiteY0" fmla="*/ 0 h 712929"/>
              <a:gd name="connsiteX1" fmla="*/ 53866 w 53866"/>
              <a:gd name="connsiteY1" fmla="*/ 0 h 712929"/>
              <a:gd name="connsiteX2" fmla="*/ 53866 w 53866"/>
              <a:gd name="connsiteY2" fmla="*/ 712929 h 712929"/>
              <a:gd name="connsiteX3" fmla="*/ 0 w 53866"/>
              <a:gd name="connsiteY3" fmla="*/ 712929 h 71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2929">
                <a:moveTo>
                  <a:pt x="0" y="0"/>
                </a:moveTo>
                <a:lnTo>
                  <a:pt x="53866" y="0"/>
                </a:lnTo>
                <a:lnTo>
                  <a:pt x="53866" y="712929"/>
                </a:lnTo>
                <a:lnTo>
                  <a:pt x="0" y="71292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447" name="Freeform: Shape 446">
            <a:extLst>
              <a:ext uri="{FF2B5EF4-FFF2-40B4-BE49-F238E27FC236}">
                <a16:creationId xmlns:a16="http://schemas.microsoft.com/office/drawing/2014/main" id="{490725EA-2F62-D232-5621-C767E492A9DC}"/>
              </a:ext>
            </a:extLst>
          </p:cNvPr>
          <p:cNvSpPr/>
          <p:nvPr/>
        </p:nvSpPr>
        <p:spPr>
          <a:xfrm>
            <a:off x="5883931" y="3634736"/>
            <a:ext cx="73278" cy="616070"/>
          </a:xfrm>
          <a:custGeom>
            <a:avLst/>
            <a:gdLst>
              <a:gd name="connsiteX0" fmla="*/ 0 w 53866"/>
              <a:gd name="connsiteY0" fmla="*/ 0 h 712929"/>
              <a:gd name="connsiteX1" fmla="*/ 53866 w 53866"/>
              <a:gd name="connsiteY1" fmla="*/ 0 h 712929"/>
              <a:gd name="connsiteX2" fmla="*/ 53866 w 53866"/>
              <a:gd name="connsiteY2" fmla="*/ 712929 h 712929"/>
              <a:gd name="connsiteX3" fmla="*/ 0 w 53866"/>
              <a:gd name="connsiteY3" fmla="*/ 712929 h 71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2929">
                <a:moveTo>
                  <a:pt x="0" y="0"/>
                </a:moveTo>
                <a:lnTo>
                  <a:pt x="53866" y="0"/>
                </a:lnTo>
                <a:lnTo>
                  <a:pt x="53866" y="712929"/>
                </a:lnTo>
                <a:lnTo>
                  <a:pt x="0" y="71292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40" name="Freeform: Shape 639">
            <a:extLst>
              <a:ext uri="{FF2B5EF4-FFF2-40B4-BE49-F238E27FC236}">
                <a16:creationId xmlns:a16="http://schemas.microsoft.com/office/drawing/2014/main" id="{91B85CFB-D3C3-0A93-0B72-78C85EB9FF51}"/>
              </a:ext>
            </a:extLst>
          </p:cNvPr>
          <p:cNvSpPr/>
          <p:nvPr/>
        </p:nvSpPr>
        <p:spPr>
          <a:xfrm>
            <a:off x="5976414" y="3634736"/>
            <a:ext cx="73278" cy="616070"/>
          </a:xfrm>
          <a:custGeom>
            <a:avLst/>
            <a:gdLst>
              <a:gd name="connsiteX0" fmla="*/ 0 w 53866"/>
              <a:gd name="connsiteY0" fmla="*/ 0 h 712929"/>
              <a:gd name="connsiteX1" fmla="*/ 53866 w 53866"/>
              <a:gd name="connsiteY1" fmla="*/ 0 h 712929"/>
              <a:gd name="connsiteX2" fmla="*/ 53866 w 53866"/>
              <a:gd name="connsiteY2" fmla="*/ 712929 h 712929"/>
              <a:gd name="connsiteX3" fmla="*/ 0 w 53866"/>
              <a:gd name="connsiteY3" fmla="*/ 712929 h 71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2929">
                <a:moveTo>
                  <a:pt x="0" y="0"/>
                </a:moveTo>
                <a:lnTo>
                  <a:pt x="53866" y="0"/>
                </a:lnTo>
                <a:lnTo>
                  <a:pt x="53866" y="712929"/>
                </a:lnTo>
                <a:lnTo>
                  <a:pt x="0" y="71292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41" name="Freeform: Shape 640">
            <a:extLst>
              <a:ext uri="{FF2B5EF4-FFF2-40B4-BE49-F238E27FC236}">
                <a16:creationId xmlns:a16="http://schemas.microsoft.com/office/drawing/2014/main" id="{C0D4F306-8CDC-3383-7EE9-46301F3F62C0}"/>
              </a:ext>
            </a:extLst>
          </p:cNvPr>
          <p:cNvSpPr/>
          <p:nvPr/>
        </p:nvSpPr>
        <p:spPr>
          <a:xfrm>
            <a:off x="6068800" y="3634736"/>
            <a:ext cx="73278" cy="616070"/>
          </a:xfrm>
          <a:custGeom>
            <a:avLst/>
            <a:gdLst>
              <a:gd name="connsiteX0" fmla="*/ 0 w 53866"/>
              <a:gd name="connsiteY0" fmla="*/ 0 h 712929"/>
              <a:gd name="connsiteX1" fmla="*/ 53866 w 53866"/>
              <a:gd name="connsiteY1" fmla="*/ 0 h 712929"/>
              <a:gd name="connsiteX2" fmla="*/ 53866 w 53866"/>
              <a:gd name="connsiteY2" fmla="*/ 712929 h 712929"/>
              <a:gd name="connsiteX3" fmla="*/ 0 w 53866"/>
              <a:gd name="connsiteY3" fmla="*/ 712929 h 71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2929">
                <a:moveTo>
                  <a:pt x="0" y="0"/>
                </a:moveTo>
                <a:lnTo>
                  <a:pt x="53866" y="0"/>
                </a:lnTo>
                <a:lnTo>
                  <a:pt x="53866" y="712929"/>
                </a:lnTo>
                <a:lnTo>
                  <a:pt x="0" y="71292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42" name="Freeform: Shape 641">
            <a:extLst>
              <a:ext uri="{FF2B5EF4-FFF2-40B4-BE49-F238E27FC236}">
                <a16:creationId xmlns:a16="http://schemas.microsoft.com/office/drawing/2014/main" id="{76EC3485-7371-87EF-C686-FA3311D2C930}"/>
              </a:ext>
            </a:extLst>
          </p:cNvPr>
          <p:cNvSpPr/>
          <p:nvPr/>
        </p:nvSpPr>
        <p:spPr>
          <a:xfrm>
            <a:off x="6161283" y="3634736"/>
            <a:ext cx="73278" cy="702659"/>
          </a:xfrm>
          <a:custGeom>
            <a:avLst/>
            <a:gdLst>
              <a:gd name="connsiteX0" fmla="*/ 0 w 53866"/>
              <a:gd name="connsiteY0" fmla="*/ 0 h 813131"/>
              <a:gd name="connsiteX1" fmla="*/ 53866 w 53866"/>
              <a:gd name="connsiteY1" fmla="*/ 0 h 813131"/>
              <a:gd name="connsiteX2" fmla="*/ 53866 w 53866"/>
              <a:gd name="connsiteY2" fmla="*/ 813132 h 813131"/>
              <a:gd name="connsiteX3" fmla="*/ 0 w 53866"/>
              <a:gd name="connsiteY3" fmla="*/ 813132 h 8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13131">
                <a:moveTo>
                  <a:pt x="0" y="0"/>
                </a:moveTo>
                <a:lnTo>
                  <a:pt x="53866" y="0"/>
                </a:lnTo>
                <a:lnTo>
                  <a:pt x="53866" y="813132"/>
                </a:lnTo>
                <a:lnTo>
                  <a:pt x="0" y="81313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43" name="Freeform: Shape 642">
            <a:extLst>
              <a:ext uri="{FF2B5EF4-FFF2-40B4-BE49-F238E27FC236}">
                <a16:creationId xmlns:a16="http://schemas.microsoft.com/office/drawing/2014/main" id="{454E714A-94E8-5973-3491-61AFC3425B24}"/>
              </a:ext>
            </a:extLst>
          </p:cNvPr>
          <p:cNvSpPr/>
          <p:nvPr/>
        </p:nvSpPr>
        <p:spPr>
          <a:xfrm>
            <a:off x="6253766" y="3634736"/>
            <a:ext cx="73278" cy="702659"/>
          </a:xfrm>
          <a:custGeom>
            <a:avLst/>
            <a:gdLst>
              <a:gd name="connsiteX0" fmla="*/ 0 w 53866"/>
              <a:gd name="connsiteY0" fmla="*/ 0 h 813131"/>
              <a:gd name="connsiteX1" fmla="*/ 53866 w 53866"/>
              <a:gd name="connsiteY1" fmla="*/ 0 h 813131"/>
              <a:gd name="connsiteX2" fmla="*/ 53866 w 53866"/>
              <a:gd name="connsiteY2" fmla="*/ 813132 h 813131"/>
              <a:gd name="connsiteX3" fmla="*/ 0 w 53866"/>
              <a:gd name="connsiteY3" fmla="*/ 813132 h 8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13131">
                <a:moveTo>
                  <a:pt x="0" y="0"/>
                </a:moveTo>
                <a:lnTo>
                  <a:pt x="53866" y="0"/>
                </a:lnTo>
                <a:lnTo>
                  <a:pt x="53866" y="813132"/>
                </a:lnTo>
                <a:lnTo>
                  <a:pt x="0" y="81313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44" name="Freeform: Shape 643">
            <a:extLst>
              <a:ext uri="{FF2B5EF4-FFF2-40B4-BE49-F238E27FC236}">
                <a16:creationId xmlns:a16="http://schemas.microsoft.com/office/drawing/2014/main" id="{949627F6-64C3-7259-A005-87BCE87A8C9B}"/>
              </a:ext>
            </a:extLst>
          </p:cNvPr>
          <p:cNvSpPr/>
          <p:nvPr/>
        </p:nvSpPr>
        <p:spPr>
          <a:xfrm>
            <a:off x="6346152" y="3634736"/>
            <a:ext cx="73278" cy="702659"/>
          </a:xfrm>
          <a:custGeom>
            <a:avLst/>
            <a:gdLst>
              <a:gd name="connsiteX0" fmla="*/ 0 w 53866"/>
              <a:gd name="connsiteY0" fmla="*/ 0 h 813131"/>
              <a:gd name="connsiteX1" fmla="*/ 53866 w 53866"/>
              <a:gd name="connsiteY1" fmla="*/ 0 h 813131"/>
              <a:gd name="connsiteX2" fmla="*/ 53866 w 53866"/>
              <a:gd name="connsiteY2" fmla="*/ 813132 h 813131"/>
              <a:gd name="connsiteX3" fmla="*/ 0 w 53866"/>
              <a:gd name="connsiteY3" fmla="*/ 813132 h 8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13131">
                <a:moveTo>
                  <a:pt x="0" y="0"/>
                </a:moveTo>
                <a:lnTo>
                  <a:pt x="53866" y="0"/>
                </a:lnTo>
                <a:lnTo>
                  <a:pt x="53866" y="813132"/>
                </a:lnTo>
                <a:lnTo>
                  <a:pt x="0" y="81313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45" name="Freeform: Shape 644">
            <a:extLst>
              <a:ext uri="{FF2B5EF4-FFF2-40B4-BE49-F238E27FC236}">
                <a16:creationId xmlns:a16="http://schemas.microsoft.com/office/drawing/2014/main" id="{4B3FFD73-1D08-839C-21E6-ACD345266D16}"/>
              </a:ext>
            </a:extLst>
          </p:cNvPr>
          <p:cNvSpPr/>
          <p:nvPr/>
        </p:nvSpPr>
        <p:spPr>
          <a:xfrm>
            <a:off x="6438635" y="3634736"/>
            <a:ext cx="73278" cy="702659"/>
          </a:xfrm>
          <a:custGeom>
            <a:avLst/>
            <a:gdLst>
              <a:gd name="connsiteX0" fmla="*/ 0 w 53866"/>
              <a:gd name="connsiteY0" fmla="*/ 0 h 813131"/>
              <a:gd name="connsiteX1" fmla="*/ 53866 w 53866"/>
              <a:gd name="connsiteY1" fmla="*/ 0 h 813131"/>
              <a:gd name="connsiteX2" fmla="*/ 53866 w 53866"/>
              <a:gd name="connsiteY2" fmla="*/ 813132 h 813131"/>
              <a:gd name="connsiteX3" fmla="*/ 0 w 53866"/>
              <a:gd name="connsiteY3" fmla="*/ 813132 h 8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13131">
                <a:moveTo>
                  <a:pt x="0" y="0"/>
                </a:moveTo>
                <a:lnTo>
                  <a:pt x="53866" y="0"/>
                </a:lnTo>
                <a:lnTo>
                  <a:pt x="53866" y="813132"/>
                </a:lnTo>
                <a:lnTo>
                  <a:pt x="0" y="81313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46" name="Freeform: Shape 645">
            <a:extLst>
              <a:ext uri="{FF2B5EF4-FFF2-40B4-BE49-F238E27FC236}">
                <a16:creationId xmlns:a16="http://schemas.microsoft.com/office/drawing/2014/main" id="{077225ED-07E6-D18A-D725-4BE008B49F76}"/>
              </a:ext>
            </a:extLst>
          </p:cNvPr>
          <p:cNvSpPr/>
          <p:nvPr/>
        </p:nvSpPr>
        <p:spPr>
          <a:xfrm>
            <a:off x="6531119" y="3634736"/>
            <a:ext cx="73278" cy="702659"/>
          </a:xfrm>
          <a:custGeom>
            <a:avLst/>
            <a:gdLst>
              <a:gd name="connsiteX0" fmla="*/ 0 w 53866"/>
              <a:gd name="connsiteY0" fmla="*/ 0 h 813131"/>
              <a:gd name="connsiteX1" fmla="*/ 53866 w 53866"/>
              <a:gd name="connsiteY1" fmla="*/ 0 h 813131"/>
              <a:gd name="connsiteX2" fmla="*/ 53866 w 53866"/>
              <a:gd name="connsiteY2" fmla="*/ 813132 h 813131"/>
              <a:gd name="connsiteX3" fmla="*/ 0 w 53866"/>
              <a:gd name="connsiteY3" fmla="*/ 813132 h 8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13131">
                <a:moveTo>
                  <a:pt x="0" y="0"/>
                </a:moveTo>
                <a:lnTo>
                  <a:pt x="53866" y="0"/>
                </a:lnTo>
                <a:lnTo>
                  <a:pt x="53866" y="813132"/>
                </a:lnTo>
                <a:lnTo>
                  <a:pt x="0" y="81313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47" name="Freeform: Shape 646">
            <a:extLst>
              <a:ext uri="{FF2B5EF4-FFF2-40B4-BE49-F238E27FC236}">
                <a16:creationId xmlns:a16="http://schemas.microsoft.com/office/drawing/2014/main" id="{245D7536-B415-472A-4260-2F8B647B3345}"/>
              </a:ext>
            </a:extLst>
          </p:cNvPr>
          <p:cNvSpPr/>
          <p:nvPr/>
        </p:nvSpPr>
        <p:spPr>
          <a:xfrm>
            <a:off x="6623504" y="3634736"/>
            <a:ext cx="73278" cy="702659"/>
          </a:xfrm>
          <a:custGeom>
            <a:avLst/>
            <a:gdLst>
              <a:gd name="connsiteX0" fmla="*/ 0 w 53866"/>
              <a:gd name="connsiteY0" fmla="*/ 0 h 813131"/>
              <a:gd name="connsiteX1" fmla="*/ 53866 w 53866"/>
              <a:gd name="connsiteY1" fmla="*/ 0 h 813131"/>
              <a:gd name="connsiteX2" fmla="*/ 53866 w 53866"/>
              <a:gd name="connsiteY2" fmla="*/ 813132 h 813131"/>
              <a:gd name="connsiteX3" fmla="*/ 0 w 53866"/>
              <a:gd name="connsiteY3" fmla="*/ 813132 h 8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13131">
                <a:moveTo>
                  <a:pt x="0" y="0"/>
                </a:moveTo>
                <a:lnTo>
                  <a:pt x="53866" y="0"/>
                </a:lnTo>
                <a:lnTo>
                  <a:pt x="53866" y="813132"/>
                </a:lnTo>
                <a:lnTo>
                  <a:pt x="0" y="81313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48" name="Freeform: Shape 647">
            <a:extLst>
              <a:ext uri="{FF2B5EF4-FFF2-40B4-BE49-F238E27FC236}">
                <a16:creationId xmlns:a16="http://schemas.microsoft.com/office/drawing/2014/main" id="{3D988D34-C3B9-F514-6909-14C8A90F560A}"/>
              </a:ext>
            </a:extLst>
          </p:cNvPr>
          <p:cNvSpPr/>
          <p:nvPr/>
        </p:nvSpPr>
        <p:spPr>
          <a:xfrm>
            <a:off x="6808373" y="3634736"/>
            <a:ext cx="73278" cy="702659"/>
          </a:xfrm>
          <a:custGeom>
            <a:avLst/>
            <a:gdLst>
              <a:gd name="connsiteX0" fmla="*/ 0 w 53866"/>
              <a:gd name="connsiteY0" fmla="*/ 0 h 813131"/>
              <a:gd name="connsiteX1" fmla="*/ 53866 w 53866"/>
              <a:gd name="connsiteY1" fmla="*/ 0 h 813131"/>
              <a:gd name="connsiteX2" fmla="*/ 53866 w 53866"/>
              <a:gd name="connsiteY2" fmla="*/ 813132 h 813131"/>
              <a:gd name="connsiteX3" fmla="*/ 0 w 53866"/>
              <a:gd name="connsiteY3" fmla="*/ 813132 h 8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13131">
                <a:moveTo>
                  <a:pt x="0" y="0"/>
                </a:moveTo>
                <a:lnTo>
                  <a:pt x="53866" y="0"/>
                </a:lnTo>
                <a:lnTo>
                  <a:pt x="53866" y="813132"/>
                </a:lnTo>
                <a:lnTo>
                  <a:pt x="0" y="81313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49" name="Freeform: Shape 648">
            <a:extLst>
              <a:ext uri="{FF2B5EF4-FFF2-40B4-BE49-F238E27FC236}">
                <a16:creationId xmlns:a16="http://schemas.microsoft.com/office/drawing/2014/main" id="{01668240-8B8A-1510-A17B-E6EE40E955A2}"/>
              </a:ext>
            </a:extLst>
          </p:cNvPr>
          <p:cNvSpPr/>
          <p:nvPr/>
        </p:nvSpPr>
        <p:spPr>
          <a:xfrm>
            <a:off x="6715988" y="3634736"/>
            <a:ext cx="73278" cy="702659"/>
          </a:xfrm>
          <a:custGeom>
            <a:avLst/>
            <a:gdLst>
              <a:gd name="connsiteX0" fmla="*/ 0 w 53866"/>
              <a:gd name="connsiteY0" fmla="*/ 0 h 813131"/>
              <a:gd name="connsiteX1" fmla="*/ 53866 w 53866"/>
              <a:gd name="connsiteY1" fmla="*/ 0 h 813131"/>
              <a:gd name="connsiteX2" fmla="*/ 53866 w 53866"/>
              <a:gd name="connsiteY2" fmla="*/ 813132 h 813131"/>
              <a:gd name="connsiteX3" fmla="*/ 0 w 53866"/>
              <a:gd name="connsiteY3" fmla="*/ 813132 h 8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13131">
                <a:moveTo>
                  <a:pt x="0" y="0"/>
                </a:moveTo>
                <a:lnTo>
                  <a:pt x="53866" y="0"/>
                </a:lnTo>
                <a:lnTo>
                  <a:pt x="53866" y="813132"/>
                </a:lnTo>
                <a:lnTo>
                  <a:pt x="0" y="81313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50" name="Freeform: Shape 649">
            <a:extLst>
              <a:ext uri="{FF2B5EF4-FFF2-40B4-BE49-F238E27FC236}">
                <a16:creationId xmlns:a16="http://schemas.microsoft.com/office/drawing/2014/main" id="{49AF3E99-C042-86E5-04BF-28AA03C78E73}"/>
              </a:ext>
            </a:extLst>
          </p:cNvPr>
          <p:cNvSpPr/>
          <p:nvPr/>
        </p:nvSpPr>
        <p:spPr>
          <a:xfrm>
            <a:off x="6900857" y="3634736"/>
            <a:ext cx="73278" cy="702659"/>
          </a:xfrm>
          <a:custGeom>
            <a:avLst/>
            <a:gdLst>
              <a:gd name="connsiteX0" fmla="*/ 0 w 53866"/>
              <a:gd name="connsiteY0" fmla="*/ 0 h 813131"/>
              <a:gd name="connsiteX1" fmla="*/ 53866 w 53866"/>
              <a:gd name="connsiteY1" fmla="*/ 0 h 813131"/>
              <a:gd name="connsiteX2" fmla="*/ 53866 w 53866"/>
              <a:gd name="connsiteY2" fmla="*/ 813132 h 813131"/>
              <a:gd name="connsiteX3" fmla="*/ 0 w 53866"/>
              <a:gd name="connsiteY3" fmla="*/ 813132 h 8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13131">
                <a:moveTo>
                  <a:pt x="0" y="0"/>
                </a:moveTo>
                <a:lnTo>
                  <a:pt x="53866" y="0"/>
                </a:lnTo>
                <a:lnTo>
                  <a:pt x="53866" y="813132"/>
                </a:lnTo>
                <a:lnTo>
                  <a:pt x="0" y="81313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51" name="Freeform: Shape 650">
            <a:extLst>
              <a:ext uri="{FF2B5EF4-FFF2-40B4-BE49-F238E27FC236}">
                <a16:creationId xmlns:a16="http://schemas.microsoft.com/office/drawing/2014/main" id="{2B49E1B3-6B33-56AC-B2A7-1878218DCC9F}"/>
              </a:ext>
            </a:extLst>
          </p:cNvPr>
          <p:cNvSpPr/>
          <p:nvPr/>
        </p:nvSpPr>
        <p:spPr>
          <a:xfrm>
            <a:off x="6993342" y="3634736"/>
            <a:ext cx="73278" cy="702659"/>
          </a:xfrm>
          <a:custGeom>
            <a:avLst/>
            <a:gdLst>
              <a:gd name="connsiteX0" fmla="*/ 0 w 53866"/>
              <a:gd name="connsiteY0" fmla="*/ 0 h 813131"/>
              <a:gd name="connsiteX1" fmla="*/ 53866 w 53866"/>
              <a:gd name="connsiteY1" fmla="*/ 0 h 813131"/>
              <a:gd name="connsiteX2" fmla="*/ 53866 w 53866"/>
              <a:gd name="connsiteY2" fmla="*/ 813132 h 813131"/>
              <a:gd name="connsiteX3" fmla="*/ 0 w 53866"/>
              <a:gd name="connsiteY3" fmla="*/ 813132 h 8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13131">
                <a:moveTo>
                  <a:pt x="0" y="0"/>
                </a:moveTo>
                <a:lnTo>
                  <a:pt x="53866" y="0"/>
                </a:lnTo>
                <a:lnTo>
                  <a:pt x="53866" y="813132"/>
                </a:lnTo>
                <a:lnTo>
                  <a:pt x="0" y="81313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52" name="Freeform: Shape 651">
            <a:extLst>
              <a:ext uri="{FF2B5EF4-FFF2-40B4-BE49-F238E27FC236}">
                <a16:creationId xmlns:a16="http://schemas.microsoft.com/office/drawing/2014/main" id="{40E2BC22-794C-8C58-4C38-910BE7787FBD}"/>
              </a:ext>
            </a:extLst>
          </p:cNvPr>
          <p:cNvSpPr/>
          <p:nvPr/>
        </p:nvSpPr>
        <p:spPr>
          <a:xfrm>
            <a:off x="7085726" y="3634736"/>
            <a:ext cx="73278" cy="702659"/>
          </a:xfrm>
          <a:custGeom>
            <a:avLst/>
            <a:gdLst>
              <a:gd name="connsiteX0" fmla="*/ 0 w 53866"/>
              <a:gd name="connsiteY0" fmla="*/ 0 h 813131"/>
              <a:gd name="connsiteX1" fmla="*/ 53866 w 53866"/>
              <a:gd name="connsiteY1" fmla="*/ 0 h 813131"/>
              <a:gd name="connsiteX2" fmla="*/ 53866 w 53866"/>
              <a:gd name="connsiteY2" fmla="*/ 813132 h 813131"/>
              <a:gd name="connsiteX3" fmla="*/ 0 w 53866"/>
              <a:gd name="connsiteY3" fmla="*/ 813132 h 8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13131">
                <a:moveTo>
                  <a:pt x="0" y="0"/>
                </a:moveTo>
                <a:lnTo>
                  <a:pt x="53866" y="0"/>
                </a:lnTo>
                <a:lnTo>
                  <a:pt x="53866" y="813132"/>
                </a:lnTo>
                <a:lnTo>
                  <a:pt x="0" y="81313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53" name="Freeform: Shape 652">
            <a:extLst>
              <a:ext uri="{FF2B5EF4-FFF2-40B4-BE49-F238E27FC236}">
                <a16:creationId xmlns:a16="http://schemas.microsoft.com/office/drawing/2014/main" id="{89C426F9-E2EC-E76C-A681-442FE5843BCF}"/>
              </a:ext>
            </a:extLst>
          </p:cNvPr>
          <p:cNvSpPr/>
          <p:nvPr/>
        </p:nvSpPr>
        <p:spPr>
          <a:xfrm>
            <a:off x="7178211" y="3634736"/>
            <a:ext cx="73278" cy="702659"/>
          </a:xfrm>
          <a:custGeom>
            <a:avLst/>
            <a:gdLst>
              <a:gd name="connsiteX0" fmla="*/ 0 w 53866"/>
              <a:gd name="connsiteY0" fmla="*/ 0 h 813131"/>
              <a:gd name="connsiteX1" fmla="*/ 53866 w 53866"/>
              <a:gd name="connsiteY1" fmla="*/ 0 h 813131"/>
              <a:gd name="connsiteX2" fmla="*/ 53866 w 53866"/>
              <a:gd name="connsiteY2" fmla="*/ 813132 h 813131"/>
              <a:gd name="connsiteX3" fmla="*/ 0 w 53866"/>
              <a:gd name="connsiteY3" fmla="*/ 813132 h 8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13131">
                <a:moveTo>
                  <a:pt x="0" y="0"/>
                </a:moveTo>
                <a:lnTo>
                  <a:pt x="53866" y="0"/>
                </a:lnTo>
                <a:lnTo>
                  <a:pt x="53866" y="813132"/>
                </a:lnTo>
                <a:lnTo>
                  <a:pt x="0" y="81313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54" name="Freeform: Shape 653">
            <a:extLst>
              <a:ext uri="{FF2B5EF4-FFF2-40B4-BE49-F238E27FC236}">
                <a16:creationId xmlns:a16="http://schemas.microsoft.com/office/drawing/2014/main" id="{F2B7D731-5033-F773-7799-245C6B95C1A7}"/>
              </a:ext>
            </a:extLst>
          </p:cNvPr>
          <p:cNvSpPr/>
          <p:nvPr/>
        </p:nvSpPr>
        <p:spPr>
          <a:xfrm>
            <a:off x="7270694" y="3634736"/>
            <a:ext cx="73278" cy="702659"/>
          </a:xfrm>
          <a:custGeom>
            <a:avLst/>
            <a:gdLst>
              <a:gd name="connsiteX0" fmla="*/ 0 w 53866"/>
              <a:gd name="connsiteY0" fmla="*/ 0 h 813131"/>
              <a:gd name="connsiteX1" fmla="*/ 53866 w 53866"/>
              <a:gd name="connsiteY1" fmla="*/ 0 h 813131"/>
              <a:gd name="connsiteX2" fmla="*/ 53866 w 53866"/>
              <a:gd name="connsiteY2" fmla="*/ 813132 h 813131"/>
              <a:gd name="connsiteX3" fmla="*/ 0 w 53866"/>
              <a:gd name="connsiteY3" fmla="*/ 813132 h 8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13131">
                <a:moveTo>
                  <a:pt x="0" y="0"/>
                </a:moveTo>
                <a:lnTo>
                  <a:pt x="53866" y="0"/>
                </a:lnTo>
                <a:lnTo>
                  <a:pt x="53866" y="813132"/>
                </a:lnTo>
                <a:lnTo>
                  <a:pt x="0" y="81313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55" name="Freeform: Shape 654">
            <a:extLst>
              <a:ext uri="{FF2B5EF4-FFF2-40B4-BE49-F238E27FC236}">
                <a16:creationId xmlns:a16="http://schemas.microsoft.com/office/drawing/2014/main" id="{C2FDCF27-8C58-35E2-BEA7-382EA5243501}"/>
              </a:ext>
            </a:extLst>
          </p:cNvPr>
          <p:cNvSpPr/>
          <p:nvPr/>
        </p:nvSpPr>
        <p:spPr>
          <a:xfrm>
            <a:off x="7363079" y="3634736"/>
            <a:ext cx="73278" cy="702659"/>
          </a:xfrm>
          <a:custGeom>
            <a:avLst/>
            <a:gdLst>
              <a:gd name="connsiteX0" fmla="*/ 0 w 53866"/>
              <a:gd name="connsiteY0" fmla="*/ 0 h 813131"/>
              <a:gd name="connsiteX1" fmla="*/ 53866 w 53866"/>
              <a:gd name="connsiteY1" fmla="*/ 0 h 813131"/>
              <a:gd name="connsiteX2" fmla="*/ 53866 w 53866"/>
              <a:gd name="connsiteY2" fmla="*/ 813132 h 813131"/>
              <a:gd name="connsiteX3" fmla="*/ 0 w 53866"/>
              <a:gd name="connsiteY3" fmla="*/ 813132 h 8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13131">
                <a:moveTo>
                  <a:pt x="0" y="0"/>
                </a:moveTo>
                <a:lnTo>
                  <a:pt x="53866" y="0"/>
                </a:lnTo>
                <a:lnTo>
                  <a:pt x="53866" y="813132"/>
                </a:lnTo>
                <a:lnTo>
                  <a:pt x="0" y="81313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56" name="Freeform: Shape 655">
            <a:extLst>
              <a:ext uri="{FF2B5EF4-FFF2-40B4-BE49-F238E27FC236}">
                <a16:creationId xmlns:a16="http://schemas.microsoft.com/office/drawing/2014/main" id="{D1A4F481-D937-ECA9-49F2-33B3B27903EE}"/>
              </a:ext>
            </a:extLst>
          </p:cNvPr>
          <p:cNvSpPr/>
          <p:nvPr/>
        </p:nvSpPr>
        <p:spPr>
          <a:xfrm>
            <a:off x="7455563" y="3634736"/>
            <a:ext cx="73278" cy="702659"/>
          </a:xfrm>
          <a:custGeom>
            <a:avLst/>
            <a:gdLst>
              <a:gd name="connsiteX0" fmla="*/ 0 w 53866"/>
              <a:gd name="connsiteY0" fmla="*/ 0 h 813131"/>
              <a:gd name="connsiteX1" fmla="*/ 53866 w 53866"/>
              <a:gd name="connsiteY1" fmla="*/ 0 h 813131"/>
              <a:gd name="connsiteX2" fmla="*/ 53866 w 53866"/>
              <a:gd name="connsiteY2" fmla="*/ 813132 h 813131"/>
              <a:gd name="connsiteX3" fmla="*/ 0 w 53866"/>
              <a:gd name="connsiteY3" fmla="*/ 813132 h 8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13131">
                <a:moveTo>
                  <a:pt x="0" y="0"/>
                </a:moveTo>
                <a:lnTo>
                  <a:pt x="53866" y="0"/>
                </a:lnTo>
                <a:lnTo>
                  <a:pt x="53866" y="813132"/>
                </a:lnTo>
                <a:lnTo>
                  <a:pt x="0" y="81313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57" name="Freeform: Shape 656">
            <a:extLst>
              <a:ext uri="{FF2B5EF4-FFF2-40B4-BE49-F238E27FC236}">
                <a16:creationId xmlns:a16="http://schemas.microsoft.com/office/drawing/2014/main" id="{BB033D58-7140-C809-E7A7-CCA41A6691C5}"/>
              </a:ext>
            </a:extLst>
          </p:cNvPr>
          <p:cNvSpPr/>
          <p:nvPr/>
        </p:nvSpPr>
        <p:spPr>
          <a:xfrm>
            <a:off x="7548046" y="3634736"/>
            <a:ext cx="73278" cy="702659"/>
          </a:xfrm>
          <a:custGeom>
            <a:avLst/>
            <a:gdLst>
              <a:gd name="connsiteX0" fmla="*/ 0 w 53866"/>
              <a:gd name="connsiteY0" fmla="*/ 0 h 813131"/>
              <a:gd name="connsiteX1" fmla="*/ 53866 w 53866"/>
              <a:gd name="connsiteY1" fmla="*/ 0 h 813131"/>
              <a:gd name="connsiteX2" fmla="*/ 53866 w 53866"/>
              <a:gd name="connsiteY2" fmla="*/ 813132 h 813131"/>
              <a:gd name="connsiteX3" fmla="*/ 0 w 53866"/>
              <a:gd name="connsiteY3" fmla="*/ 813132 h 8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13131">
                <a:moveTo>
                  <a:pt x="0" y="0"/>
                </a:moveTo>
                <a:lnTo>
                  <a:pt x="53866" y="0"/>
                </a:lnTo>
                <a:lnTo>
                  <a:pt x="53866" y="813132"/>
                </a:lnTo>
                <a:lnTo>
                  <a:pt x="0" y="81313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58" name="Freeform: Shape 657">
            <a:extLst>
              <a:ext uri="{FF2B5EF4-FFF2-40B4-BE49-F238E27FC236}">
                <a16:creationId xmlns:a16="http://schemas.microsoft.com/office/drawing/2014/main" id="{28574D5C-6CE9-3A6C-7CF0-8262A02BEA82}"/>
              </a:ext>
            </a:extLst>
          </p:cNvPr>
          <p:cNvSpPr/>
          <p:nvPr/>
        </p:nvSpPr>
        <p:spPr>
          <a:xfrm>
            <a:off x="7640432" y="3634736"/>
            <a:ext cx="73278" cy="702659"/>
          </a:xfrm>
          <a:custGeom>
            <a:avLst/>
            <a:gdLst>
              <a:gd name="connsiteX0" fmla="*/ 0 w 53866"/>
              <a:gd name="connsiteY0" fmla="*/ 0 h 813131"/>
              <a:gd name="connsiteX1" fmla="*/ 53866 w 53866"/>
              <a:gd name="connsiteY1" fmla="*/ 0 h 813131"/>
              <a:gd name="connsiteX2" fmla="*/ 53866 w 53866"/>
              <a:gd name="connsiteY2" fmla="*/ 813132 h 813131"/>
              <a:gd name="connsiteX3" fmla="*/ 0 w 53866"/>
              <a:gd name="connsiteY3" fmla="*/ 813132 h 8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13131">
                <a:moveTo>
                  <a:pt x="0" y="0"/>
                </a:moveTo>
                <a:lnTo>
                  <a:pt x="53866" y="0"/>
                </a:lnTo>
                <a:lnTo>
                  <a:pt x="53866" y="813132"/>
                </a:lnTo>
                <a:lnTo>
                  <a:pt x="0" y="81313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59" name="Freeform: Shape 658">
            <a:extLst>
              <a:ext uri="{FF2B5EF4-FFF2-40B4-BE49-F238E27FC236}">
                <a16:creationId xmlns:a16="http://schemas.microsoft.com/office/drawing/2014/main" id="{93D9567E-B2DF-EB31-6B27-1EC3630723F6}"/>
              </a:ext>
            </a:extLst>
          </p:cNvPr>
          <p:cNvSpPr/>
          <p:nvPr/>
        </p:nvSpPr>
        <p:spPr>
          <a:xfrm>
            <a:off x="7732915" y="3634736"/>
            <a:ext cx="73278" cy="702659"/>
          </a:xfrm>
          <a:custGeom>
            <a:avLst/>
            <a:gdLst>
              <a:gd name="connsiteX0" fmla="*/ 0 w 53866"/>
              <a:gd name="connsiteY0" fmla="*/ 0 h 813131"/>
              <a:gd name="connsiteX1" fmla="*/ 53866 w 53866"/>
              <a:gd name="connsiteY1" fmla="*/ 0 h 813131"/>
              <a:gd name="connsiteX2" fmla="*/ 53866 w 53866"/>
              <a:gd name="connsiteY2" fmla="*/ 813132 h 813131"/>
              <a:gd name="connsiteX3" fmla="*/ 0 w 53866"/>
              <a:gd name="connsiteY3" fmla="*/ 813132 h 8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13131">
                <a:moveTo>
                  <a:pt x="0" y="0"/>
                </a:moveTo>
                <a:lnTo>
                  <a:pt x="53866" y="0"/>
                </a:lnTo>
                <a:lnTo>
                  <a:pt x="53866" y="813132"/>
                </a:lnTo>
                <a:lnTo>
                  <a:pt x="0" y="81313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60" name="Freeform: Shape 659">
            <a:extLst>
              <a:ext uri="{FF2B5EF4-FFF2-40B4-BE49-F238E27FC236}">
                <a16:creationId xmlns:a16="http://schemas.microsoft.com/office/drawing/2014/main" id="{58756ACE-A5C5-7BA2-12F5-D03B0F45C846}"/>
              </a:ext>
            </a:extLst>
          </p:cNvPr>
          <p:cNvSpPr/>
          <p:nvPr/>
        </p:nvSpPr>
        <p:spPr>
          <a:xfrm>
            <a:off x="7825301" y="3634736"/>
            <a:ext cx="73278" cy="702659"/>
          </a:xfrm>
          <a:custGeom>
            <a:avLst/>
            <a:gdLst>
              <a:gd name="connsiteX0" fmla="*/ 0 w 53866"/>
              <a:gd name="connsiteY0" fmla="*/ 0 h 813131"/>
              <a:gd name="connsiteX1" fmla="*/ 53866 w 53866"/>
              <a:gd name="connsiteY1" fmla="*/ 0 h 813131"/>
              <a:gd name="connsiteX2" fmla="*/ 53866 w 53866"/>
              <a:gd name="connsiteY2" fmla="*/ 813132 h 813131"/>
              <a:gd name="connsiteX3" fmla="*/ 0 w 53866"/>
              <a:gd name="connsiteY3" fmla="*/ 813132 h 8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13131">
                <a:moveTo>
                  <a:pt x="0" y="0"/>
                </a:moveTo>
                <a:lnTo>
                  <a:pt x="53866" y="0"/>
                </a:lnTo>
                <a:lnTo>
                  <a:pt x="53866" y="813132"/>
                </a:lnTo>
                <a:lnTo>
                  <a:pt x="0" y="81313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61" name="Freeform: Shape 660">
            <a:extLst>
              <a:ext uri="{FF2B5EF4-FFF2-40B4-BE49-F238E27FC236}">
                <a16:creationId xmlns:a16="http://schemas.microsoft.com/office/drawing/2014/main" id="{EE2AB83B-B9C2-D335-E61B-59FBB5F64632}"/>
              </a:ext>
            </a:extLst>
          </p:cNvPr>
          <p:cNvSpPr/>
          <p:nvPr/>
        </p:nvSpPr>
        <p:spPr>
          <a:xfrm>
            <a:off x="7917784" y="3634736"/>
            <a:ext cx="73278" cy="702659"/>
          </a:xfrm>
          <a:custGeom>
            <a:avLst/>
            <a:gdLst>
              <a:gd name="connsiteX0" fmla="*/ 0 w 53866"/>
              <a:gd name="connsiteY0" fmla="*/ 0 h 813131"/>
              <a:gd name="connsiteX1" fmla="*/ 53866 w 53866"/>
              <a:gd name="connsiteY1" fmla="*/ 0 h 813131"/>
              <a:gd name="connsiteX2" fmla="*/ 53866 w 53866"/>
              <a:gd name="connsiteY2" fmla="*/ 813132 h 813131"/>
              <a:gd name="connsiteX3" fmla="*/ 0 w 53866"/>
              <a:gd name="connsiteY3" fmla="*/ 813132 h 8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13131">
                <a:moveTo>
                  <a:pt x="0" y="0"/>
                </a:moveTo>
                <a:lnTo>
                  <a:pt x="53866" y="0"/>
                </a:lnTo>
                <a:lnTo>
                  <a:pt x="53866" y="813132"/>
                </a:lnTo>
                <a:lnTo>
                  <a:pt x="0" y="81313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62" name="Freeform: Shape 661">
            <a:extLst>
              <a:ext uri="{FF2B5EF4-FFF2-40B4-BE49-F238E27FC236}">
                <a16:creationId xmlns:a16="http://schemas.microsoft.com/office/drawing/2014/main" id="{487C00E6-6FD0-ED4D-E96C-75B997C1EAF4}"/>
              </a:ext>
            </a:extLst>
          </p:cNvPr>
          <p:cNvSpPr/>
          <p:nvPr/>
        </p:nvSpPr>
        <p:spPr>
          <a:xfrm>
            <a:off x="8010268" y="3634736"/>
            <a:ext cx="73278" cy="702659"/>
          </a:xfrm>
          <a:custGeom>
            <a:avLst/>
            <a:gdLst>
              <a:gd name="connsiteX0" fmla="*/ 0 w 53866"/>
              <a:gd name="connsiteY0" fmla="*/ 0 h 813131"/>
              <a:gd name="connsiteX1" fmla="*/ 53866 w 53866"/>
              <a:gd name="connsiteY1" fmla="*/ 0 h 813131"/>
              <a:gd name="connsiteX2" fmla="*/ 53866 w 53866"/>
              <a:gd name="connsiteY2" fmla="*/ 813132 h 813131"/>
              <a:gd name="connsiteX3" fmla="*/ 0 w 53866"/>
              <a:gd name="connsiteY3" fmla="*/ 813132 h 8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13131">
                <a:moveTo>
                  <a:pt x="0" y="0"/>
                </a:moveTo>
                <a:lnTo>
                  <a:pt x="53866" y="0"/>
                </a:lnTo>
                <a:lnTo>
                  <a:pt x="53866" y="813132"/>
                </a:lnTo>
                <a:lnTo>
                  <a:pt x="0" y="81313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63" name="Freeform: Shape 662">
            <a:extLst>
              <a:ext uri="{FF2B5EF4-FFF2-40B4-BE49-F238E27FC236}">
                <a16:creationId xmlns:a16="http://schemas.microsoft.com/office/drawing/2014/main" id="{517B403A-D336-44B1-9AB3-03C872FE49CF}"/>
              </a:ext>
            </a:extLst>
          </p:cNvPr>
          <p:cNvSpPr/>
          <p:nvPr/>
        </p:nvSpPr>
        <p:spPr>
          <a:xfrm>
            <a:off x="8102653" y="3634736"/>
            <a:ext cx="73278" cy="702659"/>
          </a:xfrm>
          <a:custGeom>
            <a:avLst/>
            <a:gdLst>
              <a:gd name="connsiteX0" fmla="*/ 0 w 53866"/>
              <a:gd name="connsiteY0" fmla="*/ 0 h 813131"/>
              <a:gd name="connsiteX1" fmla="*/ 53866 w 53866"/>
              <a:gd name="connsiteY1" fmla="*/ 0 h 813131"/>
              <a:gd name="connsiteX2" fmla="*/ 53866 w 53866"/>
              <a:gd name="connsiteY2" fmla="*/ 813132 h 813131"/>
              <a:gd name="connsiteX3" fmla="*/ 0 w 53866"/>
              <a:gd name="connsiteY3" fmla="*/ 813132 h 8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13131">
                <a:moveTo>
                  <a:pt x="0" y="0"/>
                </a:moveTo>
                <a:lnTo>
                  <a:pt x="53866" y="0"/>
                </a:lnTo>
                <a:lnTo>
                  <a:pt x="53866" y="813132"/>
                </a:lnTo>
                <a:lnTo>
                  <a:pt x="0" y="81313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64" name="Freeform: Shape 663">
            <a:extLst>
              <a:ext uri="{FF2B5EF4-FFF2-40B4-BE49-F238E27FC236}">
                <a16:creationId xmlns:a16="http://schemas.microsoft.com/office/drawing/2014/main" id="{9BB9A3BF-5839-4A19-C573-6A58FF8DD969}"/>
              </a:ext>
            </a:extLst>
          </p:cNvPr>
          <p:cNvSpPr/>
          <p:nvPr/>
        </p:nvSpPr>
        <p:spPr>
          <a:xfrm>
            <a:off x="8195137" y="3634736"/>
            <a:ext cx="73278" cy="702659"/>
          </a:xfrm>
          <a:custGeom>
            <a:avLst/>
            <a:gdLst>
              <a:gd name="connsiteX0" fmla="*/ 0 w 53866"/>
              <a:gd name="connsiteY0" fmla="*/ 0 h 813131"/>
              <a:gd name="connsiteX1" fmla="*/ 53866 w 53866"/>
              <a:gd name="connsiteY1" fmla="*/ 0 h 813131"/>
              <a:gd name="connsiteX2" fmla="*/ 53866 w 53866"/>
              <a:gd name="connsiteY2" fmla="*/ 813132 h 813131"/>
              <a:gd name="connsiteX3" fmla="*/ 0 w 53866"/>
              <a:gd name="connsiteY3" fmla="*/ 813132 h 8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13131">
                <a:moveTo>
                  <a:pt x="0" y="0"/>
                </a:moveTo>
                <a:lnTo>
                  <a:pt x="53866" y="0"/>
                </a:lnTo>
                <a:lnTo>
                  <a:pt x="53866" y="813132"/>
                </a:lnTo>
                <a:lnTo>
                  <a:pt x="0" y="81313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65" name="Freeform: Shape 664">
            <a:extLst>
              <a:ext uri="{FF2B5EF4-FFF2-40B4-BE49-F238E27FC236}">
                <a16:creationId xmlns:a16="http://schemas.microsoft.com/office/drawing/2014/main" id="{032C14AC-CE28-9C26-2176-9708AE4384C0}"/>
              </a:ext>
            </a:extLst>
          </p:cNvPr>
          <p:cNvSpPr/>
          <p:nvPr/>
        </p:nvSpPr>
        <p:spPr>
          <a:xfrm>
            <a:off x="8287621" y="3634736"/>
            <a:ext cx="73278" cy="702659"/>
          </a:xfrm>
          <a:custGeom>
            <a:avLst/>
            <a:gdLst>
              <a:gd name="connsiteX0" fmla="*/ 0 w 53866"/>
              <a:gd name="connsiteY0" fmla="*/ 0 h 813131"/>
              <a:gd name="connsiteX1" fmla="*/ 53866 w 53866"/>
              <a:gd name="connsiteY1" fmla="*/ 0 h 813131"/>
              <a:gd name="connsiteX2" fmla="*/ 53866 w 53866"/>
              <a:gd name="connsiteY2" fmla="*/ 813132 h 813131"/>
              <a:gd name="connsiteX3" fmla="*/ 0 w 53866"/>
              <a:gd name="connsiteY3" fmla="*/ 813132 h 8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13131">
                <a:moveTo>
                  <a:pt x="0" y="0"/>
                </a:moveTo>
                <a:lnTo>
                  <a:pt x="53866" y="0"/>
                </a:lnTo>
                <a:lnTo>
                  <a:pt x="53866" y="813132"/>
                </a:lnTo>
                <a:lnTo>
                  <a:pt x="0" y="81313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66" name="Freeform: Shape 665">
            <a:extLst>
              <a:ext uri="{FF2B5EF4-FFF2-40B4-BE49-F238E27FC236}">
                <a16:creationId xmlns:a16="http://schemas.microsoft.com/office/drawing/2014/main" id="{09D2E716-DF8E-E75D-41A1-4600738AAB0A}"/>
              </a:ext>
            </a:extLst>
          </p:cNvPr>
          <p:cNvSpPr/>
          <p:nvPr/>
        </p:nvSpPr>
        <p:spPr>
          <a:xfrm>
            <a:off x="8380006" y="3634736"/>
            <a:ext cx="73278" cy="702659"/>
          </a:xfrm>
          <a:custGeom>
            <a:avLst/>
            <a:gdLst>
              <a:gd name="connsiteX0" fmla="*/ 0 w 53866"/>
              <a:gd name="connsiteY0" fmla="*/ 0 h 813131"/>
              <a:gd name="connsiteX1" fmla="*/ 53866 w 53866"/>
              <a:gd name="connsiteY1" fmla="*/ 0 h 813131"/>
              <a:gd name="connsiteX2" fmla="*/ 53866 w 53866"/>
              <a:gd name="connsiteY2" fmla="*/ 813132 h 813131"/>
              <a:gd name="connsiteX3" fmla="*/ 0 w 53866"/>
              <a:gd name="connsiteY3" fmla="*/ 813132 h 8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13131">
                <a:moveTo>
                  <a:pt x="0" y="0"/>
                </a:moveTo>
                <a:lnTo>
                  <a:pt x="53866" y="0"/>
                </a:lnTo>
                <a:lnTo>
                  <a:pt x="53866" y="813132"/>
                </a:lnTo>
                <a:lnTo>
                  <a:pt x="0" y="81313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67" name="Freeform: Shape 666">
            <a:extLst>
              <a:ext uri="{FF2B5EF4-FFF2-40B4-BE49-F238E27FC236}">
                <a16:creationId xmlns:a16="http://schemas.microsoft.com/office/drawing/2014/main" id="{8362D12A-5D27-77A5-94BA-2BBF6A7A6101}"/>
              </a:ext>
            </a:extLst>
          </p:cNvPr>
          <p:cNvSpPr/>
          <p:nvPr/>
        </p:nvSpPr>
        <p:spPr>
          <a:xfrm>
            <a:off x="8472490" y="3634736"/>
            <a:ext cx="73278" cy="702659"/>
          </a:xfrm>
          <a:custGeom>
            <a:avLst/>
            <a:gdLst>
              <a:gd name="connsiteX0" fmla="*/ 0 w 53866"/>
              <a:gd name="connsiteY0" fmla="*/ 0 h 813131"/>
              <a:gd name="connsiteX1" fmla="*/ 53866 w 53866"/>
              <a:gd name="connsiteY1" fmla="*/ 0 h 813131"/>
              <a:gd name="connsiteX2" fmla="*/ 53866 w 53866"/>
              <a:gd name="connsiteY2" fmla="*/ 813132 h 813131"/>
              <a:gd name="connsiteX3" fmla="*/ 0 w 53866"/>
              <a:gd name="connsiteY3" fmla="*/ 813132 h 8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13131">
                <a:moveTo>
                  <a:pt x="0" y="0"/>
                </a:moveTo>
                <a:lnTo>
                  <a:pt x="53866" y="0"/>
                </a:lnTo>
                <a:lnTo>
                  <a:pt x="53866" y="813132"/>
                </a:lnTo>
                <a:lnTo>
                  <a:pt x="0" y="81313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68" name="Freeform: Shape 667">
            <a:extLst>
              <a:ext uri="{FF2B5EF4-FFF2-40B4-BE49-F238E27FC236}">
                <a16:creationId xmlns:a16="http://schemas.microsoft.com/office/drawing/2014/main" id="{59E26333-6B33-F38E-5C64-C7A4E1721A61}"/>
              </a:ext>
            </a:extLst>
          </p:cNvPr>
          <p:cNvSpPr/>
          <p:nvPr/>
        </p:nvSpPr>
        <p:spPr>
          <a:xfrm>
            <a:off x="8564875" y="3634736"/>
            <a:ext cx="73278" cy="702659"/>
          </a:xfrm>
          <a:custGeom>
            <a:avLst/>
            <a:gdLst>
              <a:gd name="connsiteX0" fmla="*/ 0 w 53866"/>
              <a:gd name="connsiteY0" fmla="*/ 0 h 813131"/>
              <a:gd name="connsiteX1" fmla="*/ 53866 w 53866"/>
              <a:gd name="connsiteY1" fmla="*/ 0 h 813131"/>
              <a:gd name="connsiteX2" fmla="*/ 53866 w 53866"/>
              <a:gd name="connsiteY2" fmla="*/ 813132 h 813131"/>
              <a:gd name="connsiteX3" fmla="*/ 0 w 53866"/>
              <a:gd name="connsiteY3" fmla="*/ 813132 h 8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13131">
                <a:moveTo>
                  <a:pt x="0" y="0"/>
                </a:moveTo>
                <a:lnTo>
                  <a:pt x="53866" y="0"/>
                </a:lnTo>
                <a:lnTo>
                  <a:pt x="53866" y="813132"/>
                </a:lnTo>
                <a:lnTo>
                  <a:pt x="0" y="81313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69" name="Freeform: Shape 668">
            <a:extLst>
              <a:ext uri="{FF2B5EF4-FFF2-40B4-BE49-F238E27FC236}">
                <a16:creationId xmlns:a16="http://schemas.microsoft.com/office/drawing/2014/main" id="{2776F8DC-9DD2-8DFD-CC0A-E80BB3312C00}"/>
              </a:ext>
            </a:extLst>
          </p:cNvPr>
          <p:cNvSpPr/>
          <p:nvPr/>
        </p:nvSpPr>
        <p:spPr>
          <a:xfrm>
            <a:off x="8657359" y="3634736"/>
            <a:ext cx="73278" cy="702659"/>
          </a:xfrm>
          <a:custGeom>
            <a:avLst/>
            <a:gdLst>
              <a:gd name="connsiteX0" fmla="*/ 0 w 53866"/>
              <a:gd name="connsiteY0" fmla="*/ 0 h 813131"/>
              <a:gd name="connsiteX1" fmla="*/ 53866 w 53866"/>
              <a:gd name="connsiteY1" fmla="*/ 0 h 813131"/>
              <a:gd name="connsiteX2" fmla="*/ 53866 w 53866"/>
              <a:gd name="connsiteY2" fmla="*/ 813132 h 813131"/>
              <a:gd name="connsiteX3" fmla="*/ 0 w 53866"/>
              <a:gd name="connsiteY3" fmla="*/ 813132 h 8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13131">
                <a:moveTo>
                  <a:pt x="0" y="0"/>
                </a:moveTo>
                <a:lnTo>
                  <a:pt x="53866" y="0"/>
                </a:lnTo>
                <a:lnTo>
                  <a:pt x="53866" y="813132"/>
                </a:lnTo>
                <a:lnTo>
                  <a:pt x="0" y="81313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70" name="Freeform: Shape 669">
            <a:extLst>
              <a:ext uri="{FF2B5EF4-FFF2-40B4-BE49-F238E27FC236}">
                <a16:creationId xmlns:a16="http://schemas.microsoft.com/office/drawing/2014/main" id="{F8462AAF-C773-5BD1-6150-2D203348857E}"/>
              </a:ext>
            </a:extLst>
          </p:cNvPr>
          <p:cNvSpPr/>
          <p:nvPr/>
        </p:nvSpPr>
        <p:spPr>
          <a:xfrm>
            <a:off x="8749843" y="3634736"/>
            <a:ext cx="73278" cy="748519"/>
          </a:xfrm>
          <a:custGeom>
            <a:avLst/>
            <a:gdLst>
              <a:gd name="connsiteX0" fmla="*/ 0 w 53866"/>
              <a:gd name="connsiteY0" fmla="*/ 0 h 866201"/>
              <a:gd name="connsiteX1" fmla="*/ 53866 w 53866"/>
              <a:gd name="connsiteY1" fmla="*/ 0 h 866201"/>
              <a:gd name="connsiteX2" fmla="*/ 53866 w 53866"/>
              <a:gd name="connsiteY2" fmla="*/ 866202 h 866201"/>
              <a:gd name="connsiteX3" fmla="*/ 0 w 53866"/>
              <a:gd name="connsiteY3" fmla="*/ 866202 h 866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66201">
                <a:moveTo>
                  <a:pt x="0" y="0"/>
                </a:moveTo>
                <a:lnTo>
                  <a:pt x="53866" y="0"/>
                </a:lnTo>
                <a:lnTo>
                  <a:pt x="53866" y="866202"/>
                </a:lnTo>
                <a:lnTo>
                  <a:pt x="0" y="86620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71" name="Freeform: Shape 670">
            <a:extLst>
              <a:ext uri="{FF2B5EF4-FFF2-40B4-BE49-F238E27FC236}">
                <a16:creationId xmlns:a16="http://schemas.microsoft.com/office/drawing/2014/main" id="{79CD6097-9651-DF97-E29A-8734DF0193D5}"/>
              </a:ext>
            </a:extLst>
          </p:cNvPr>
          <p:cNvSpPr/>
          <p:nvPr/>
        </p:nvSpPr>
        <p:spPr>
          <a:xfrm>
            <a:off x="8842228" y="3634736"/>
            <a:ext cx="73278" cy="793502"/>
          </a:xfrm>
          <a:custGeom>
            <a:avLst/>
            <a:gdLst>
              <a:gd name="connsiteX0" fmla="*/ 0 w 53866"/>
              <a:gd name="connsiteY0" fmla="*/ 0 h 918257"/>
              <a:gd name="connsiteX1" fmla="*/ 53866 w 53866"/>
              <a:gd name="connsiteY1" fmla="*/ 0 h 918257"/>
              <a:gd name="connsiteX2" fmla="*/ 53866 w 53866"/>
              <a:gd name="connsiteY2" fmla="*/ 918258 h 918257"/>
              <a:gd name="connsiteX3" fmla="*/ 0 w 53866"/>
              <a:gd name="connsiteY3" fmla="*/ 918258 h 91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18257">
                <a:moveTo>
                  <a:pt x="0" y="0"/>
                </a:moveTo>
                <a:lnTo>
                  <a:pt x="53866" y="0"/>
                </a:lnTo>
                <a:lnTo>
                  <a:pt x="53866" y="918258"/>
                </a:lnTo>
                <a:lnTo>
                  <a:pt x="0" y="918258"/>
                </a:lnTo>
                <a:close/>
              </a:path>
            </a:pathLst>
          </a:custGeom>
          <a:solidFill>
            <a:srgbClr val="2F93FB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72" name="Freeform: Shape 671">
            <a:extLst>
              <a:ext uri="{FF2B5EF4-FFF2-40B4-BE49-F238E27FC236}">
                <a16:creationId xmlns:a16="http://schemas.microsoft.com/office/drawing/2014/main" id="{51209312-BD4F-9CB0-57A7-FF30693DF455}"/>
              </a:ext>
            </a:extLst>
          </p:cNvPr>
          <p:cNvSpPr/>
          <p:nvPr/>
        </p:nvSpPr>
        <p:spPr>
          <a:xfrm>
            <a:off x="8934712" y="3634736"/>
            <a:ext cx="73278" cy="793502"/>
          </a:xfrm>
          <a:custGeom>
            <a:avLst/>
            <a:gdLst>
              <a:gd name="connsiteX0" fmla="*/ 0 w 53866"/>
              <a:gd name="connsiteY0" fmla="*/ 0 h 918257"/>
              <a:gd name="connsiteX1" fmla="*/ 53866 w 53866"/>
              <a:gd name="connsiteY1" fmla="*/ 0 h 918257"/>
              <a:gd name="connsiteX2" fmla="*/ 53866 w 53866"/>
              <a:gd name="connsiteY2" fmla="*/ 918258 h 918257"/>
              <a:gd name="connsiteX3" fmla="*/ 0 w 53866"/>
              <a:gd name="connsiteY3" fmla="*/ 918258 h 91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18257">
                <a:moveTo>
                  <a:pt x="0" y="0"/>
                </a:moveTo>
                <a:lnTo>
                  <a:pt x="53866" y="0"/>
                </a:lnTo>
                <a:lnTo>
                  <a:pt x="53866" y="918258"/>
                </a:lnTo>
                <a:lnTo>
                  <a:pt x="0" y="918258"/>
                </a:lnTo>
                <a:close/>
              </a:path>
            </a:pathLst>
          </a:custGeom>
          <a:solidFill>
            <a:srgbClr val="2F93FB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73" name="Freeform: Shape 672">
            <a:extLst>
              <a:ext uri="{FF2B5EF4-FFF2-40B4-BE49-F238E27FC236}">
                <a16:creationId xmlns:a16="http://schemas.microsoft.com/office/drawing/2014/main" id="{5BD3AF43-CD00-4681-5E39-D017A7824AFA}"/>
              </a:ext>
            </a:extLst>
          </p:cNvPr>
          <p:cNvSpPr/>
          <p:nvPr/>
        </p:nvSpPr>
        <p:spPr>
          <a:xfrm>
            <a:off x="9027195" y="3634736"/>
            <a:ext cx="73278" cy="793502"/>
          </a:xfrm>
          <a:custGeom>
            <a:avLst/>
            <a:gdLst>
              <a:gd name="connsiteX0" fmla="*/ 0 w 53866"/>
              <a:gd name="connsiteY0" fmla="*/ 0 h 918257"/>
              <a:gd name="connsiteX1" fmla="*/ 53866 w 53866"/>
              <a:gd name="connsiteY1" fmla="*/ 0 h 918257"/>
              <a:gd name="connsiteX2" fmla="*/ 53866 w 53866"/>
              <a:gd name="connsiteY2" fmla="*/ 918258 h 918257"/>
              <a:gd name="connsiteX3" fmla="*/ 0 w 53866"/>
              <a:gd name="connsiteY3" fmla="*/ 918258 h 91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18257">
                <a:moveTo>
                  <a:pt x="0" y="0"/>
                </a:moveTo>
                <a:lnTo>
                  <a:pt x="53866" y="0"/>
                </a:lnTo>
                <a:lnTo>
                  <a:pt x="53866" y="918258"/>
                </a:lnTo>
                <a:lnTo>
                  <a:pt x="0" y="918258"/>
                </a:lnTo>
                <a:close/>
              </a:path>
            </a:pathLst>
          </a:custGeom>
          <a:solidFill>
            <a:srgbClr val="2F93FB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74" name="Freeform: Shape 673">
            <a:extLst>
              <a:ext uri="{FF2B5EF4-FFF2-40B4-BE49-F238E27FC236}">
                <a16:creationId xmlns:a16="http://schemas.microsoft.com/office/drawing/2014/main" id="{CCFAC208-789E-02A4-D4F9-58734E5E49A9}"/>
              </a:ext>
            </a:extLst>
          </p:cNvPr>
          <p:cNvSpPr/>
          <p:nvPr/>
        </p:nvSpPr>
        <p:spPr>
          <a:xfrm>
            <a:off x="9119581" y="3634736"/>
            <a:ext cx="73278" cy="793502"/>
          </a:xfrm>
          <a:custGeom>
            <a:avLst/>
            <a:gdLst>
              <a:gd name="connsiteX0" fmla="*/ 0 w 53866"/>
              <a:gd name="connsiteY0" fmla="*/ 0 h 918257"/>
              <a:gd name="connsiteX1" fmla="*/ 53866 w 53866"/>
              <a:gd name="connsiteY1" fmla="*/ 0 h 918257"/>
              <a:gd name="connsiteX2" fmla="*/ 53866 w 53866"/>
              <a:gd name="connsiteY2" fmla="*/ 918258 h 918257"/>
              <a:gd name="connsiteX3" fmla="*/ 0 w 53866"/>
              <a:gd name="connsiteY3" fmla="*/ 918258 h 91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18257">
                <a:moveTo>
                  <a:pt x="0" y="0"/>
                </a:moveTo>
                <a:lnTo>
                  <a:pt x="53866" y="0"/>
                </a:lnTo>
                <a:lnTo>
                  <a:pt x="53866" y="918258"/>
                </a:lnTo>
                <a:lnTo>
                  <a:pt x="0" y="918258"/>
                </a:lnTo>
                <a:close/>
              </a:path>
            </a:pathLst>
          </a:custGeom>
          <a:solidFill>
            <a:srgbClr val="2F93FB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75" name="Freeform: Shape 674">
            <a:extLst>
              <a:ext uri="{FF2B5EF4-FFF2-40B4-BE49-F238E27FC236}">
                <a16:creationId xmlns:a16="http://schemas.microsoft.com/office/drawing/2014/main" id="{55F98234-A048-2E04-235D-307C48B81548}"/>
              </a:ext>
            </a:extLst>
          </p:cNvPr>
          <p:cNvSpPr/>
          <p:nvPr/>
        </p:nvSpPr>
        <p:spPr>
          <a:xfrm>
            <a:off x="9212064" y="3634736"/>
            <a:ext cx="73278" cy="793502"/>
          </a:xfrm>
          <a:custGeom>
            <a:avLst/>
            <a:gdLst>
              <a:gd name="connsiteX0" fmla="*/ 0 w 53866"/>
              <a:gd name="connsiteY0" fmla="*/ 0 h 918257"/>
              <a:gd name="connsiteX1" fmla="*/ 53866 w 53866"/>
              <a:gd name="connsiteY1" fmla="*/ 0 h 918257"/>
              <a:gd name="connsiteX2" fmla="*/ 53866 w 53866"/>
              <a:gd name="connsiteY2" fmla="*/ 918258 h 918257"/>
              <a:gd name="connsiteX3" fmla="*/ 0 w 53866"/>
              <a:gd name="connsiteY3" fmla="*/ 918258 h 91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18257">
                <a:moveTo>
                  <a:pt x="0" y="0"/>
                </a:moveTo>
                <a:lnTo>
                  <a:pt x="53866" y="0"/>
                </a:lnTo>
                <a:lnTo>
                  <a:pt x="53866" y="918258"/>
                </a:lnTo>
                <a:lnTo>
                  <a:pt x="0" y="918258"/>
                </a:lnTo>
                <a:close/>
              </a:path>
            </a:pathLst>
          </a:custGeom>
          <a:solidFill>
            <a:srgbClr val="2F93FB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76" name="Freeform: Shape 675">
            <a:extLst>
              <a:ext uri="{FF2B5EF4-FFF2-40B4-BE49-F238E27FC236}">
                <a16:creationId xmlns:a16="http://schemas.microsoft.com/office/drawing/2014/main" id="{6D24CB2C-1011-4919-73DD-C8365816EC10}"/>
              </a:ext>
            </a:extLst>
          </p:cNvPr>
          <p:cNvSpPr/>
          <p:nvPr/>
        </p:nvSpPr>
        <p:spPr>
          <a:xfrm>
            <a:off x="9304548" y="3634736"/>
            <a:ext cx="73278" cy="793502"/>
          </a:xfrm>
          <a:custGeom>
            <a:avLst/>
            <a:gdLst>
              <a:gd name="connsiteX0" fmla="*/ 0 w 53866"/>
              <a:gd name="connsiteY0" fmla="*/ 0 h 918257"/>
              <a:gd name="connsiteX1" fmla="*/ 53866 w 53866"/>
              <a:gd name="connsiteY1" fmla="*/ 0 h 918257"/>
              <a:gd name="connsiteX2" fmla="*/ 53866 w 53866"/>
              <a:gd name="connsiteY2" fmla="*/ 918258 h 918257"/>
              <a:gd name="connsiteX3" fmla="*/ 0 w 53866"/>
              <a:gd name="connsiteY3" fmla="*/ 918258 h 91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18257">
                <a:moveTo>
                  <a:pt x="0" y="0"/>
                </a:moveTo>
                <a:lnTo>
                  <a:pt x="53866" y="0"/>
                </a:lnTo>
                <a:lnTo>
                  <a:pt x="53866" y="918258"/>
                </a:lnTo>
                <a:lnTo>
                  <a:pt x="0" y="918258"/>
                </a:lnTo>
                <a:close/>
              </a:path>
            </a:pathLst>
          </a:custGeom>
          <a:solidFill>
            <a:srgbClr val="2F93FB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77" name="Freeform: Shape 676">
            <a:extLst>
              <a:ext uri="{FF2B5EF4-FFF2-40B4-BE49-F238E27FC236}">
                <a16:creationId xmlns:a16="http://schemas.microsoft.com/office/drawing/2014/main" id="{A8C97660-52E9-9353-DB8A-408AACDFEA1A}"/>
              </a:ext>
            </a:extLst>
          </p:cNvPr>
          <p:cNvSpPr/>
          <p:nvPr/>
        </p:nvSpPr>
        <p:spPr>
          <a:xfrm>
            <a:off x="9396933" y="3634736"/>
            <a:ext cx="73278" cy="793502"/>
          </a:xfrm>
          <a:custGeom>
            <a:avLst/>
            <a:gdLst>
              <a:gd name="connsiteX0" fmla="*/ 0 w 53866"/>
              <a:gd name="connsiteY0" fmla="*/ 0 h 918257"/>
              <a:gd name="connsiteX1" fmla="*/ 53866 w 53866"/>
              <a:gd name="connsiteY1" fmla="*/ 0 h 918257"/>
              <a:gd name="connsiteX2" fmla="*/ 53866 w 53866"/>
              <a:gd name="connsiteY2" fmla="*/ 918258 h 918257"/>
              <a:gd name="connsiteX3" fmla="*/ 0 w 53866"/>
              <a:gd name="connsiteY3" fmla="*/ 918258 h 91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18257">
                <a:moveTo>
                  <a:pt x="0" y="0"/>
                </a:moveTo>
                <a:lnTo>
                  <a:pt x="53866" y="0"/>
                </a:lnTo>
                <a:lnTo>
                  <a:pt x="53866" y="918258"/>
                </a:lnTo>
                <a:lnTo>
                  <a:pt x="0" y="918258"/>
                </a:lnTo>
                <a:close/>
              </a:path>
            </a:pathLst>
          </a:custGeom>
          <a:solidFill>
            <a:srgbClr val="2F93FB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78" name="Freeform: Shape 677">
            <a:extLst>
              <a:ext uri="{FF2B5EF4-FFF2-40B4-BE49-F238E27FC236}">
                <a16:creationId xmlns:a16="http://schemas.microsoft.com/office/drawing/2014/main" id="{C07E4E2C-CD02-AB3E-9BBA-962EC46AD694}"/>
              </a:ext>
            </a:extLst>
          </p:cNvPr>
          <p:cNvSpPr/>
          <p:nvPr/>
        </p:nvSpPr>
        <p:spPr>
          <a:xfrm>
            <a:off x="9489417" y="3634736"/>
            <a:ext cx="73278" cy="793502"/>
          </a:xfrm>
          <a:custGeom>
            <a:avLst/>
            <a:gdLst>
              <a:gd name="connsiteX0" fmla="*/ 0 w 53866"/>
              <a:gd name="connsiteY0" fmla="*/ 0 h 918257"/>
              <a:gd name="connsiteX1" fmla="*/ 53866 w 53866"/>
              <a:gd name="connsiteY1" fmla="*/ 0 h 918257"/>
              <a:gd name="connsiteX2" fmla="*/ 53866 w 53866"/>
              <a:gd name="connsiteY2" fmla="*/ 918258 h 918257"/>
              <a:gd name="connsiteX3" fmla="*/ 0 w 53866"/>
              <a:gd name="connsiteY3" fmla="*/ 918258 h 91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18257">
                <a:moveTo>
                  <a:pt x="0" y="0"/>
                </a:moveTo>
                <a:lnTo>
                  <a:pt x="53866" y="0"/>
                </a:lnTo>
                <a:lnTo>
                  <a:pt x="53866" y="918258"/>
                </a:lnTo>
                <a:lnTo>
                  <a:pt x="0" y="918258"/>
                </a:lnTo>
                <a:close/>
              </a:path>
            </a:pathLst>
          </a:custGeom>
          <a:solidFill>
            <a:srgbClr val="2F93FB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79" name="Freeform: Shape 678">
            <a:extLst>
              <a:ext uri="{FF2B5EF4-FFF2-40B4-BE49-F238E27FC236}">
                <a16:creationId xmlns:a16="http://schemas.microsoft.com/office/drawing/2014/main" id="{4870D291-8DD4-8119-18B4-2BB7A06CFBDD}"/>
              </a:ext>
            </a:extLst>
          </p:cNvPr>
          <p:cNvSpPr/>
          <p:nvPr/>
        </p:nvSpPr>
        <p:spPr>
          <a:xfrm>
            <a:off x="9581802" y="3634736"/>
            <a:ext cx="73278" cy="793502"/>
          </a:xfrm>
          <a:custGeom>
            <a:avLst/>
            <a:gdLst>
              <a:gd name="connsiteX0" fmla="*/ 0 w 53866"/>
              <a:gd name="connsiteY0" fmla="*/ 0 h 918257"/>
              <a:gd name="connsiteX1" fmla="*/ 53866 w 53866"/>
              <a:gd name="connsiteY1" fmla="*/ 0 h 918257"/>
              <a:gd name="connsiteX2" fmla="*/ 53866 w 53866"/>
              <a:gd name="connsiteY2" fmla="*/ 918258 h 918257"/>
              <a:gd name="connsiteX3" fmla="*/ 0 w 53866"/>
              <a:gd name="connsiteY3" fmla="*/ 918258 h 91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18257">
                <a:moveTo>
                  <a:pt x="0" y="0"/>
                </a:moveTo>
                <a:lnTo>
                  <a:pt x="53866" y="0"/>
                </a:lnTo>
                <a:lnTo>
                  <a:pt x="53866" y="918258"/>
                </a:lnTo>
                <a:lnTo>
                  <a:pt x="0" y="918258"/>
                </a:lnTo>
                <a:close/>
              </a:path>
            </a:pathLst>
          </a:custGeom>
          <a:solidFill>
            <a:srgbClr val="2F93FB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80" name="Freeform: Shape 679">
            <a:extLst>
              <a:ext uri="{FF2B5EF4-FFF2-40B4-BE49-F238E27FC236}">
                <a16:creationId xmlns:a16="http://schemas.microsoft.com/office/drawing/2014/main" id="{5700116E-A236-C3CC-2E3D-506A02F488B8}"/>
              </a:ext>
            </a:extLst>
          </p:cNvPr>
          <p:cNvSpPr/>
          <p:nvPr/>
        </p:nvSpPr>
        <p:spPr>
          <a:xfrm>
            <a:off x="9674285" y="3634736"/>
            <a:ext cx="73278" cy="793502"/>
          </a:xfrm>
          <a:custGeom>
            <a:avLst/>
            <a:gdLst>
              <a:gd name="connsiteX0" fmla="*/ 0 w 53866"/>
              <a:gd name="connsiteY0" fmla="*/ 0 h 918257"/>
              <a:gd name="connsiteX1" fmla="*/ 53866 w 53866"/>
              <a:gd name="connsiteY1" fmla="*/ 0 h 918257"/>
              <a:gd name="connsiteX2" fmla="*/ 53866 w 53866"/>
              <a:gd name="connsiteY2" fmla="*/ 918258 h 918257"/>
              <a:gd name="connsiteX3" fmla="*/ 0 w 53866"/>
              <a:gd name="connsiteY3" fmla="*/ 918258 h 91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18257">
                <a:moveTo>
                  <a:pt x="0" y="0"/>
                </a:moveTo>
                <a:lnTo>
                  <a:pt x="53866" y="0"/>
                </a:lnTo>
                <a:lnTo>
                  <a:pt x="53866" y="918258"/>
                </a:lnTo>
                <a:lnTo>
                  <a:pt x="0" y="918258"/>
                </a:lnTo>
                <a:close/>
              </a:path>
            </a:pathLst>
          </a:custGeom>
          <a:solidFill>
            <a:srgbClr val="2F93FB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81" name="Freeform: Shape 680">
            <a:extLst>
              <a:ext uri="{FF2B5EF4-FFF2-40B4-BE49-F238E27FC236}">
                <a16:creationId xmlns:a16="http://schemas.microsoft.com/office/drawing/2014/main" id="{4729201A-156A-DADA-930D-A709BABF0E23}"/>
              </a:ext>
            </a:extLst>
          </p:cNvPr>
          <p:cNvSpPr/>
          <p:nvPr/>
        </p:nvSpPr>
        <p:spPr>
          <a:xfrm>
            <a:off x="9766770" y="3634736"/>
            <a:ext cx="73278" cy="793502"/>
          </a:xfrm>
          <a:custGeom>
            <a:avLst/>
            <a:gdLst>
              <a:gd name="connsiteX0" fmla="*/ 0 w 53866"/>
              <a:gd name="connsiteY0" fmla="*/ 0 h 918257"/>
              <a:gd name="connsiteX1" fmla="*/ 53866 w 53866"/>
              <a:gd name="connsiteY1" fmla="*/ 0 h 918257"/>
              <a:gd name="connsiteX2" fmla="*/ 53866 w 53866"/>
              <a:gd name="connsiteY2" fmla="*/ 918258 h 918257"/>
              <a:gd name="connsiteX3" fmla="*/ 0 w 53866"/>
              <a:gd name="connsiteY3" fmla="*/ 918258 h 91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18257">
                <a:moveTo>
                  <a:pt x="0" y="0"/>
                </a:moveTo>
                <a:lnTo>
                  <a:pt x="53866" y="0"/>
                </a:lnTo>
                <a:lnTo>
                  <a:pt x="53866" y="918258"/>
                </a:lnTo>
                <a:lnTo>
                  <a:pt x="0" y="918258"/>
                </a:lnTo>
                <a:close/>
              </a:path>
            </a:pathLst>
          </a:custGeom>
          <a:solidFill>
            <a:srgbClr val="2F93FB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82" name="Freeform: Shape 681">
            <a:extLst>
              <a:ext uri="{FF2B5EF4-FFF2-40B4-BE49-F238E27FC236}">
                <a16:creationId xmlns:a16="http://schemas.microsoft.com/office/drawing/2014/main" id="{0D35126D-4C4B-BAC3-A0F1-2693980D787A}"/>
              </a:ext>
            </a:extLst>
          </p:cNvPr>
          <p:cNvSpPr/>
          <p:nvPr/>
        </p:nvSpPr>
        <p:spPr>
          <a:xfrm>
            <a:off x="9859154" y="3634736"/>
            <a:ext cx="73278" cy="793502"/>
          </a:xfrm>
          <a:custGeom>
            <a:avLst/>
            <a:gdLst>
              <a:gd name="connsiteX0" fmla="*/ 0 w 53866"/>
              <a:gd name="connsiteY0" fmla="*/ 0 h 918257"/>
              <a:gd name="connsiteX1" fmla="*/ 53866 w 53866"/>
              <a:gd name="connsiteY1" fmla="*/ 0 h 918257"/>
              <a:gd name="connsiteX2" fmla="*/ 53866 w 53866"/>
              <a:gd name="connsiteY2" fmla="*/ 918258 h 918257"/>
              <a:gd name="connsiteX3" fmla="*/ 0 w 53866"/>
              <a:gd name="connsiteY3" fmla="*/ 918258 h 91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18257">
                <a:moveTo>
                  <a:pt x="0" y="0"/>
                </a:moveTo>
                <a:lnTo>
                  <a:pt x="53866" y="0"/>
                </a:lnTo>
                <a:lnTo>
                  <a:pt x="53866" y="918258"/>
                </a:lnTo>
                <a:lnTo>
                  <a:pt x="0" y="918258"/>
                </a:lnTo>
                <a:close/>
              </a:path>
            </a:pathLst>
          </a:custGeom>
          <a:solidFill>
            <a:srgbClr val="2F93FB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83" name="Freeform: Shape 682">
            <a:extLst>
              <a:ext uri="{FF2B5EF4-FFF2-40B4-BE49-F238E27FC236}">
                <a16:creationId xmlns:a16="http://schemas.microsoft.com/office/drawing/2014/main" id="{07EF9B4D-9E16-E064-BEFA-A4EF9683A0D2}"/>
              </a:ext>
            </a:extLst>
          </p:cNvPr>
          <p:cNvSpPr/>
          <p:nvPr/>
        </p:nvSpPr>
        <p:spPr>
          <a:xfrm>
            <a:off x="9951639" y="3634736"/>
            <a:ext cx="73278" cy="793502"/>
          </a:xfrm>
          <a:custGeom>
            <a:avLst/>
            <a:gdLst>
              <a:gd name="connsiteX0" fmla="*/ 0 w 53866"/>
              <a:gd name="connsiteY0" fmla="*/ 0 h 918257"/>
              <a:gd name="connsiteX1" fmla="*/ 53866 w 53866"/>
              <a:gd name="connsiteY1" fmla="*/ 0 h 918257"/>
              <a:gd name="connsiteX2" fmla="*/ 53866 w 53866"/>
              <a:gd name="connsiteY2" fmla="*/ 918258 h 918257"/>
              <a:gd name="connsiteX3" fmla="*/ 0 w 53866"/>
              <a:gd name="connsiteY3" fmla="*/ 918258 h 91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18257">
                <a:moveTo>
                  <a:pt x="0" y="0"/>
                </a:moveTo>
                <a:lnTo>
                  <a:pt x="53866" y="0"/>
                </a:lnTo>
                <a:lnTo>
                  <a:pt x="53866" y="918258"/>
                </a:lnTo>
                <a:lnTo>
                  <a:pt x="0" y="918258"/>
                </a:lnTo>
                <a:close/>
              </a:path>
            </a:pathLst>
          </a:custGeom>
          <a:solidFill>
            <a:srgbClr val="2F93FB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84" name="Freeform: Shape 683">
            <a:extLst>
              <a:ext uri="{FF2B5EF4-FFF2-40B4-BE49-F238E27FC236}">
                <a16:creationId xmlns:a16="http://schemas.microsoft.com/office/drawing/2014/main" id="{2CF19B7D-844B-7B04-58BE-24A8C59AE37C}"/>
              </a:ext>
            </a:extLst>
          </p:cNvPr>
          <p:cNvSpPr/>
          <p:nvPr/>
        </p:nvSpPr>
        <p:spPr>
          <a:xfrm>
            <a:off x="10044123" y="3634736"/>
            <a:ext cx="73278" cy="837173"/>
          </a:xfrm>
          <a:custGeom>
            <a:avLst/>
            <a:gdLst>
              <a:gd name="connsiteX0" fmla="*/ 0 w 53866"/>
              <a:gd name="connsiteY0" fmla="*/ 0 h 968793"/>
              <a:gd name="connsiteX1" fmla="*/ 53866 w 53866"/>
              <a:gd name="connsiteY1" fmla="*/ 0 h 968793"/>
              <a:gd name="connsiteX2" fmla="*/ 53866 w 53866"/>
              <a:gd name="connsiteY2" fmla="*/ 968793 h 968793"/>
              <a:gd name="connsiteX3" fmla="*/ 0 w 53866"/>
              <a:gd name="connsiteY3" fmla="*/ 968793 h 96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68793">
                <a:moveTo>
                  <a:pt x="0" y="0"/>
                </a:moveTo>
                <a:lnTo>
                  <a:pt x="53866" y="0"/>
                </a:lnTo>
                <a:lnTo>
                  <a:pt x="53866" y="968793"/>
                </a:lnTo>
                <a:lnTo>
                  <a:pt x="0" y="968793"/>
                </a:lnTo>
                <a:close/>
              </a:path>
            </a:pathLst>
          </a:custGeom>
          <a:solidFill>
            <a:srgbClr val="2F93FB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85" name="Freeform: Shape 684">
            <a:extLst>
              <a:ext uri="{FF2B5EF4-FFF2-40B4-BE49-F238E27FC236}">
                <a16:creationId xmlns:a16="http://schemas.microsoft.com/office/drawing/2014/main" id="{E8B247F8-5B92-E618-7436-081878CD4349}"/>
              </a:ext>
            </a:extLst>
          </p:cNvPr>
          <p:cNvSpPr/>
          <p:nvPr/>
        </p:nvSpPr>
        <p:spPr>
          <a:xfrm>
            <a:off x="10136508" y="3634736"/>
            <a:ext cx="73278" cy="837173"/>
          </a:xfrm>
          <a:custGeom>
            <a:avLst/>
            <a:gdLst>
              <a:gd name="connsiteX0" fmla="*/ 0 w 53866"/>
              <a:gd name="connsiteY0" fmla="*/ 0 h 968793"/>
              <a:gd name="connsiteX1" fmla="*/ 53866 w 53866"/>
              <a:gd name="connsiteY1" fmla="*/ 0 h 968793"/>
              <a:gd name="connsiteX2" fmla="*/ 53866 w 53866"/>
              <a:gd name="connsiteY2" fmla="*/ 968793 h 968793"/>
              <a:gd name="connsiteX3" fmla="*/ 0 w 53866"/>
              <a:gd name="connsiteY3" fmla="*/ 968793 h 96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68793">
                <a:moveTo>
                  <a:pt x="0" y="0"/>
                </a:moveTo>
                <a:lnTo>
                  <a:pt x="53866" y="0"/>
                </a:lnTo>
                <a:lnTo>
                  <a:pt x="53866" y="968793"/>
                </a:lnTo>
                <a:lnTo>
                  <a:pt x="0" y="968793"/>
                </a:lnTo>
                <a:close/>
              </a:path>
            </a:pathLst>
          </a:custGeom>
          <a:solidFill>
            <a:srgbClr val="2F93FB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86" name="Freeform: Shape 685">
            <a:extLst>
              <a:ext uri="{FF2B5EF4-FFF2-40B4-BE49-F238E27FC236}">
                <a16:creationId xmlns:a16="http://schemas.microsoft.com/office/drawing/2014/main" id="{EB2B8234-FAA9-E84F-3DD3-769480CA7EAB}"/>
              </a:ext>
            </a:extLst>
          </p:cNvPr>
          <p:cNvSpPr/>
          <p:nvPr/>
        </p:nvSpPr>
        <p:spPr>
          <a:xfrm>
            <a:off x="10228992" y="3634736"/>
            <a:ext cx="73278" cy="837173"/>
          </a:xfrm>
          <a:custGeom>
            <a:avLst/>
            <a:gdLst>
              <a:gd name="connsiteX0" fmla="*/ 0 w 53866"/>
              <a:gd name="connsiteY0" fmla="*/ 0 h 968793"/>
              <a:gd name="connsiteX1" fmla="*/ 53866 w 53866"/>
              <a:gd name="connsiteY1" fmla="*/ 0 h 968793"/>
              <a:gd name="connsiteX2" fmla="*/ 53866 w 53866"/>
              <a:gd name="connsiteY2" fmla="*/ 968793 h 968793"/>
              <a:gd name="connsiteX3" fmla="*/ 0 w 53866"/>
              <a:gd name="connsiteY3" fmla="*/ 968793 h 96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68793">
                <a:moveTo>
                  <a:pt x="0" y="0"/>
                </a:moveTo>
                <a:lnTo>
                  <a:pt x="53866" y="0"/>
                </a:lnTo>
                <a:lnTo>
                  <a:pt x="53866" y="968793"/>
                </a:lnTo>
                <a:lnTo>
                  <a:pt x="0" y="968793"/>
                </a:lnTo>
                <a:close/>
              </a:path>
            </a:pathLst>
          </a:custGeom>
          <a:solidFill>
            <a:srgbClr val="2F93FB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87" name="Freeform: Shape 686">
            <a:extLst>
              <a:ext uri="{FF2B5EF4-FFF2-40B4-BE49-F238E27FC236}">
                <a16:creationId xmlns:a16="http://schemas.microsoft.com/office/drawing/2014/main" id="{2196AA04-B47A-29AC-C160-F0D54FD47917}"/>
              </a:ext>
            </a:extLst>
          </p:cNvPr>
          <p:cNvSpPr/>
          <p:nvPr/>
        </p:nvSpPr>
        <p:spPr>
          <a:xfrm>
            <a:off x="10321475" y="3634736"/>
            <a:ext cx="73278" cy="845243"/>
          </a:xfrm>
          <a:custGeom>
            <a:avLst/>
            <a:gdLst>
              <a:gd name="connsiteX0" fmla="*/ 0 w 53866"/>
              <a:gd name="connsiteY0" fmla="*/ 0 h 978132"/>
              <a:gd name="connsiteX1" fmla="*/ 53866 w 53866"/>
              <a:gd name="connsiteY1" fmla="*/ 0 h 978132"/>
              <a:gd name="connsiteX2" fmla="*/ 53866 w 53866"/>
              <a:gd name="connsiteY2" fmla="*/ 978133 h 978132"/>
              <a:gd name="connsiteX3" fmla="*/ 0 w 53866"/>
              <a:gd name="connsiteY3" fmla="*/ 978133 h 978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78132">
                <a:moveTo>
                  <a:pt x="0" y="0"/>
                </a:moveTo>
                <a:lnTo>
                  <a:pt x="53866" y="0"/>
                </a:lnTo>
                <a:lnTo>
                  <a:pt x="53866" y="978133"/>
                </a:lnTo>
                <a:lnTo>
                  <a:pt x="0" y="978133"/>
                </a:lnTo>
                <a:close/>
              </a:path>
            </a:pathLst>
          </a:custGeom>
          <a:solidFill>
            <a:srgbClr val="2F93FB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88" name="Freeform: Shape 687">
            <a:extLst>
              <a:ext uri="{FF2B5EF4-FFF2-40B4-BE49-F238E27FC236}">
                <a16:creationId xmlns:a16="http://schemas.microsoft.com/office/drawing/2014/main" id="{4B682136-2D99-9191-A887-51B6B372B09A}"/>
              </a:ext>
            </a:extLst>
          </p:cNvPr>
          <p:cNvSpPr/>
          <p:nvPr/>
        </p:nvSpPr>
        <p:spPr>
          <a:xfrm>
            <a:off x="10413861" y="3634736"/>
            <a:ext cx="73278" cy="870519"/>
          </a:xfrm>
          <a:custGeom>
            <a:avLst/>
            <a:gdLst>
              <a:gd name="connsiteX0" fmla="*/ 0 w 53866"/>
              <a:gd name="connsiteY0" fmla="*/ 0 h 1007382"/>
              <a:gd name="connsiteX1" fmla="*/ 53866 w 53866"/>
              <a:gd name="connsiteY1" fmla="*/ 0 h 1007382"/>
              <a:gd name="connsiteX2" fmla="*/ 53866 w 53866"/>
              <a:gd name="connsiteY2" fmla="*/ 1007383 h 1007382"/>
              <a:gd name="connsiteX3" fmla="*/ 0 w 53866"/>
              <a:gd name="connsiteY3" fmla="*/ 1007383 h 100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1007382">
                <a:moveTo>
                  <a:pt x="0" y="0"/>
                </a:moveTo>
                <a:lnTo>
                  <a:pt x="53866" y="0"/>
                </a:lnTo>
                <a:lnTo>
                  <a:pt x="53866" y="1007383"/>
                </a:lnTo>
                <a:lnTo>
                  <a:pt x="0" y="1007383"/>
                </a:lnTo>
                <a:close/>
              </a:path>
            </a:pathLst>
          </a:custGeom>
          <a:solidFill>
            <a:srgbClr val="2F93FB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89" name="Freeform: Shape 688">
            <a:extLst>
              <a:ext uri="{FF2B5EF4-FFF2-40B4-BE49-F238E27FC236}">
                <a16:creationId xmlns:a16="http://schemas.microsoft.com/office/drawing/2014/main" id="{82090A99-08D1-7C82-19B9-DD102722CC14}"/>
              </a:ext>
            </a:extLst>
          </p:cNvPr>
          <p:cNvSpPr/>
          <p:nvPr/>
        </p:nvSpPr>
        <p:spPr>
          <a:xfrm>
            <a:off x="10506344" y="3634736"/>
            <a:ext cx="73278" cy="870519"/>
          </a:xfrm>
          <a:custGeom>
            <a:avLst/>
            <a:gdLst>
              <a:gd name="connsiteX0" fmla="*/ 0 w 53866"/>
              <a:gd name="connsiteY0" fmla="*/ 0 h 1007382"/>
              <a:gd name="connsiteX1" fmla="*/ 53866 w 53866"/>
              <a:gd name="connsiteY1" fmla="*/ 0 h 1007382"/>
              <a:gd name="connsiteX2" fmla="*/ 53866 w 53866"/>
              <a:gd name="connsiteY2" fmla="*/ 1007383 h 1007382"/>
              <a:gd name="connsiteX3" fmla="*/ 0 w 53866"/>
              <a:gd name="connsiteY3" fmla="*/ 1007383 h 100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1007382">
                <a:moveTo>
                  <a:pt x="0" y="0"/>
                </a:moveTo>
                <a:lnTo>
                  <a:pt x="53866" y="0"/>
                </a:lnTo>
                <a:lnTo>
                  <a:pt x="53866" y="1007383"/>
                </a:lnTo>
                <a:lnTo>
                  <a:pt x="0" y="1007383"/>
                </a:lnTo>
                <a:close/>
              </a:path>
            </a:pathLst>
          </a:custGeom>
          <a:solidFill>
            <a:srgbClr val="2F93FB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90" name="Freeform: Shape 689">
            <a:extLst>
              <a:ext uri="{FF2B5EF4-FFF2-40B4-BE49-F238E27FC236}">
                <a16:creationId xmlns:a16="http://schemas.microsoft.com/office/drawing/2014/main" id="{16714BB3-E212-F73A-464F-D1D7B315CABD}"/>
              </a:ext>
            </a:extLst>
          </p:cNvPr>
          <p:cNvSpPr/>
          <p:nvPr/>
        </p:nvSpPr>
        <p:spPr>
          <a:xfrm>
            <a:off x="10598730" y="3634736"/>
            <a:ext cx="73278" cy="885097"/>
          </a:xfrm>
          <a:custGeom>
            <a:avLst/>
            <a:gdLst>
              <a:gd name="connsiteX0" fmla="*/ 0 w 53866"/>
              <a:gd name="connsiteY0" fmla="*/ 0 h 1024252"/>
              <a:gd name="connsiteX1" fmla="*/ 53866 w 53866"/>
              <a:gd name="connsiteY1" fmla="*/ 0 h 1024252"/>
              <a:gd name="connsiteX2" fmla="*/ 53866 w 53866"/>
              <a:gd name="connsiteY2" fmla="*/ 1024252 h 1024252"/>
              <a:gd name="connsiteX3" fmla="*/ 0 w 53866"/>
              <a:gd name="connsiteY3" fmla="*/ 1024252 h 102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1024252">
                <a:moveTo>
                  <a:pt x="0" y="0"/>
                </a:moveTo>
                <a:lnTo>
                  <a:pt x="53866" y="0"/>
                </a:lnTo>
                <a:lnTo>
                  <a:pt x="53866" y="1024252"/>
                </a:lnTo>
                <a:lnTo>
                  <a:pt x="0" y="1024252"/>
                </a:lnTo>
                <a:close/>
              </a:path>
            </a:pathLst>
          </a:custGeom>
          <a:pattFill prst="wdUpDiag">
            <a:fgClr>
              <a:srgbClr val="2F93FB"/>
            </a:fgClr>
            <a:bgClr>
              <a:schemeClr val="bg1"/>
            </a:bgClr>
          </a:patt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91" name="Freeform: Shape 690">
            <a:extLst>
              <a:ext uri="{FF2B5EF4-FFF2-40B4-BE49-F238E27FC236}">
                <a16:creationId xmlns:a16="http://schemas.microsoft.com/office/drawing/2014/main" id="{108C196E-4919-BAE5-E220-D1FAF0410000}"/>
              </a:ext>
            </a:extLst>
          </p:cNvPr>
          <p:cNvSpPr/>
          <p:nvPr/>
        </p:nvSpPr>
        <p:spPr>
          <a:xfrm>
            <a:off x="10691213" y="3634736"/>
            <a:ext cx="73278" cy="885097"/>
          </a:xfrm>
          <a:custGeom>
            <a:avLst/>
            <a:gdLst>
              <a:gd name="connsiteX0" fmla="*/ 0 w 53866"/>
              <a:gd name="connsiteY0" fmla="*/ 0 h 1024252"/>
              <a:gd name="connsiteX1" fmla="*/ 53866 w 53866"/>
              <a:gd name="connsiteY1" fmla="*/ 0 h 1024252"/>
              <a:gd name="connsiteX2" fmla="*/ 53866 w 53866"/>
              <a:gd name="connsiteY2" fmla="*/ 1024252 h 1024252"/>
              <a:gd name="connsiteX3" fmla="*/ 0 w 53866"/>
              <a:gd name="connsiteY3" fmla="*/ 1024252 h 102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1024252">
                <a:moveTo>
                  <a:pt x="0" y="0"/>
                </a:moveTo>
                <a:lnTo>
                  <a:pt x="53866" y="0"/>
                </a:lnTo>
                <a:lnTo>
                  <a:pt x="53866" y="1024252"/>
                </a:lnTo>
                <a:lnTo>
                  <a:pt x="0" y="1024252"/>
                </a:lnTo>
                <a:close/>
              </a:path>
            </a:pathLst>
          </a:custGeom>
          <a:pattFill prst="wdUpDiag">
            <a:fgClr>
              <a:srgbClr val="2F93FB"/>
            </a:fgClr>
            <a:bgClr>
              <a:schemeClr val="bg1"/>
            </a:bgClr>
          </a:patt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92" name="Freeform: Shape 691">
            <a:extLst>
              <a:ext uri="{FF2B5EF4-FFF2-40B4-BE49-F238E27FC236}">
                <a16:creationId xmlns:a16="http://schemas.microsoft.com/office/drawing/2014/main" id="{A3C0DE5A-AF37-4266-24A8-00EA47D92A48}"/>
              </a:ext>
            </a:extLst>
          </p:cNvPr>
          <p:cNvSpPr/>
          <p:nvPr/>
        </p:nvSpPr>
        <p:spPr>
          <a:xfrm>
            <a:off x="10783696" y="3634736"/>
            <a:ext cx="73278" cy="885097"/>
          </a:xfrm>
          <a:custGeom>
            <a:avLst/>
            <a:gdLst>
              <a:gd name="connsiteX0" fmla="*/ 0 w 53866"/>
              <a:gd name="connsiteY0" fmla="*/ 0 h 1024252"/>
              <a:gd name="connsiteX1" fmla="*/ 53866 w 53866"/>
              <a:gd name="connsiteY1" fmla="*/ 0 h 1024252"/>
              <a:gd name="connsiteX2" fmla="*/ 53866 w 53866"/>
              <a:gd name="connsiteY2" fmla="*/ 1024252 h 1024252"/>
              <a:gd name="connsiteX3" fmla="*/ 0 w 53866"/>
              <a:gd name="connsiteY3" fmla="*/ 1024252 h 102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1024252">
                <a:moveTo>
                  <a:pt x="0" y="0"/>
                </a:moveTo>
                <a:lnTo>
                  <a:pt x="53866" y="0"/>
                </a:lnTo>
                <a:lnTo>
                  <a:pt x="53866" y="1024252"/>
                </a:lnTo>
                <a:lnTo>
                  <a:pt x="0" y="1024252"/>
                </a:lnTo>
                <a:close/>
              </a:path>
            </a:pathLst>
          </a:custGeom>
          <a:pattFill prst="wdUpDiag">
            <a:fgClr>
              <a:srgbClr val="2F93FB"/>
            </a:fgClr>
            <a:bgClr>
              <a:schemeClr val="bg1"/>
            </a:bgClr>
          </a:patt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93" name="Freeform: Shape 692">
            <a:extLst>
              <a:ext uri="{FF2B5EF4-FFF2-40B4-BE49-F238E27FC236}">
                <a16:creationId xmlns:a16="http://schemas.microsoft.com/office/drawing/2014/main" id="{0AC70B41-3702-4479-62BB-BFAFD1080B22}"/>
              </a:ext>
            </a:extLst>
          </p:cNvPr>
          <p:cNvSpPr/>
          <p:nvPr/>
        </p:nvSpPr>
        <p:spPr>
          <a:xfrm>
            <a:off x="10876082" y="3634736"/>
            <a:ext cx="73278" cy="885097"/>
          </a:xfrm>
          <a:custGeom>
            <a:avLst/>
            <a:gdLst>
              <a:gd name="connsiteX0" fmla="*/ 0 w 53866"/>
              <a:gd name="connsiteY0" fmla="*/ 0 h 1024252"/>
              <a:gd name="connsiteX1" fmla="*/ 53866 w 53866"/>
              <a:gd name="connsiteY1" fmla="*/ 0 h 1024252"/>
              <a:gd name="connsiteX2" fmla="*/ 53866 w 53866"/>
              <a:gd name="connsiteY2" fmla="*/ 1024252 h 1024252"/>
              <a:gd name="connsiteX3" fmla="*/ 0 w 53866"/>
              <a:gd name="connsiteY3" fmla="*/ 1024252 h 102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1024252">
                <a:moveTo>
                  <a:pt x="0" y="0"/>
                </a:moveTo>
                <a:lnTo>
                  <a:pt x="53866" y="0"/>
                </a:lnTo>
                <a:lnTo>
                  <a:pt x="53866" y="1024252"/>
                </a:lnTo>
                <a:lnTo>
                  <a:pt x="0" y="1024252"/>
                </a:lnTo>
                <a:close/>
              </a:path>
            </a:pathLst>
          </a:custGeom>
          <a:pattFill prst="wdUpDiag">
            <a:fgClr>
              <a:srgbClr val="2F93FB"/>
            </a:fgClr>
            <a:bgClr>
              <a:schemeClr val="bg1"/>
            </a:bgClr>
          </a:patt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94" name="Freeform: Shape 693">
            <a:extLst>
              <a:ext uri="{FF2B5EF4-FFF2-40B4-BE49-F238E27FC236}">
                <a16:creationId xmlns:a16="http://schemas.microsoft.com/office/drawing/2014/main" id="{CE711776-D07E-3A4F-6C3F-74A0E6818CD0}"/>
              </a:ext>
            </a:extLst>
          </p:cNvPr>
          <p:cNvSpPr/>
          <p:nvPr/>
        </p:nvSpPr>
        <p:spPr>
          <a:xfrm>
            <a:off x="10968565" y="3634736"/>
            <a:ext cx="73278" cy="885097"/>
          </a:xfrm>
          <a:custGeom>
            <a:avLst/>
            <a:gdLst>
              <a:gd name="connsiteX0" fmla="*/ 0 w 53866"/>
              <a:gd name="connsiteY0" fmla="*/ 0 h 1024252"/>
              <a:gd name="connsiteX1" fmla="*/ 53866 w 53866"/>
              <a:gd name="connsiteY1" fmla="*/ 0 h 1024252"/>
              <a:gd name="connsiteX2" fmla="*/ 53866 w 53866"/>
              <a:gd name="connsiteY2" fmla="*/ 1024252 h 1024252"/>
              <a:gd name="connsiteX3" fmla="*/ 0 w 53866"/>
              <a:gd name="connsiteY3" fmla="*/ 1024252 h 102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1024252">
                <a:moveTo>
                  <a:pt x="0" y="0"/>
                </a:moveTo>
                <a:lnTo>
                  <a:pt x="53866" y="0"/>
                </a:lnTo>
                <a:lnTo>
                  <a:pt x="53866" y="1024252"/>
                </a:lnTo>
                <a:lnTo>
                  <a:pt x="0" y="1024252"/>
                </a:lnTo>
                <a:close/>
              </a:path>
            </a:pathLst>
          </a:custGeom>
          <a:pattFill prst="wdUpDiag">
            <a:fgClr>
              <a:srgbClr val="2F93FB"/>
            </a:fgClr>
            <a:bgClr>
              <a:schemeClr val="bg1"/>
            </a:bgClr>
          </a:patt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95" name="Freeform: Shape 694">
            <a:extLst>
              <a:ext uri="{FF2B5EF4-FFF2-40B4-BE49-F238E27FC236}">
                <a16:creationId xmlns:a16="http://schemas.microsoft.com/office/drawing/2014/main" id="{63DC6780-991F-606E-A49B-CE8B8F408B3E}"/>
              </a:ext>
            </a:extLst>
          </p:cNvPr>
          <p:cNvSpPr/>
          <p:nvPr/>
        </p:nvSpPr>
        <p:spPr>
          <a:xfrm>
            <a:off x="11061050" y="3634736"/>
            <a:ext cx="73278" cy="885097"/>
          </a:xfrm>
          <a:custGeom>
            <a:avLst/>
            <a:gdLst>
              <a:gd name="connsiteX0" fmla="*/ 0 w 53866"/>
              <a:gd name="connsiteY0" fmla="*/ 0 h 1024252"/>
              <a:gd name="connsiteX1" fmla="*/ 53866 w 53866"/>
              <a:gd name="connsiteY1" fmla="*/ 0 h 1024252"/>
              <a:gd name="connsiteX2" fmla="*/ 53866 w 53866"/>
              <a:gd name="connsiteY2" fmla="*/ 1024252 h 1024252"/>
              <a:gd name="connsiteX3" fmla="*/ 0 w 53866"/>
              <a:gd name="connsiteY3" fmla="*/ 1024252 h 102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1024252">
                <a:moveTo>
                  <a:pt x="0" y="0"/>
                </a:moveTo>
                <a:lnTo>
                  <a:pt x="53866" y="0"/>
                </a:lnTo>
                <a:lnTo>
                  <a:pt x="53866" y="1024252"/>
                </a:lnTo>
                <a:lnTo>
                  <a:pt x="0" y="1024252"/>
                </a:lnTo>
                <a:close/>
              </a:path>
            </a:pathLst>
          </a:custGeom>
          <a:pattFill prst="wdUpDiag">
            <a:fgClr>
              <a:srgbClr val="2F93FB"/>
            </a:fgClr>
            <a:bgClr>
              <a:schemeClr val="bg1"/>
            </a:bgClr>
          </a:patt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96" name="Freeform: Shape 695">
            <a:extLst>
              <a:ext uri="{FF2B5EF4-FFF2-40B4-BE49-F238E27FC236}">
                <a16:creationId xmlns:a16="http://schemas.microsoft.com/office/drawing/2014/main" id="{CFD01135-9269-28FE-7133-920E0688E525}"/>
              </a:ext>
            </a:extLst>
          </p:cNvPr>
          <p:cNvSpPr/>
          <p:nvPr/>
        </p:nvSpPr>
        <p:spPr>
          <a:xfrm>
            <a:off x="11153434" y="3634736"/>
            <a:ext cx="73278" cy="885097"/>
          </a:xfrm>
          <a:custGeom>
            <a:avLst/>
            <a:gdLst>
              <a:gd name="connsiteX0" fmla="*/ 0 w 53866"/>
              <a:gd name="connsiteY0" fmla="*/ 0 h 1024252"/>
              <a:gd name="connsiteX1" fmla="*/ 53866 w 53866"/>
              <a:gd name="connsiteY1" fmla="*/ 0 h 1024252"/>
              <a:gd name="connsiteX2" fmla="*/ 53866 w 53866"/>
              <a:gd name="connsiteY2" fmla="*/ 1024252 h 1024252"/>
              <a:gd name="connsiteX3" fmla="*/ 0 w 53866"/>
              <a:gd name="connsiteY3" fmla="*/ 1024252 h 102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1024252">
                <a:moveTo>
                  <a:pt x="0" y="0"/>
                </a:moveTo>
                <a:lnTo>
                  <a:pt x="53866" y="0"/>
                </a:lnTo>
                <a:lnTo>
                  <a:pt x="53866" y="1024252"/>
                </a:lnTo>
                <a:lnTo>
                  <a:pt x="0" y="1024252"/>
                </a:lnTo>
                <a:close/>
              </a:path>
            </a:pathLst>
          </a:custGeom>
          <a:pattFill prst="wdUpDiag">
            <a:fgClr>
              <a:srgbClr val="2F93FB"/>
            </a:fgClr>
            <a:bgClr>
              <a:schemeClr val="bg1"/>
            </a:bgClr>
          </a:patt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97" name="Freeform: Shape 696">
            <a:extLst>
              <a:ext uri="{FF2B5EF4-FFF2-40B4-BE49-F238E27FC236}">
                <a16:creationId xmlns:a16="http://schemas.microsoft.com/office/drawing/2014/main" id="{56C94732-358E-78FA-45C1-61DE2A6F8DB6}"/>
              </a:ext>
            </a:extLst>
          </p:cNvPr>
          <p:cNvSpPr/>
          <p:nvPr/>
        </p:nvSpPr>
        <p:spPr>
          <a:xfrm>
            <a:off x="11245919" y="3634736"/>
            <a:ext cx="73278" cy="885097"/>
          </a:xfrm>
          <a:custGeom>
            <a:avLst/>
            <a:gdLst>
              <a:gd name="connsiteX0" fmla="*/ 0 w 53866"/>
              <a:gd name="connsiteY0" fmla="*/ 0 h 1024252"/>
              <a:gd name="connsiteX1" fmla="*/ 53866 w 53866"/>
              <a:gd name="connsiteY1" fmla="*/ 0 h 1024252"/>
              <a:gd name="connsiteX2" fmla="*/ 53866 w 53866"/>
              <a:gd name="connsiteY2" fmla="*/ 1024252 h 1024252"/>
              <a:gd name="connsiteX3" fmla="*/ 0 w 53866"/>
              <a:gd name="connsiteY3" fmla="*/ 1024252 h 102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1024252">
                <a:moveTo>
                  <a:pt x="0" y="0"/>
                </a:moveTo>
                <a:lnTo>
                  <a:pt x="53866" y="0"/>
                </a:lnTo>
                <a:lnTo>
                  <a:pt x="53866" y="1024252"/>
                </a:lnTo>
                <a:lnTo>
                  <a:pt x="0" y="1024252"/>
                </a:lnTo>
                <a:close/>
              </a:path>
            </a:pathLst>
          </a:custGeom>
          <a:pattFill prst="wdUpDiag">
            <a:fgClr>
              <a:srgbClr val="2F93FB"/>
            </a:fgClr>
            <a:bgClr>
              <a:schemeClr val="bg1"/>
            </a:bgClr>
          </a:patt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98" name="Freeform: Shape 697">
            <a:extLst>
              <a:ext uri="{FF2B5EF4-FFF2-40B4-BE49-F238E27FC236}">
                <a16:creationId xmlns:a16="http://schemas.microsoft.com/office/drawing/2014/main" id="{57C1D085-4532-09E0-BDFD-DF9B793CFE5B}"/>
              </a:ext>
            </a:extLst>
          </p:cNvPr>
          <p:cNvSpPr/>
          <p:nvPr/>
        </p:nvSpPr>
        <p:spPr>
          <a:xfrm>
            <a:off x="11338403" y="3634736"/>
            <a:ext cx="73278" cy="885097"/>
          </a:xfrm>
          <a:custGeom>
            <a:avLst/>
            <a:gdLst>
              <a:gd name="connsiteX0" fmla="*/ 0 w 53866"/>
              <a:gd name="connsiteY0" fmla="*/ 0 h 1024252"/>
              <a:gd name="connsiteX1" fmla="*/ 53866 w 53866"/>
              <a:gd name="connsiteY1" fmla="*/ 0 h 1024252"/>
              <a:gd name="connsiteX2" fmla="*/ 53866 w 53866"/>
              <a:gd name="connsiteY2" fmla="*/ 1024252 h 1024252"/>
              <a:gd name="connsiteX3" fmla="*/ 0 w 53866"/>
              <a:gd name="connsiteY3" fmla="*/ 1024252 h 102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1024252">
                <a:moveTo>
                  <a:pt x="0" y="0"/>
                </a:moveTo>
                <a:lnTo>
                  <a:pt x="53866" y="0"/>
                </a:lnTo>
                <a:lnTo>
                  <a:pt x="53866" y="1024252"/>
                </a:lnTo>
                <a:lnTo>
                  <a:pt x="0" y="1024252"/>
                </a:lnTo>
                <a:close/>
              </a:path>
            </a:pathLst>
          </a:custGeom>
          <a:pattFill prst="wdUpDiag">
            <a:fgClr>
              <a:srgbClr val="2F93FB"/>
            </a:fgClr>
            <a:bgClr>
              <a:schemeClr val="bg1"/>
            </a:bgClr>
          </a:patt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699" name="Freeform: Shape 698">
            <a:extLst>
              <a:ext uri="{FF2B5EF4-FFF2-40B4-BE49-F238E27FC236}">
                <a16:creationId xmlns:a16="http://schemas.microsoft.com/office/drawing/2014/main" id="{41FF9BAF-10F4-0B5D-D0A1-005D31641182}"/>
              </a:ext>
            </a:extLst>
          </p:cNvPr>
          <p:cNvSpPr/>
          <p:nvPr/>
        </p:nvSpPr>
        <p:spPr>
          <a:xfrm>
            <a:off x="11430788" y="3634736"/>
            <a:ext cx="73278" cy="885097"/>
          </a:xfrm>
          <a:custGeom>
            <a:avLst/>
            <a:gdLst>
              <a:gd name="connsiteX0" fmla="*/ 0 w 53866"/>
              <a:gd name="connsiteY0" fmla="*/ 0 h 1024252"/>
              <a:gd name="connsiteX1" fmla="*/ 53866 w 53866"/>
              <a:gd name="connsiteY1" fmla="*/ 0 h 1024252"/>
              <a:gd name="connsiteX2" fmla="*/ 53866 w 53866"/>
              <a:gd name="connsiteY2" fmla="*/ 1024252 h 1024252"/>
              <a:gd name="connsiteX3" fmla="*/ 0 w 53866"/>
              <a:gd name="connsiteY3" fmla="*/ 1024252 h 102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1024252">
                <a:moveTo>
                  <a:pt x="0" y="0"/>
                </a:moveTo>
                <a:lnTo>
                  <a:pt x="53866" y="0"/>
                </a:lnTo>
                <a:lnTo>
                  <a:pt x="53866" y="1024252"/>
                </a:lnTo>
                <a:lnTo>
                  <a:pt x="0" y="1024252"/>
                </a:lnTo>
                <a:close/>
              </a:path>
            </a:pathLst>
          </a:custGeom>
          <a:pattFill prst="wdUpDiag">
            <a:fgClr>
              <a:srgbClr val="2F93FB"/>
            </a:fgClr>
            <a:bgClr>
              <a:schemeClr val="bg1"/>
            </a:bgClr>
          </a:patt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806" name="Freeform: Shape 805">
            <a:extLst>
              <a:ext uri="{FF2B5EF4-FFF2-40B4-BE49-F238E27FC236}">
                <a16:creationId xmlns:a16="http://schemas.microsoft.com/office/drawing/2014/main" id="{29778278-519B-BD0A-10D2-F6AFB51B76CE}"/>
              </a:ext>
            </a:extLst>
          </p:cNvPr>
          <p:cNvSpPr/>
          <p:nvPr/>
        </p:nvSpPr>
        <p:spPr>
          <a:xfrm>
            <a:off x="1311451" y="3635111"/>
            <a:ext cx="10216842" cy="884721"/>
          </a:xfrm>
          <a:custGeom>
            <a:avLst/>
            <a:gdLst>
              <a:gd name="connsiteX0" fmla="*/ 0 w 7510336"/>
              <a:gd name="connsiteY0" fmla="*/ 1023818 h 1023817"/>
              <a:gd name="connsiteX1" fmla="*/ 0 w 7510336"/>
              <a:gd name="connsiteY1" fmla="*/ 0 h 1023817"/>
              <a:gd name="connsiteX2" fmla="*/ 7510337 w 7510336"/>
              <a:gd name="connsiteY2" fmla="*/ 0 h 102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10336" h="1023817">
                <a:moveTo>
                  <a:pt x="0" y="1023818"/>
                </a:moveTo>
                <a:lnTo>
                  <a:pt x="0" y="0"/>
                </a:lnTo>
                <a:lnTo>
                  <a:pt x="7510337" y="0"/>
                </a:lnTo>
              </a:path>
            </a:pathLst>
          </a:custGeom>
          <a:noFill/>
          <a:ln w="12700" cap="sq">
            <a:solidFill>
              <a:schemeClr val="bg2">
                <a:lumMod val="2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9112400-D8F7-73BB-1763-4F12CC41EBD2}"/>
              </a:ext>
            </a:extLst>
          </p:cNvPr>
          <p:cNvSpPr/>
          <p:nvPr/>
        </p:nvSpPr>
        <p:spPr>
          <a:xfrm>
            <a:off x="1311451" y="4428238"/>
            <a:ext cx="10216843" cy="0"/>
          </a:xfrm>
          <a:custGeom>
            <a:avLst/>
            <a:gdLst>
              <a:gd name="connsiteX0" fmla="*/ 0 w 7510337"/>
              <a:gd name="connsiteY0" fmla="*/ 0 h 7240"/>
              <a:gd name="connsiteX1" fmla="*/ 7510337 w 7510337"/>
              <a:gd name="connsiteY1" fmla="*/ 0 h 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10337" h="7240">
                <a:moveTo>
                  <a:pt x="0" y="0"/>
                </a:moveTo>
                <a:lnTo>
                  <a:pt x="7510337" y="0"/>
                </a:lnTo>
              </a:path>
            </a:pathLst>
          </a:custGeom>
          <a:ln w="12700" cap="sq">
            <a:solidFill>
              <a:schemeClr val="bg2">
                <a:lumMod val="25000"/>
              </a:schemeClr>
            </a:solidFill>
            <a:prstDash val="dash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808" name="Freeform: Shape 807">
            <a:extLst>
              <a:ext uri="{FF2B5EF4-FFF2-40B4-BE49-F238E27FC236}">
                <a16:creationId xmlns:a16="http://schemas.microsoft.com/office/drawing/2014/main" id="{4DA1C3D7-A717-CCB3-D314-DEC9B49DB2FA}"/>
              </a:ext>
            </a:extLst>
          </p:cNvPr>
          <p:cNvSpPr/>
          <p:nvPr/>
        </p:nvSpPr>
        <p:spPr>
          <a:xfrm>
            <a:off x="1260887" y="4165907"/>
            <a:ext cx="50563" cy="6256"/>
          </a:xfrm>
          <a:custGeom>
            <a:avLst/>
            <a:gdLst>
              <a:gd name="connsiteX0" fmla="*/ 40617 w 40616"/>
              <a:gd name="connsiteY0" fmla="*/ 0 h 7240"/>
              <a:gd name="connsiteX1" fmla="*/ 0 w 40616"/>
              <a:gd name="connsiteY1" fmla="*/ 0 h 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616" h="7240">
                <a:moveTo>
                  <a:pt x="40617" y="0"/>
                </a:moveTo>
                <a:lnTo>
                  <a:pt x="0" y="0"/>
                </a:lnTo>
              </a:path>
            </a:pathLst>
          </a:custGeom>
          <a:ln w="12700" cap="flat">
            <a:solidFill>
              <a:schemeClr val="bg2">
                <a:lumMod val="2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3DF1D865-333B-CC8B-04EF-52A48A4586EC}"/>
              </a:ext>
            </a:extLst>
          </p:cNvPr>
          <p:cNvSpPr txBox="1"/>
          <p:nvPr/>
        </p:nvSpPr>
        <p:spPr>
          <a:xfrm>
            <a:off x="990626" y="4068580"/>
            <a:ext cx="3513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spc="0" baseline="0" dirty="0">
                <a:ln/>
                <a:solidFill>
                  <a:schemeClr val="bg2">
                    <a:lumMod val="25000"/>
                  </a:schemeClr>
                </a:solidFill>
                <a:sym typeface="MyriadPro-Regular"/>
                <a:rtl val="0"/>
              </a:rPr>
              <a:t>-60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618EAE65-9790-B9A6-CDB7-E5ACB3E09A17}"/>
              </a:ext>
            </a:extLst>
          </p:cNvPr>
          <p:cNvSpPr/>
          <p:nvPr/>
        </p:nvSpPr>
        <p:spPr>
          <a:xfrm>
            <a:off x="1260887" y="4937720"/>
            <a:ext cx="50563" cy="6256"/>
          </a:xfrm>
          <a:custGeom>
            <a:avLst/>
            <a:gdLst>
              <a:gd name="connsiteX0" fmla="*/ 40617 w 40616"/>
              <a:gd name="connsiteY0" fmla="*/ 0 h 7240"/>
              <a:gd name="connsiteX1" fmla="*/ 0 w 40616"/>
              <a:gd name="connsiteY1" fmla="*/ 0 h 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616" h="7240">
                <a:moveTo>
                  <a:pt x="40617" y="0"/>
                </a:moveTo>
                <a:lnTo>
                  <a:pt x="0" y="0"/>
                </a:lnTo>
              </a:path>
            </a:pathLst>
          </a:custGeom>
          <a:ln w="12700" cap="flat">
            <a:solidFill>
              <a:schemeClr val="bg2">
                <a:lumMod val="2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0C35032-9B25-03F3-C955-61C6037904D5}"/>
              </a:ext>
            </a:extLst>
          </p:cNvPr>
          <p:cNvSpPr txBox="1"/>
          <p:nvPr/>
        </p:nvSpPr>
        <p:spPr>
          <a:xfrm>
            <a:off x="1093218" y="4840398"/>
            <a:ext cx="2487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spc="0" baseline="0" dirty="0">
                <a:ln/>
                <a:solidFill>
                  <a:schemeClr val="bg2">
                    <a:lumMod val="25000"/>
                  </a:schemeClr>
                </a:solidFill>
                <a:sym typeface="MyriadPro-Regular"/>
                <a:rtl val="0"/>
              </a:rPr>
              <a:t>0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7672DA6-E661-CDC1-3DF5-CDFD29D8ABBC}"/>
              </a:ext>
            </a:extLst>
          </p:cNvPr>
          <p:cNvSpPr/>
          <p:nvPr/>
        </p:nvSpPr>
        <p:spPr>
          <a:xfrm>
            <a:off x="1260887" y="5114641"/>
            <a:ext cx="50563" cy="6256"/>
          </a:xfrm>
          <a:custGeom>
            <a:avLst/>
            <a:gdLst>
              <a:gd name="connsiteX0" fmla="*/ 40617 w 40616"/>
              <a:gd name="connsiteY0" fmla="*/ 0 h 7240"/>
              <a:gd name="connsiteX1" fmla="*/ 0 w 40616"/>
              <a:gd name="connsiteY1" fmla="*/ 0 h 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616" h="7240">
                <a:moveTo>
                  <a:pt x="40617" y="0"/>
                </a:moveTo>
                <a:lnTo>
                  <a:pt x="0" y="0"/>
                </a:lnTo>
              </a:path>
            </a:pathLst>
          </a:custGeom>
          <a:ln w="12700" cap="flat">
            <a:solidFill>
              <a:schemeClr val="bg2">
                <a:lumMod val="2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1D2275B-8CE3-DCE2-8410-48BBAD8261AB}"/>
              </a:ext>
            </a:extLst>
          </p:cNvPr>
          <p:cNvSpPr txBox="1"/>
          <p:nvPr/>
        </p:nvSpPr>
        <p:spPr>
          <a:xfrm>
            <a:off x="990626" y="5017320"/>
            <a:ext cx="3513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spc="0" baseline="0" dirty="0">
                <a:ln/>
                <a:solidFill>
                  <a:schemeClr val="bg2">
                    <a:lumMod val="25000"/>
                  </a:schemeClr>
                </a:solidFill>
                <a:sym typeface="MyriadPro-Regular"/>
                <a:rtl val="0"/>
              </a:rPr>
              <a:t>-20</a:t>
            </a:r>
          </a:p>
        </p:txBody>
      </p:sp>
      <p:sp>
        <p:nvSpPr>
          <p:cNvPr id="513" name="Freeform: Shape 512">
            <a:extLst>
              <a:ext uri="{FF2B5EF4-FFF2-40B4-BE49-F238E27FC236}">
                <a16:creationId xmlns:a16="http://schemas.microsoft.com/office/drawing/2014/main" id="{9C2F937A-4C6F-4E34-148C-6A4CC9447CD1}"/>
              </a:ext>
            </a:extLst>
          </p:cNvPr>
          <p:cNvSpPr/>
          <p:nvPr/>
        </p:nvSpPr>
        <p:spPr>
          <a:xfrm>
            <a:off x="1260887" y="5291563"/>
            <a:ext cx="50563" cy="6256"/>
          </a:xfrm>
          <a:custGeom>
            <a:avLst/>
            <a:gdLst>
              <a:gd name="connsiteX0" fmla="*/ 40617 w 40616"/>
              <a:gd name="connsiteY0" fmla="*/ 0 h 7240"/>
              <a:gd name="connsiteX1" fmla="*/ 0 w 40616"/>
              <a:gd name="connsiteY1" fmla="*/ 0 h 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616" h="7240">
                <a:moveTo>
                  <a:pt x="40617" y="0"/>
                </a:moveTo>
                <a:lnTo>
                  <a:pt x="0" y="0"/>
                </a:lnTo>
              </a:path>
            </a:pathLst>
          </a:custGeom>
          <a:ln w="12700" cap="flat">
            <a:solidFill>
              <a:schemeClr val="bg2">
                <a:lumMod val="2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3055E52F-D531-7F8C-6BA2-16100AEFA85A}"/>
              </a:ext>
            </a:extLst>
          </p:cNvPr>
          <p:cNvSpPr txBox="1"/>
          <p:nvPr/>
        </p:nvSpPr>
        <p:spPr>
          <a:xfrm>
            <a:off x="990626" y="5194242"/>
            <a:ext cx="3513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spc="0" baseline="0" dirty="0">
                <a:ln/>
                <a:solidFill>
                  <a:schemeClr val="bg2">
                    <a:lumMod val="25000"/>
                  </a:schemeClr>
                </a:solidFill>
                <a:sym typeface="MyriadPro-Regular"/>
                <a:rtl val="0"/>
              </a:rPr>
              <a:t>-40</a:t>
            </a:r>
          </a:p>
        </p:txBody>
      </p:sp>
      <p:sp>
        <p:nvSpPr>
          <p:cNvPr id="516" name="Freeform: Shape 515">
            <a:extLst>
              <a:ext uri="{FF2B5EF4-FFF2-40B4-BE49-F238E27FC236}">
                <a16:creationId xmlns:a16="http://schemas.microsoft.com/office/drawing/2014/main" id="{0819335B-85C7-25B8-6A60-D1E0B2D64678}"/>
              </a:ext>
            </a:extLst>
          </p:cNvPr>
          <p:cNvSpPr/>
          <p:nvPr/>
        </p:nvSpPr>
        <p:spPr>
          <a:xfrm>
            <a:off x="1260887" y="5468485"/>
            <a:ext cx="50563" cy="6256"/>
          </a:xfrm>
          <a:custGeom>
            <a:avLst/>
            <a:gdLst>
              <a:gd name="connsiteX0" fmla="*/ 40617 w 40616"/>
              <a:gd name="connsiteY0" fmla="*/ 0 h 7240"/>
              <a:gd name="connsiteX1" fmla="*/ 0 w 40616"/>
              <a:gd name="connsiteY1" fmla="*/ 0 h 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616" h="7240">
                <a:moveTo>
                  <a:pt x="40617" y="0"/>
                </a:moveTo>
                <a:lnTo>
                  <a:pt x="0" y="0"/>
                </a:lnTo>
              </a:path>
            </a:pathLst>
          </a:custGeom>
          <a:ln w="12700" cap="flat">
            <a:solidFill>
              <a:schemeClr val="bg2">
                <a:lumMod val="2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17" name="TextBox 516">
            <a:extLst>
              <a:ext uri="{FF2B5EF4-FFF2-40B4-BE49-F238E27FC236}">
                <a16:creationId xmlns:a16="http://schemas.microsoft.com/office/drawing/2014/main" id="{ABA7892F-9FAA-8799-470F-76B64724AF76}"/>
              </a:ext>
            </a:extLst>
          </p:cNvPr>
          <p:cNvSpPr txBox="1"/>
          <p:nvPr/>
        </p:nvSpPr>
        <p:spPr>
          <a:xfrm>
            <a:off x="990626" y="5371164"/>
            <a:ext cx="3513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spc="0" baseline="0" dirty="0">
                <a:ln/>
                <a:solidFill>
                  <a:schemeClr val="bg2">
                    <a:lumMod val="25000"/>
                  </a:schemeClr>
                </a:solidFill>
                <a:sym typeface="MyriadPro-Regular"/>
                <a:rtl val="0"/>
              </a:rPr>
              <a:t>-60</a:t>
            </a:r>
          </a:p>
        </p:txBody>
      </p:sp>
      <p:sp>
        <p:nvSpPr>
          <p:cNvPr id="519" name="Freeform: Shape 518">
            <a:extLst>
              <a:ext uri="{FF2B5EF4-FFF2-40B4-BE49-F238E27FC236}">
                <a16:creationId xmlns:a16="http://schemas.microsoft.com/office/drawing/2014/main" id="{402F9147-7DBD-B0D2-D0A1-58540798144A}"/>
              </a:ext>
            </a:extLst>
          </p:cNvPr>
          <p:cNvSpPr/>
          <p:nvPr/>
        </p:nvSpPr>
        <p:spPr>
          <a:xfrm>
            <a:off x="1260887" y="5645469"/>
            <a:ext cx="50563" cy="6256"/>
          </a:xfrm>
          <a:custGeom>
            <a:avLst/>
            <a:gdLst>
              <a:gd name="connsiteX0" fmla="*/ 40617 w 40616"/>
              <a:gd name="connsiteY0" fmla="*/ 0 h 7240"/>
              <a:gd name="connsiteX1" fmla="*/ 0 w 40616"/>
              <a:gd name="connsiteY1" fmla="*/ 0 h 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616" h="7240">
                <a:moveTo>
                  <a:pt x="40617" y="0"/>
                </a:moveTo>
                <a:lnTo>
                  <a:pt x="0" y="0"/>
                </a:lnTo>
              </a:path>
            </a:pathLst>
          </a:custGeom>
          <a:ln w="12700" cap="flat">
            <a:solidFill>
              <a:schemeClr val="bg2">
                <a:lumMod val="2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3734B005-AE7A-7D85-F662-FBECFD29F16C}"/>
              </a:ext>
            </a:extLst>
          </p:cNvPr>
          <p:cNvSpPr txBox="1"/>
          <p:nvPr/>
        </p:nvSpPr>
        <p:spPr>
          <a:xfrm>
            <a:off x="990626" y="5548085"/>
            <a:ext cx="3513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spc="0" baseline="0" dirty="0">
                <a:ln/>
                <a:solidFill>
                  <a:schemeClr val="bg2">
                    <a:lumMod val="25000"/>
                  </a:schemeClr>
                </a:solidFill>
                <a:sym typeface="MyriadPro-Regular"/>
                <a:rtl val="0"/>
              </a:rPr>
              <a:t>-80</a:t>
            </a:r>
          </a:p>
        </p:txBody>
      </p:sp>
      <p:sp>
        <p:nvSpPr>
          <p:cNvPr id="522" name="Freeform: Shape 521">
            <a:extLst>
              <a:ext uri="{FF2B5EF4-FFF2-40B4-BE49-F238E27FC236}">
                <a16:creationId xmlns:a16="http://schemas.microsoft.com/office/drawing/2014/main" id="{43778594-6C63-7582-54D7-EE4017EB2E23}"/>
              </a:ext>
            </a:extLst>
          </p:cNvPr>
          <p:cNvSpPr/>
          <p:nvPr/>
        </p:nvSpPr>
        <p:spPr>
          <a:xfrm>
            <a:off x="1260887" y="5822391"/>
            <a:ext cx="50563" cy="6256"/>
          </a:xfrm>
          <a:custGeom>
            <a:avLst/>
            <a:gdLst>
              <a:gd name="connsiteX0" fmla="*/ 40617 w 40616"/>
              <a:gd name="connsiteY0" fmla="*/ 0 h 7240"/>
              <a:gd name="connsiteX1" fmla="*/ 0 w 40616"/>
              <a:gd name="connsiteY1" fmla="*/ 0 h 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616" h="7240">
                <a:moveTo>
                  <a:pt x="40617" y="0"/>
                </a:moveTo>
                <a:lnTo>
                  <a:pt x="0" y="0"/>
                </a:lnTo>
              </a:path>
            </a:pathLst>
          </a:custGeom>
          <a:ln w="12700" cap="flat">
            <a:solidFill>
              <a:schemeClr val="bg2">
                <a:lumMod val="2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93E9A732-AF47-EA96-8E81-7CF1A6746897}"/>
              </a:ext>
            </a:extLst>
          </p:cNvPr>
          <p:cNvSpPr txBox="1"/>
          <p:nvPr/>
        </p:nvSpPr>
        <p:spPr>
          <a:xfrm>
            <a:off x="926505" y="5725069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spc="0" baseline="0" dirty="0">
                <a:ln/>
                <a:solidFill>
                  <a:schemeClr val="bg2">
                    <a:lumMod val="25000"/>
                  </a:schemeClr>
                </a:solidFill>
                <a:sym typeface="MyriadPro-Regular"/>
                <a:rtl val="0"/>
              </a:rPr>
              <a:t>-100</a:t>
            </a:r>
          </a:p>
        </p:txBody>
      </p:sp>
      <p:sp>
        <p:nvSpPr>
          <p:cNvPr id="700" name="Freeform: Shape 699">
            <a:extLst>
              <a:ext uri="{FF2B5EF4-FFF2-40B4-BE49-F238E27FC236}">
                <a16:creationId xmlns:a16="http://schemas.microsoft.com/office/drawing/2014/main" id="{9423BFFC-3DE3-D2B2-20C7-937563F02458}"/>
              </a:ext>
            </a:extLst>
          </p:cNvPr>
          <p:cNvSpPr/>
          <p:nvPr/>
        </p:nvSpPr>
        <p:spPr>
          <a:xfrm>
            <a:off x="1353999" y="4939910"/>
            <a:ext cx="73278" cy="84645"/>
          </a:xfrm>
          <a:custGeom>
            <a:avLst/>
            <a:gdLst>
              <a:gd name="connsiteX0" fmla="*/ 0 w 53866"/>
              <a:gd name="connsiteY0" fmla="*/ 0 h 97958"/>
              <a:gd name="connsiteX1" fmla="*/ 53866 w 53866"/>
              <a:gd name="connsiteY1" fmla="*/ 0 h 97958"/>
              <a:gd name="connsiteX2" fmla="*/ 53866 w 53866"/>
              <a:gd name="connsiteY2" fmla="*/ 97958 h 97958"/>
              <a:gd name="connsiteX3" fmla="*/ 0 w 53866"/>
              <a:gd name="connsiteY3" fmla="*/ 97958 h 9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7958">
                <a:moveTo>
                  <a:pt x="0" y="0"/>
                </a:moveTo>
                <a:lnTo>
                  <a:pt x="53866" y="0"/>
                </a:lnTo>
                <a:lnTo>
                  <a:pt x="53866" y="97958"/>
                </a:lnTo>
                <a:lnTo>
                  <a:pt x="0" y="97958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01" name="Freeform: Shape 700">
            <a:extLst>
              <a:ext uri="{FF2B5EF4-FFF2-40B4-BE49-F238E27FC236}">
                <a16:creationId xmlns:a16="http://schemas.microsoft.com/office/drawing/2014/main" id="{E13C1DB7-C05E-8A04-85E6-998EDF05D498}"/>
              </a:ext>
            </a:extLst>
          </p:cNvPr>
          <p:cNvSpPr/>
          <p:nvPr/>
        </p:nvSpPr>
        <p:spPr>
          <a:xfrm>
            <a:off x="1450915" y="4939910"/>
            <a:ext cx="73278" cy="84645"/>
          </a:xfrm>
          <a:custGeom>
            <a:avLst/>
            <a:gdLst>
              <a:gd name="connsiteX0" fmla="*/ 0 w 53866"/>
              <a:gd name="connsiteY0" fmla="*/ 0 h 97958"/>
              <a:gd name="connsiteX1" fmla="*/ 53866 w 53866"/>
              <a:gd name="connsiteY1" fmla="*/ 0 h 97958"/>
              <a:gd name="connsiteX2" fmla="*/ 53866 w 53866"/>
              <a:gd name="connsiteY2" fmla="*/ 97958 h 97958"/>
              <a:gd name="connsiteX3" fmla="*/ 0 w 53866"/>
              <a:gd name="connsiteY3" fmla="*/ 97958 h 9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7958">
                <a:moveTo>
                  <a:pt x="0" y="0"/>
                </a:moveTo>
                <a:lnTo>
                  <a:pt x="53866" y="0"/>
                </a:lnTo>
                <a:lnTo>
                  <a:pt x="53866" y="97958"/>
                </a:lnTo>
                <a:lnTo>
                  <a:pt x="0" y="97958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02" name="Freeform: Shape 701">
            <a:extLst>
              <a:ext uri="{FF2B5EF4-FFF2-40B4-BE49-F238E27FC236}">
                <a16:creationId xmlns:a16="http://schemas.microsoft.com/office/drawing/2014/main" id="{5AF8E908-8BA3-5834-87E2-E4ED40A9CD87}"/>
              </a:ext>
            </a:extLst>
          </p:cNvPr>
          <p:cNvSpPr/>
          <p:nvPr/>
        </p:nvSpPr>
        <p:spPr>
          <a:xfrm>
            <a:off x="1547832" y="4939910"/>
            <a:ext cx="73278" cy="84645"/>
          </a:xfrm>
          <a:custGeom>
            <a:avLst/>
            <a:gdLst>
              <a:gd name="connsiteX0" fmla="*/ 0 w 53866"/>
              <a:gd name="connsiteY0" fmla="*/ 0 h 97958"/>
              <a:gd name="connsiteX1" fmla="*/ 53866 w 53866"/>
              <a:gd name="connsiteY1" fmla="*/ 0 h 97958"/>
              <a:gd name="connsiteX2" fmla="*/ 53866 w 53866"/>
              <a:gd name="connsiteY2" fmla="*/ 97958 h 97958"/>
              <a:gd name="connsiteX3" fmla="*/ 0 w 53866"/>
              <a:gd name="connsiteY3" fmla="*/ 97958 h 9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7958">
                <a:moveTo>
                  <a:pt x="0" y="0"/>
                </a:moveTo>
                <a:lnTo>
                  <a:pt x="53866" y="0"/>
                </a:lnTo>
                <a:lnTo>
                  <a:pt x="53866" y="97958"/>
                </a:lnTo>
                <a:lnTo>
                  <a:pt x="0" y="97958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03" name="Freeform: Shape 702">
            <a:extLst>
              <a:ext uri="{FF2B5EF4-FFF2-40B4-BE49-F238E27FC236}">
                <a16:creationId xmlns:a16="http://schemas.microsoft.com/office/drawing/2014/main" id="{2F67DBAC-6396-BB0E-904D-A7CC8830E3CE}"/>
              </a:ext>
            </a:extLst>
          </p:cNvPr>
          <p:cNvSpPr/>
          <p:nvPr/>
        </p:nvSpPr>
        <p:spPr>
          <a:xfrm>
            <a:off x="1644649" y="4939910"/>
            <a:ext cx="73278" cy="84645"/>
          </a:xfrm>
          <a:custGeom>
            <a:avLst/>
            <a:gdLst>
              <a:gd name="connsiteX0" fmla="*/ 0 w 53866"/>
              <a:gd name="connsiteY0" fmla="*/ 0 h 97958"/>
              <a:gd name="connsiteX1" fmla="*/ 53866 w 53866"/>
              <a:gd name="connsiteY1" fmla="*/ 0 h 97958"/>
              <a:gd name="connsiteX2" fmla="*/ 53866 w 53866"/>
              <a:gd name="connsiteY2" fmla="*/ 97958 h 97958"/>
              <a:gd name="connsiteX3" fmla="*/ 0 w 53866"/>
              <a:gd name="connsiteY3" fmla="*/ 97958 h 9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7958">
                <a:moveTo>
                  <a:pt x="0" y="0"/>
                </a:moveTo>
                <a:lnTo>
                  <a:pt x="53866" y="0"/>
                </a:lnTo>
                <a:lnTo>
                  <a:pt x="53866" y="97958"/>
                </a:lnTo>
                <a:lnTo>
                  <a:pt x="0" y="97958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04" name="Freeform: Shape 703">
            <a:extLst>
              <a:ext uri="{FF2B5EF4-FFF2-40B4-BE49-F238E27FC236}">
                <a16:creationId xmlns:a16="http://schemas.microsoft.com/office/drawing/2014/main" id="{0E3925AA-326A-FAEE-8B8B-6B701782D147}"/>
              </a:ext>
            </a:extLst>
          </p:cNvPr>
          <p:cNvSpPr/>
          <p:nvPr/>
        </p:nvSpPr>
        <p:spPr>
          <a:xfrm>
            <a:off x="1741565" y="4939910"/>
            <a:ext cx="73278" cy="129875"/>
          </a:xfrm>
          <a:custGeom>
            <a:avLst/>
            <a:gdLst>
              <a:gd name="connsiteX0" fmla="*/ 0 w 53866"/>
              <a:gd name="connsiteY0" fmla="*/ 0 h 150303"/>
              <a:gd name="connsiteX1" fmla="*/ 53866 w 53866"/>
              <a:gd name="connsiteY1" fmla="*/ 0 h 150303"/>
              <a:gd name="connsiteX2" fmla="*/ 53866 w 53866"/>
              <a:gd name="connsiteY2" fmla="*/ 150304 h 150303"/>
              <a:gd name="connsiteX3" fmla="*/ 0 w 53866"/>
              <a:gd name="connsiteY3" fmla="*/ 150304 h 15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150303">
                <a:moveTo>
                  <a:pt x="0" y="0"/>
                </a:moveTo>
                <a:lnTo>
                  <a:pt x="53866" y="0"/>
                </a:lnTo>
                <a:lnTo>
                  <a:pt x="53866" y="150304"/>
                </a:lnTo>
                <a:lnTo>
                  <a:pt x="0" y="150304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05" name="Freeform: Shape 704">
            <a:extLst>
              <a:ext uri="{FF2B5EF4-FFF2-40B4-BE49-F238E27FC236}">
                <a16:creationId xmlns:a16="http://schemas.microsoft.com/office/drawing/2014/main" id="{BACF779D-0F0E-0AF7-DF97-59FD246515FA}"/>
              </a:ext>
            </a:extLst>
          </p:cNvPr>
          <p:cNvSpPr/>
          <p:nvPr/>
        </p:nvSpPr>
        <p:spPr>
          <a:xfrm>
            <a:off x="1838480" y="4939910"/>
            <a:ext cx="73278" cy="174732"/>
          </a:xfrm>
          <a:custGeom>
            <a:avLst/>
            <a:gdLst>
              <a:gd name="connsiteX0" fmla="*/ 0 w 53866"/>
              <a:gd name="connsiteY0" fmla="*/ 0 h 202215"/>
              <a:gd name="connsiteX1" fmla="*/ 53866 w 53866"/>
              <a:gd name="connsiteY1" fmla="*/ 0 h 202215"/>
              <a:gd name="connsiteX2" fmla="*/ 53866 w 53866"/>
              <a:gd name="connsiteY2" fmla="*/ 202215 h 202215"/>
              <a:gd name="connsiteX3" fmla="*/ 0 w 53866"/>
              <a:gd name="connsiteY3" fmla="*/ 202215 h 20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202215">
                <a:moveTo>
                  <a:pt x="0" y="0"/>
                </a:moveTo>
                <a:lnTo>
                  <a:pt x="53866" y="0"/>
                </a:lnTo>
                <a:lnTo>
                  <a:pt x="53866" y="202215"/>
                </a:lnTo>
                <a:lnTo>
                  <a:pt x="0" y="202215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06" name="Freeform: Shape 705">
            <a:extLst>
              <a:ext uri="{FF2B5EF4-FFF2-40B4-BE49-F238E27FC236}">
                <a16:creationId xmlns:a16="http://schemas.microsoft.com/office/drawing/2014/main" id="{10C61021-7201-E433-4EE3-0185EA501DD2}"/>
              </a:ext>
            </a:extLst>
          </p:cNvPr>
          <p:cNvSpPr/>
          <p:nvPr/>
        </p:nvSpPr>
        <p:spPr>
          <a:xfrm>
            <a:off x="1935396" y="4939910"/>
            <a:ext cx="73278" cy="174732"/>
          </a:xfrm>
          <a:custGeom>
            <a:avLst/>
            <a:gdLst>
              <a:gd name="connsiteX0" fmla="*/ 0 w 53866"/>
              <a:gd name="connsiteY0" fmla="*/ 0 h 202215"/>
              <a:gd name="connsiteX1" fmla="*/ 53866 w 53866"/>
              <a:gd name="connsiteY1" fmla="*/ 0 h 202215"/>
              <a:gd name="connsiteX2" fmla="*/ 53866 w 53866"/>
              <a:gd name="connsiteY2" fmla="*/ 202215 h 202215"/>
              <a:gd name="connsiteX3" fmla="*/ 0 w 53866"/>
              <a:gd name="connsiteY3" fmla="*/ 202215 h 20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202215">
                <a:moveTo>
                  <a:pt x="0" y="0"/>
                </a:moveTo>
                <a:lnTo>
                  <a:pt x="53866" y="0"/>
                </a:lnTo>
                <a:lnTo>
                  <a:pt x="53866" y="202215"/>
                </a:lnTo>
                <a:lnTo>
                  <a:pt x="0" y="202215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07" name="Freeform: Shape 706">
            <a:extLst>
              <a:ext uri="{FF2B5EF4-FFF2-40B4-BE49-F238E27FC236}">
                <a16:creationId xmlns:a16="http://schemas.microsoft.com/office/drawing/2014/main" id="{5BDD8AA4-29D2-DE83-59C4-B2C8673C6527}"/>
              </a:ext>
            </a:extLst>
          </p:cNvPr>
          <p:cNvSpPr/>
          <p:nvPr/>
        </p:nvSpPr>
        <p:spPr>
          <a:xfrm>
            <a:off x="2032214" y="4939910"/>
            <a:ext cx="73278" cy="174732"/>
          </a:xfrm>
          <a:custGeom>
            <a:avLst/>
            <a:gdLst>
              <a:gd name="connsiteX0" fmla="*/ 0 w 53866"/>
              <a:gd name="connsiteY0" fmla="*/ 0 h 202215"/>
              <a:gd name="connsiteX1" fmla="*/ 53866 w 53866"/>
              <a:gd name="connsiteY1" fmla="*/ 0 h 202215"/>
              <a:gd name="connsiteX2" fmla="*/ 53866 w 53866"/>
              <a:gd name="connsiteY2" fmla="*/ 202215 h 202215"/>
              <a:gd name="connsiteX3" fmla="*/ 0 w 53866"/>
              <a:gd name="connsiteY3" fmla="*/ 202215 h 20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202215">
                <a:moveTo>
                  <a:pt x="0" y="0"/>
                </a:moveTo>
                <a:lnTo>
                  <a:pt x="53866" y="0"/>
                </a:lnTo>
                <a:lnTo>
                  <a:pt x="53866" y="202215"/>
                </a:lnTo>
                <a:lnTo>
                  <a:pt x="0" y="202215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08" name="Freeform: Shape 707">
            <a:extLst>
              <a:ext uri="{FF2B5EF4-FFF2-40B4-BE49-F238E27FC236}">
                <a16:creationId xmlns:a16="http://schemas.microsoft.com/office/drawing/2014/main" id="{BE88ADB4-B467-31A6-7D8E-B5D5A55F6178}"/>
              </a:ext>
            </a:extLst>
          </p:cNvPr>
          <p:cNvSpPr/>
          <p:nvPr/>
        </p:nvSpPr>
        <p:spPr>
          <a:xfrm>
            <a:off x="2129129" y="4939910"/>
            <a:ext cx="73278" cy="174732"/>
          </a:xfrm>
          <a:custGeom>
            <a:avLst/>
            <a:gdLst>
              <a:gd name="connsiteX0" fmla="*/ 0 w 53866"/>
              <a:gd name="connsiteY0" fmla="*/ 0 h 202215"/>
              <a:gd name="connsiteX1" fmla="*/ 53866 w 53866"/>
              <a:gd name="connsiteY1" fmla="*/ 0 h 202215"/>
              <a:gd name="connsiteX2" fmla="*/ 53866 w 53866"/>
              <a:gd name="connsiteY2" fmla="*/ 202215 h 202215"/>
              <a:gd name="connsiteX3" fmla="*/ 0 w 53866"/>
              <a:gd name="connsiteY3" fmla="*/ 202215 h 20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202215">
                <a:moveTo>
                  <a:pt x="0" y="0"/>
                </a:moveTo>
                <a:lnTo>
                  <a:pt x="53866" y="0"/>
                </a:lnTo>
                <a:lnTo>
                  <a:pt x="53866" y="202215"/>
                </a:lnTo>
                <a:lnTo>
                  <a:pt x="0" y="202215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09" name="Freeform: Shape 708">
            <a:extLst>
              <a:ext uri="{FF2B5EF4-FFF2-40B4-BE49-F238E27FC236}">
                <a16:creationId xmlns:a16="http://schemas.microsoft.com/office/drawing/2014/main" id="{1200A7C6-F22B-E875-DBF9-8B0173E0CE65}"/>
              </a:ext>
            </a:extLst>
          </p:cNvPr>
          <p:cNvSpPr/>
          <p:nvPr/>
        </p:nvSpPr>
        <p:spPr>
          <a:xfrm>
            <a:off x="2226046" y="4939910"/>
            <a:ext cx="73278" cy="174732"/>
          </a:xfrm>
          <a:custGeom>
            <a:avLst/>
            <a:gdLst>
              <a:gd name="connsiteX0" fmla="*/ 0 w 53866"/>
              <a:gd name="connsiteY0" fmla="*/ 0 h 202215"/>
              <a:gd name="connsiteX1" fmla="*/ 53866 w 53866"/>
              <a:gd name="connsiteY1" fmla="*/ 0 h 202215"/>
              <a:gd name="connsiteX2" fmla="*/ 53866 w 53866"/>
              <a:gd name="connsiteY2" fmla="*/ 202215 h 202215"/>
              <a:gd name="connsiteX3" fmla="*/ 0 w 53866"/>
              <a:gd name="connsiteY3" fmla="*/ 202215 h 20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202215">
                <a:moveTo>
                  <a:pt x="0" y="0"/>
                </a:moveTo>
                <a:lnTo>
                  <a:pt x="53866" y="0"/>
                </a:lnTo>
                <a:lnTo>
                  <a:pt x="53866" y="202215"/>
                </a:lnTo>
                <a:lnTo>
                  <a:pt x="0" y="202215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10" name="Freeform: Shape 709">
            <a:extLst>
              <a:ext uri="{FF2B5EF4-FFF2-40B4-BE49-F238E27FC236}">
                <a16:creationId xmlns:a16="http://schemas.microsoft.com/office/drawing/2014/main" id="{C66F9B57-5FC0-625E-B4A7-7433B2989383}"/>
              </a:ext>
            </a:extLst>
          </p:cNvPr>
          <p:cNvSpPr/>
          <p:nvPr/>
        </p:nvSpPr>
        <p:spPr>
          <a:xfrm>
            <a:off x="2322961" y="4939910"/>
            <a:ext cx="73278" cy="174732"/>
          </a:xfrm>
          <a:custGeom>
            <a:avLst/>
            <a:gdLst>
              <a:gd name="connsiteX0" fmla="*/ 0 w 53866"/>
              <a:gd name="connsiteY0" fmla="*/ 0 h 202215"/>
              <a:gd name="connsiteX1" fmla="*/ 53866 w 53866"/>
              <a:gd name="connsiteY1" fmla="*/ 0 h 202215"/>
              <a:gd name="connsiteX2" fmla="*/ 53866 w 53866"/>
              <a:gd name="connsiteY2" fmla="*/ 202215 h 202215"/>
              <a:gd name="connsiteX3" fmla="*/ 0 w 53866"/>
              <a:gd name="connsiteY3" fmla="*/ 202215 h 20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202215">
                <a:moveTo>
                  <a:pt x="0" y="0"/>
                </a:moveTo>
                <a:lnTo>
                  <a:pt x="53866" y="0"/>
                </a:lnTo>
                <a:lnTo>
                  <a:pt x="53866" y="202215"/>
                </a:lnTo>
                <a:lnTo>
                  <a:pt x="0" y="202215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11" name="Freeform: Shape 710">
            <a:extLst>
              <a:ext uri="{FF2B5EF4-FFF2-40B4-BE49-F238E27FC236}">
                <a16:creationId xmlns:a16="http://schemas.microsoft.com/office/drawing/2014/main" id="{F3E3E15E-A125-BD7F-3D29-FCBAFD493DFB}"/>
              </a:ext>
            </a:extLst>
          </p:cNvPr>
          <p:cNvSpPr/>
          <p:nvPr/>
        </p:nvSpPr>
        <p:spPr>
          <a:xfrm>
            <a:off x="2419779" y="4939910"/>
            <a:ext cx="73278" cy="174732"/>
          </a:xfrm>
          <a:custGeom>
            <a:avLst/>
            <a:gdLst>
              <a:gd name="connsiteX0" fmla="*/ 0 w 53866"/>
              <a:gd name="connsiteY0" fmla="*/ 0 h 202215"/>
              <a:gd name="connsiteX1" fmla="*/ 53866 w 53866"/>
              <a:gd name="connsiteY1" fmla="*/ 0 h 202215"/>
              <a:gd name="connsiteX2" fmla="*/ 53866 w 53866"/>
              <a:gd name="connsiteY2" fmla="*/ 202215 h 202215"/>
              <a:gd name="connsiteX3" fmla="*/ 0 w 53866"/>
              <a:gd name="connsiteY3" fmla="*/ 202215 h 20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202215">
                <a:moveTo>
                  <a:pt x="0" y="0"/>
                </a:moveTo>
                <a:lnTo>
                  <a:pt x="53866" y="0"/>
                </a:lnTo>
                <a:lnTo>
                  <a:pt x="53866" y="202215"/>
                </a:lnTo>
                <a:lnTo>
                  <a:pt x="0" y="202215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12" name="Freeform: Shape 711">
            <a:extLst>
              <a:ext uri="{FF2B5EF4-FFF2-40B4-BE49-F238E27FC236}">
                <a16:creationId xmlns:a16="http://schemas.microsoft.com/office/drawing/2014/main" id="{69FD56C3-621F-C092-856C-11464818CDA0}"/>
              </a:ext>
            </a:extLst>
          </p:cNvPr>
          <p:cNvSpPr/>
          <p:nvPr/>
        </p:nvSpPr>
        <p:spPr>
          <a:xfrm>
            <a:off x="2516695" y="4939910"/>
            <a:ext cx="73278" cy="174732"/>
          </a:xfrm>
          <a:custGeom>
            <a:avLst/>
            <a:gdLst>
              <a:gd name="connsiteX0" fmla="*/ 0 w 53866"/>
              <a:gd name="connsiteY0" fmla="*/ 0 h 202215"/>
              <a:gd name="connsiteX1" fmla="*/ 53866 w 53866"/>
              <a:gd name="connsiteY1" fmla="*/ 0 h 202215"/>
              <a:gd name="connsiteX2" fmla="*/ 53866 w 53866"/>
              <a:gd name="connsiteY2" fmla="*/ 202215 h 202215"/>
              <a:gd name="connsiteX3" fmla="*/ 0 w 53866"/>
              <a:gd name="connsiteY3" fmla="*/ 202215 h 20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202215">
                <a:moveTo>
                  <a:pt x="0" y="0"/>
                </a:moveTo>
                <a:lnTo>
                  <a:pt x="53866" y="0"/>
                </a:lnTo>
                <a:lnTo>
                  <a:pt x="53866" y="202215"/>
                </a:lnTo>
                <a:lnTo>
                  <a:pt x="0" y="202215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13" name="Freeform: Shape 712">
            <a:extLst>
              <a:ext uri="{FF2B5EF4-FFF2-40B4-BE49-F238E27FC236}">
                <a16:creationId xmlns:a16="http://schemas.microsoft.com/office/drawing/2014/main" id="{DC10CC7A-EE77-D232-5BBE-7F4B7B6E837D}"/>
              </a:ext>
            </a:extLst>
          </p:cNvPr>
          <p:cNvSpPr/>
          <p:nvPr/>
        </p:nvSpPr>
        <p:spPr>
          <a:xfrm>
            <a:off x="2613610" y="4939910"/>
            <a:ext cx="73278" cy="174732"/>
          </a:xfrm>
          <a:custGeom>
            <a:avLst/>
            <a:gdLst>
              <a:gd name="connsiteX0" fmla="*/ 0 w 53866"/>
              <a:gd name="connsiteY0" fmla="*/ 0 h 202215"/>
              <a:gd name="connsiteX1" fmla="*/ 53866 w 53866"/>
              <a:gd name="connsiteY1" fmla="*/ 0 h 202215"/>
              <a:gd name="connsiteX2" fmla="*/ 53866 w 53866"/>
              <a:gd name="connsiteY2" fmla="*/ 202215 h 202215"/>
              <a:gd name="connsiteX3" fmla="*/ 0 w 53866"/>
              <a:gd name="connsiteY3" fmla="*/ 202215 h 20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202215">
                <a:moveTo>
                  <a:pt x="0" y="0"/>
                </a:moveTo>
                <a:lnTo>
                  <a:pt x="53866" y="0"/>
                </a:lnTo>
                <a:lnTo>
                  <a:pt x="53866" y="202215"/>
                </a:lnTo>
                <a:lnTo>
                  <a:pt x="0" y="202215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14" name="Freeform: Shape 713">
            <a:extLst>
              <a:ext uri="{FF2B5EF4-FFF2-40B4-BE49-F238E27FC236}">
                <a16:creationId xmlns:a16="http://schemas.microsoft.com/office/drawing/2014/main" id="{6697707B-34DE-528C-588D-BB9D1CE2EBC0}"/>
              </a:ext>
            </a:extLst>
          </p:cNvPr>
          <p:cNvSpPr/>
          <p:nvPr/>
        </p:nvSpPr>
        <p:spPr>
          <a:xfrm>
            <a:off x="2710526" y="4939910"/>
            <a:ext cx="73278" cy="174732"/>
          </a:xfrm>
          <a:custGeom>
            <a:avLst/>
            <a:gdLst>
              <a:gd name="connsiteX0" fmla="*/ 0 w 53866"/>
              <a:gd name="connsiteY0" fmla="*/ 0 h 202215"/>
              <a:gd name="connsiteX1" fmla="*/ 53866 w 53866"/>
              <a:gd name="connsiteY1" fmla="*/ 0 h 202215"/>
              <a:gd name="connsiteX2" fmla="*/ 53866 w 53866"/>
              <a:gd name="connsiteY2" fmla="*/ 202215 h 202215"/>
              <a:gd name="connsiteX3" fmla="*/ 0 w 53866"/>
              <a:gd name="connsiteY3" fmla="*/ 202215 h 20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202215">
                <a:moveTo>
                  <a:pt x="0" y="0"/>
                </a:moveTo>
                <a:lnTo>
                  <a:pt x="53866" y="0"/>
                </a:lnTo>
                <a:lnTo>
                  <a:pt x="53866" y="202215"/>
                </a:lnTo>
                <a:lnTo>
                  <a:pt x="0" y="202215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15" name="Freeform: Shape 714">
            <a:extLst>
              <a:ext uri="{FF2B5EF4-FFF2-40B4-BE49-F238E27FC236}">
                <a16:creationId xmlns:a16="http://schemas.microsoft.com/office/drawing/2014/main" id="{297F465B-42B3-5050-F34E-D91F33071F36}"/>
              </a:ext>
            </a:extLst>
          </p:cNvPr>
          <p:cNvSpPr/>
          <p:nvPr/>
        </p:nvSpPr>
        <p:spPr>
          <a:xfrm>
            <a:off x="2807343" y="4939910"/>
            <a:ext cx="73278" cy="174732"/>
          </a:xfrm>
          <a:custGeom>
            <a:avLst/>
            <a:gdLst>
              <a:gd name="connsiteX0" fmla="*/ 0 w 53866"/>
              <a:gd name="connsiteY0" fmla="*/ 0 h 202215"/>
              <a:gd name="connsiteX1" fmla="*/ 53866 w 53866"/>
              <a:gd name="connsiteY1" fmla="*/ 0 h 202215"/>
              <a:gd name="connsiteX2" fmla="*/ 53866 w 53866"/>
              <a:gd name="connsiteY2" fmla="*/ 202215 h 202215"/>
              <a:gd name="connsiteX3" fmla="*/ 0 w 53866"/>
              <a:gd name="connsiteY3" fmla="*/ 202215 h 20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202215">
                <a:moveTo>
                  <a:pt x="0" y="0"/>
                </a:moveTo>
                <a:lnTo>
                  <a:pt x="53866" y="0"/>
                </a:lnTo>
                <a:lnTo>
                  <a:pt x="53866" y="202215"/>
                </a:lnTo>
                <a:lnTo>
                  <a:pt x="0" y="202215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16" name="Freeform: Shape 715">
            <a:extLst>
              <a:ext uri="{FF2B5EF4-FFF2-40B4-BE49-F238E27FC236}">
                <a16:creationId xmlns:a16="http://schemas.microsoft.com/office/drawing/2014/main" id="{DF04E6C9-C318-E83A-E8CA-DA7683214A9D}"/>
              </a:ext>
            </a:extLst>
          </p:cNvPr>
          <p:cNvSpPr/>
          <p:nvPr/>
        </p:nvSpPr>
        <p:spPr>
          <a:xfrm>
            <a:off x="2904260" y="4939910"/>
            <a:ext cx="73278" cy="174732"/>
          </a:xfrm>
          <a:custGeom>
            <a:avLst/>
            <a:gdLst>
              <a:gd name="connsiteX0" fmla="*/ 0 w 53866"/>
              <a:gd name="connsiteY0" fmla="*/ 0 h 202215"/>
              <a:gd name="connsiteX1" fmla="*/ 53866 w 53866"/>
              <a:gd name="connsiteY1" fmla="*/ 0 h 202215"/>
              <a:gd name="connsiteX2" fmla="*/ 53866 w 53866"/>
              <a:gd name="connsiteY2" fmla="*/ 202215 h 202215"/>
              <a:gd name="connsiteX3" fmla="*/ 0 w 53866"/>
              <a:gd name="connsiteY3" fmla="*/ 202215 h 20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202215">
                <a:moveTo>
                  <a:pt x="0" y="0"/>
                </a:moveTo>
                <a:lnTo>
                  <a:pt x="53866" y="0"/>
                </a:lnTo>
                <a:lnTo>
                  <a:pt x="53866" y="202215"/>
                </a:lnTo>
                <a:lnTo>
                  <a:pt x="0" y="202215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17" name="Freeform: Shape 716">
            <a:extLst>
              <a:ext uri="{FF2B5EF4-FFF2-40B4-BE49-F238E27FC236}">
                <a16:creationId xmlns:a16="http://schemas.microsoft.com/office/drawing/2014/main" id="{97DAAB64-B597-7FF5-DA76-0A7813393C3D}"/>
              </a:ext>
            </a:extLst>
          </p:cNvPr>
          <p:cNvSpPr/>
          <p:nvPr/>
        </p:nvSpPr>
        <p:spPr>
          <a:xfrm>
            <a:off x="3001176" y="4939910"/>
            <a:ext cx="73278" cy="218775"/>
          </a:xfrm>
          <a:custGeom>
            <a:avLst/>
            <a:gdLst>
              <a:gd name="connsiteX0" fmla="*/ 0 w 53866"/>
              <a:gd name="connsiteY0" fmla="*/ 0 h 253185"/>
              <a:gd name="connsiteX1" fmla="*/ 53866 w 53866"/>
              <a:gd name="connsiteY1" fmla="*/ 0 h 253185"/>
              <a:gd name="connsiteX2" fmla="*/ 53866 w 53866"/>
              <a:gd name="connsiteY2" fmla="*/ 253185 h 253185"/>
              <a:gd name="connsiteX3" fmla="*/ 0 w 53866"/>
              <a:gd name="connsiteY3" fmla="*/ 253185 h 253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253185">
                <a:moveTo>
                  <a:pt x="0" y="0"/>
                </a:moveTo>
                <a:lnTo>
                  <a:pt x="53866" y="0"/>
                </a:lnTo>
                <a:lnTo>
                  <a:pt x="53866" y="253185"/>
                </a:lnTo>
                <a:lnTo>
                  <a:pt x="0" y="253185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18" name="Freeform: Shape 717">
            <a:extLst>
              <a:ext uri="{FF2B5EF4-FFF2-40B4-BE49-F238E27FC236}">
                <a16:creationId xmlns:a16="http://schemas.microsoft.com/office/drawing/2014/main" id="{0F91EBAD-F1E0-3170-FAFC-394D21E96FA8}"/>
              </a:ext>
            </a:extLst>
          </p:cNvPr>
          <p:cNvSpPr/>
          <p:nvPr/>
        </p:nvSpPr>
        <p:spPr>
          <a:xfrm>
            <a:off x="3098091" y="4939910"/>
            <a:ext cx="73278" cy="218775"/>
          </a:xfrm>
          <a:custGeom>
            <a:avLst/>
            <a:gdLst>
              <a:gd name="connsiteX0" fmla="*/ 0 w 53866"/>
              <a:gd name="connsiteY0" fmla="*/ 0 h 253185"/>
              <a:gd name="connsiteX1" fmla="*/ 53866 w 53866"/>
              <a:gd name="connsiteY1" fmla="*/ 0 h 253185"/>
              <a:gd name="connsiteX2" fmla="*/ 53866 w 53866"/>
              <a:gd name="connsiteY2" fmla="*/ 253185 h 253185"/>
              <a:gd name="connsiteX3" fmla="*/ 0 w 53866"/>
              <a:gd name="connsiteY3" fmla="*/ 253185 h 253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253185">
                <a:moveTo>
                  <a:pt x="0" y="0"/>
                </a:moveTo>
                <a:lnTo>
                  <a:pt x="53866" y="0"/>
                </a:lnTo>
                <a:lnTo>
                  <a:pt x="53866" y="253185"/>
                </a:lnTo>
                <a:lnTo>
                  <a:pt x="0" y="253185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19" name="Freeform: Shape 718">
            <a:extLst>
              <a:ext uri="{FF2B5EF4-FFF2-40B4-BE49-F238E27FC236}">
                <a16:creationId xmlns:a16="http://schemas.microsoft.com/office/drawing/2014/main" id="{81A2B6AD-645B-32F8-D3F3-2D4DEE71B7B0}"/>
              </a:ext>
            </a:extLst>
          </p:cNvPr>
          <p:cNvSpPr/>
          <p:nvPr/>
        </p:nvSpPr>
        <p:spPr>
          <a:xfrm>
            <a:off x="3194909" y="4939910"/>
            <a:ext cx="73278" cy="259814"/>
          </a:xfrm>
          <a:custGeom>
            <a:avLst/>
            <a:gdLst>
              <a:gd name="connsiteX0" fmla="*/ 0 w 53866"/>
              <a:gd name="connsiteY0" fmla="*/ 0 h 300679"/>
              <a:gd name="connsiteX1" fmla="*/ 53866 w 53866"/>
              <a:gd name="connsiteY1" fmla="*/ 0 h 300679"/>
              <a:gd name="connsiteX2" fmla="*/ 53866 w 53866"/>
              <a:gd name="connsiteY2" fmla="*/ 300680 h 300679"/>
              <a:gd name="connsiteX3" fmla="*/ 0 w 53866"/>
              <a:gd name="connsiteY3" fmla="*/ 300680 h 3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0679">
                <a:moveTo>
                  <a:pt x="0" y="0"/>
                </a:moveTo>
                <a:lnTo>
                  <a:pt x="53866" y="0"/>
                </a:lnTo>
                <a:lnTo>
                  <a:pt x="53866" y="300680"/>
                </a:lnTo>
                <a:lnTo>
                  <a:pt x="0" y="3006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20" name="Freeform: Shape 719">
            <a:extLst>
              <a:ext uri="{FF2B5EF4-FFF2-40B4-BE49-F238E27FC236}">
                <a16:creationId xmlns:a16="http://schemas.microsoft.com/office/drawing/2014/main" id="{A854B5E0-76E2-DED3-D4FC-50C6AFF403A1}"/>
              </a:ext>
            </a:extLst>
          </p:cNvPr>
          <p:cNvSpPr/>
          <p:nvPr/>
        </p:nvSpPr>
        <p:spPr>
          <a:xfrm>
            <a:off x="3291824" y="4939910"/>
            <a:ext cx="73278" cy="259814"/>
          </a:xfrm>
          <a:custGeom>
            <a:avLst/>
            <a:gdLst>
              <a:gd name="connsiteX0" fmla="*/ 0 w 53866"/>
              <a:gd name="connsiteY0" fmla="*/ 0 h 300679"/>
              <a:gd name="connsiteX1" fmla="*/ 53866 w 53866"/>
              <a:gd name="connsiteY1" fmla="*/ 0 h 300679"/>
              <a:gd name="connsiteX2" fmla="*/ 53866 w 53866"/>
              <a:gd name="connsiteY2" fmla="*/ 300680 h 300679"/>
              <a:gd name="connsiteX3" fmla="*/ 0 w 53866"/>
              <a:gd name="connsiteY3" fmla="*/ 300680 h 3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0679">
                <a:moveTo>
                  <a:pt x="0" y="0"/>
                </a:moveTo>
                <a:lnTo>
                  <a:pt x="53866" y="0"/>
                </a:lnTo>
                <a:lnTo>
                  <a:pt x="53866" y="300680"/>
                </a:lnTo>
                <a:lnTo>
                  <a:pt x="0" y="3006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21" name="Freeform: Shape 720">
            <a:extLst>
              <a:ext uri="{FF2B5EF4-FFF2-40B4-BE49-F238E27FC236}">
                <a16:creationId xmlns:a16="http://schemas.microsoft.com/office/drawing/2014/main" id="{75F41FAE-1B53-ED09-B00E-EA16F300E33B}"/>
              </a:ext>
            </a:extLst>
          </p:cNvPr>
          <p:cNvSpPr/>
          <p:nvPr/>
        </p:nvSpPr>
        <p:spPr>
          <a:xfrm>
            <a:off x="3388740" y="4939910"/>
            <a:ext cx="73278" cy="259814"/>
          </a:xfrm>
          <a:custGeom>
            <a:avLst/>
            <a:gdLst>
              <a:gd name="connsiteX0" fmla="*/ 0 w 53866"/>
              <a:gd name="connsiteY0" fmla="*/ 0 h 300679"/>
              <a:gd name="connsiteX1" fmla="*/ 53866 w 53866"/>
              <a:gd name="connsiteY1" fmla="*/ 0 h 300679"/>
              <a:gd name="connsiteX2" fmla="*/ 53866 w 53866"/>
              <a:gd name="connsiteY2" fmla="*/ 300680 h 300679"/>
              <a:gd name="connsiteX3" fmla="*/ 0 w 53866"/>
              <a:gd name="connsiteY3" fmla="*/ 300680 h 3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0679">
                <a:moveTo>
                  <a:pt x="0" y="0"/>
                </a:moveTo>
                <a:lnTo>
                  <a:pt x="53866" y="0"/>
                </a:lnTo>
                <a:lnTo>
                  <a:pt x="53866" y="300680"/>
                </a:lnTo>
                <a:lnTo>
                  <a:pt x="0" y="3006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22" name="Freeform: Shape 721">
            <a:extLst>
              <a:ext uri="{FF2B5EF4-FFF2-40B4-BE49-F238E27FC236}">
                <a16:creationId xmlns:a16="http://schemas.microsoft.com/office/drawing/2014/main" id="{FAB1760F-E893-BED3-800B-C3367A665F5C}"/>
              </a:ext>
            </a:extLst>
          </p:cNvPr>
          <p:cNvSpPr/>
          <p:nvPr/>
        </p:nvSpPr>
        <p:spPr>
          <a:xfrm>
            <a:off x="3485657" y="4939910"/>
            <a:ext cx="73278" cy="259814"/>
          </a:xfrm>
          <a:custGeom>
            <a:avLst/>
            <a:gdLst>
              <a:gd name="connsiteX0" fmla="*/ 0 w 53866"/>
              <a:gd name="connsiteY0" fmla="*/ 0 h 300679"/>
              <a:gd name="connsiteX1" fmla="*/ 53866 w 53866"/>
              <a:gd name="connsiteY1" fmla="*/ 0 h 300679"/>
              <a:gd name="connsiteX2" fmla="*/ 53866 w 53866"/>
              <a:gd name="connsiteY2" fmla="*/ 300680 h 300679"/>
              <a:gd name="connsiteX3" fmla="*/ 0 w 53866"/>
              <a:gd name="connsiteY3" fmla="*/ 300680 h 3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0679">
                <a:moveTo>
                  <a:pt x="0" y="0"/>
                </a:moveTo>
                <a:lnTo>
                  <a:pt x="53866" y="0"/>
                </a:lnTo>
                <a:lnTo>
                  <a:pt x="53866" y="300680"/>
                </a:lnTo>
                <a:lnTo>
                  <a:pt x="0" y="3006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23" name="Freeform: Shape 722">
            <a:extLst>
              <a:ext uri="{FF2B5EF4-FFF2-40B4-BE49-F238E27FC236}">
                <a16:creationId xmlns:a16="http://schemas.microsoft.com/office/drawing/2014/main" id="{C2865116-8954-8471-EB46-C4F6BEA62EE2}"/>
              </a:ext>
            </a:extLst>
          </p:cNvPr>
          <p:cNvSpPr/>
          <p:nvPr/>
        </p:nvSpPr>
        <p:spPr>
          <a:xfrm>
            <a:off x="3582572" y="4939910"/>
            <a:ext cx="73278" cy="259814"/>
          </a:xfrm>
          <a:custGeom>
            <a:avLst/>
            <a:gdLst>
              <a:gd name="connsiteX0" fmla="*/ 0 w 53866"/>
              <a:gd name="connsiteY0" fmla="*/ 0 h 300679"/>
              <a:gd name="connsiteX1" fmla="*/ 53866 w 53866"/>
              <a:gd name="connsiteY1" fmla="*/ 0 h 300679"/>
              <a:gd name="connsiteX2" fmla="*/ 53866 w 53866"/>
              <a:gd name="connsiteY2" fmla="*/ 300680 h 300679"/>
              <a:gd name="connsiteX3" fmla="*/ 0 w 53866"/>
              <a:gd name="connsiteY3" fmla="*/ 300680 h 3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0679">
                <a:moveTo>
                  <a:pt x="0" y="0"/>
                </a:moveTo>
                <a:lnTo>
                  <a:pt x="53866" y="0"/>
                </a:lnTo>
                <a:lnTo>
                  <a:pt x="53866" y="300680"/>
                </a:lnTo>
                <a:lnTo>
                  <a:pt x="0" y="3006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24" name="Freeform: Shape 723">
            <a:extLst>
              <a:ext uri="{FF2B5EF4-FFF2-40B4-BE49-F238E27FC236}">
                <a16:creationId xmlns:a16="http://schemas.microsoft.com/office/drawing/2014/main" id="{674A19A3-B479-A5EA-3467-1F2922508BD3}"/>
              </a:ext>
            </a:extLst>
          </p:cNvPr>
          <p:cNvSpPr/>
          <p:nvPr/>
        </p:nvSpPr>
        <p:spPr>
          <a:xfrm>
            <a:off x="3679390" y="4939910"/>
            <a:ext cx="73278" cy="259814"/>
          </a:xfrm>
          <a:custGeom>
            <a:avLst/>
            <a:gdLst>
              <a:gd name="connsiteX0" fmla="*/ 0 w 53866"/>
              <a:gd name="connsiteY0" fmla="*/ 0 h 300679"/>
              <a:gd name="connsiteX1" fmla="*/ 53866 w 53866"/>
              <a:gd name="connsiteY1" fmla="*/ 0 h 300679"/>
              <a:gd name="connsiteX2" fmla="*/ 53866 w 53866"/>
              <a:gd name="connsiteY2" fmla="*/ 300680 h 300679"/>
              <a:gd name="connsiteX3" fmla="*/ 0 w 53866"/>
              <a:gd name="connsiteY3" fmla="*/ 300680 h 3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0679">
                <a:moveTo>
                  <a:pt x="0" y="0"/>
                </a:moveTo>
                <a:lnTo>
                  <a:pt x="53866" y="0"/>
                </a:lnTo>
                <a:lnTo>
                  <a:pt x="53866" y="300680"/>
                </a:lnTo>
                <a:lnTo>
                  <a:pt x="0" y="3006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25" name="Freeform: Shape 724">
            <a:extLst>
              <a:ext uri="{FF2B5EF4-FFF2-40B4-BE49-F238E27FC236}">
                <a16:creationId xmlns:a16="http://schemas.microsoft.com/office/drawing/2014/main" id="{0325E2DA-82F6-6539-5F28-F23D70293578}"/>
              </a:ext>
            </a:extLst>
          </p:cNvPr>
          <p:cNvSpPr/>
          <p:nvPr/>
        </p:nvSpPr>
        <p:spPr>
          <a:xfrm>
            <a:off x="3776305" y="4939910"/>
            <a:ext cx="73278" cy="259814"/>
          </a:xfrm>
          <a:custGeom>
            <a:avLst/>
            <a:gdLst>
              <a:gd name="connsiteX0" fmla="*/ 0 w 53866"/>
              <a:gd name="connsiteY0" fmla="*/ 0 h 300679"/>
              <a:gd name="connsiteX1" fmla="*/ 53866 w 53866"/>
              <a:gd name="connsiteY1" fmla="*/ 0 h 300679"/>
              <a:gd name="connsiteX2" fmla="*/ 53866 w 53866"/>
              <a:gd name="connsiteY2" fmla="*/ 300680 h 300679"/>
              <a:gd name="connsiteX3" fmla="*/ 0 w 53866"/>
              <a:gd name="connsiteY3" fmla="*/ 300680 h 3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0679">
                <a:moveTo>
                  <a:pt x="0" y="0"/>
                </a:moveTo>
                <a:lnTo>
                  <a:pt x="53866" y="0"/>
                </a:lnTo>
                <a:lnTo>
                  <a:pt x="53866" y="300680"/>
                </a:lnTo>
                <a:lnTo>
                  <a:pt x="0" y="3006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26" name="Freeform: Shape 725">
            <a:extLst>
              <a:ext uri="{FF2B5EF4-FFF2-40B4-BE49-F238E27FC236}">
                <a16:creationId xmlns:a16="http://schemas.microsoft.com/office/drawing/2014/main" id="{5E74191F-AAE0-B975-AF3C-067C51FF0A1A}"/>
              </a:ext>
            </a:extLst>
          </p:cNvPr>
          <p:cNvSpPr/>
          <p:nvPr/>
        </p:nvSpPr>
        <p:spPr>
          <a:xfrm>
            <a:off x="3873221" y="4939910"/>
            <a:ext cx="73278" cy="259814"/>
          </a:xfrm>
          <a:custGeom>
            <a:avLst/>
            <a:gdLst>
              <a:gd name="connsiteX0" fmla="*/ 0 w 53866"/>
              <a:gd name="connsiteY0" fmla="*/ 0 h 300679"/>
              <a:gd name="connsiteX1" fmla="*/ 53866 w 53866"/>
              <a:gd name="connsiteY1" fmla="*/ 0 h 300679"/>
              <a:gd name="connsiteX2" fmla="*/ 53866 w 53866"/>
              <a:gd name="connsiteY2" fmla="*/ 300680 h 300679"/>
              <a:gd name="connsiteX3" fmla="*/ 0 w 53866"/>
              <a:gd name="connsiteY3" fmla="*/ 300680 h 3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0679">
                <a:moveTo>
                  <a:pt x="0" y="0"/>
                </a:moveTo>
                <a:lnTo>
                  <a:pt x="53866" y="0"/>
                </a:lnTo>
                <a:lnTo>
                  <a:pt x="53866" y="300680"/>
                </a:lnTo>
                <a:lnTo>
                  <a:pt x="0" y="3006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27" name="Freeform: Shape 726">
            <a:extLst>
              <a:ext uri="{FF2B5EF4-FFF2-40B4-BE49-F238E27FC236}">
                <a16:creationId xmlns:a16="http://schemas.microsoft.com/office/drawing/2014/main" id="{3D84C541-1173-3A56-DEEF-93AD5CC834AE}"/>
              </a:ext>
            </a:extLst>
          </p:cNvPr>
          <p:cNvSpPr/>
          <p:nvPr/>
        </p:nvSpPr>
        <p:spPr>
          <a:xfrm>
            <a:off x="3970137" y="4939910"/>
            <a:ext cx="73278" cy="259814"/>
          </a:xfrm>
          <a:custGeom>
            <a:avLst/>
            <a:gdLst>
              <a:gd name="connsiteX0" fmla="*/ 0 w 53866"/>
              <a:gd name="connsiteY0" fmla="*/ 0 h 300679"/>
              <a:gd name="connsiteX1" fmla="*/ 53866 w 53866"/>
              <a:gd name="connsiteY1" fmla="*/ 0 h 300679"/>
              <a:gd name="connsiteX2" fmla="*/ 53866 w 53866"/>
              <a:gd name="connsiteY2" fmla="*/ 300680 h 300679"/>
              <a:gd name="connsiteX3" fmla="*/ 0 w 53866"/>
              <a:gd name="connsiteY3" fmla="*/ 300680 h 3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0679">
                <a:moveTo>
                  <a:pt x="0" y="0"/>
                </a:moveTo>
                <a:lnTo>
                  <a:pt x="53866" y="0"/>
                </a:lnTo>
                <a:lnTo>
                  <a:pt x="53866" y="300680"/>
                </a:lnTo>
                <a:lnTo>
                  <a:pt x="0" y="3006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28" name="Freeform: Shape 727">
            <a:extLst>
              <a:ext uri="{FF2B5EF4-FFF2-40B4-BE49-F238E27FC236}">
                <a16:creationId xmlns:a16="http://schemas.microsoft.com/office/drawing/2014/main" id="{0FB625B3-20A1-D5D2-027F-66EAED8D37F8}"/>
              </a:ext>
            </a:extLst>
          </p:cNvPr>
          <p:cNvSpPr/>
          <p:nvPr/>
        </p:nvSpPr>
        <p:spPr>
          <a:xfrm>
            <a:off x="4066954" y="4939910"/>
            <a:ext cx="73278" cy="259814"/>
          </a:xfrm>
          <a:custGeom>
            <a:avLst/>
            <a:gdLst>
              <a:gd name="connsiteX0" fmla="*/ 0 w 53866"/>
              <a:gd name="connsiteY0" fmla="*/ 0 h 300679"/>
              <a:gd name="connsiteX1" fmla="*/ 53866 w 53866"/>
              <a:gd name="connsiteY1" fmla="*/ 0 h 300679"/>
              <a:gd name="connsiteX2" fmla="*/ 53866 w 53866"/>
              <a:gd name="connsiteY2" fmla="*/ 300680 h 300679"/>
              <a:gd name="connsiteX3" fmla="*/ 0 w 53866"/>
              <a:gd name="connsiteY3" fmla="*/ 300680 h 3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0679">
                <a:moveTo>
                  <a:pt x="0" y="0"/>
                </a:moveTo>
                <a:lnTo>
                  <a:pt x="53866" y="0"/>
                </a:lnTo>
                <a:lnTo>
                  <a:pt x="53866" y="300680"/>
                </a:lnTo>
                <a:lnTo>
                  <a:pt x="0" y="3006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29" name="Freeform: Shape 728">
            <a:extLst>
              <a:ext uri="{FF2B5EF4-FFF2-40B4-BE49-F238E27FC236}">
                <a16:creationId xmlns:a16="http://schemas.microsoft.com/office/drawing/2014/main" id="{A57D9608-5546-C93E-4967-410FAB22DEBD}"/>
              </a:ext>
            </a:extLst>
          </p:cNvPr>
          <p:cNvSpPr/>
          <p:nvPr/>
        </p:nvSpPr>
        <p:spPr>
          <a:xfrm>
            <a:off x="4163871" y="4939910"/>
            <a:ext cx="73278" cy="259814"/>
          </a:xfrm>
          <a:custGeom>
            <a:avLst/>
            <a:gdLst>
              <a:gd name="connsiteX0" fmla="*/ 0 w 53866"/>
              <a:gd name="connsiteY0" fmla="*/ 0 h 300679"/>
              <a:gd name="connsiteX1" fmla="*/ 53866 w 53866"/>
              <a:gd name="connsiteY1" fmla="*/ 0 h 300679"/>
              <a:gd name="connsiteX2" fmla="*/ 53866 w 53866"/>
              <a:gd name="connsiteY2" fmla="*/ 300680 h 300679"/>
              <a:gd name="connsiteX3" fmla="*/ 0 w 53866"/>
              <a:gd name="connsiteY3" fmla="*/ 300680 h 3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0679">
                <a:moveTo>
                  <a:pt x="0" y="0"/>
                </a:moveTo>
                <a:lnTo>
                  <a:pt x="53866" y="0"/>
                </a:lnTo>
                <a:lnTo>
                  <a:pt x="53866" y="300680"/>
                </a:lnTo>
                <a:lnTo>
                  <a:pt x="0" y="3006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30" name="Freeform: Shape 729">
            <a:extLst>
              <a:ext uri="{FF2B5EF4-FFF2-40B4-BE49-F238E27FC236}">
                <a16:creationId xmlns:a16="http://schemas.microsoft.com/office/drawing/2014/main" id="{BEF4C964-6EB8-3A4B-D0C8-1A7B9208E276}"/>
              </a:ext>
            </a:extLst>
          </p:cNvPr>
          <p:cNvSpPr/>
          <p:nvPr/>
        </p:nvSpPr>
        <p:spPr>
          <a:xfrm>
            <a:off x="4260787" y="4939910"/>
            <a:ext cx="73278" cy="259814"/>
          </a:xfrm>
          <a:custGeom>
            <a:avLst/>
            <a:gdLst>
              <a:gd name="connsiteX0" fmla="*/ 0 w 53866"/>
              <a:gd name="connsiteY0" fmla="*/ 0 h 300679"/>
              <a:gd name="connsiteX1" fmla="*/ 53866 w 53866"/>
              <a:gd name="connsiteY1" fmla="*/ 0 h 300679"/>
              <a:gd name="connsiteX2" fmla="*/ 53866 w 53866"/>
              <a:gd name="connsiteY2" fmla="*/ 300680 h 300679"/>
              <a:gd name="connsiteX3" fmla="*/ 0 w 53866"/>
              <a:gd name="connsiteY3" fmla="*/ 300680 h 3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0679">
                <a:moveTo>
                  <a:pt x="0" y="0"/>
                </a:moveTo>
                <a:lnTo>
                  <a:pt x="53866" y="0"/>
                </a:lnTo>
                <a:lnTo>
                  <a:pt x="53866" y="300680"/>
                </a:lnTo>
                <a:lnTo>
                  <a:pt x="0" y="3006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31" name="Freeform: Shape 730">
            <a:extLst>
              <a:ext uri="{FF2B5EF4-FFF2-40B4-BE49-F238E27FC236}">
                <a16:creationId xmlns:a16="http://schemas.microsoft.com/office/drawing/2014/main" id="{F9F69931-ACD8-CE50-DD6E-DC2EC5B7B08F}"/>
              </a:ext>
            </a:extLst>
          </p:cNvPr>
          <p:cNvSpPr/>
          <p:nvPr/>
        </p:nvSpPr>
        <p:spPr>
          <a:xfrm>
            <a:off x="4357702" y="4939910"/>
            <a:ext cx="73278" cy="259814"/>
          </a:xfrm>
          <a:custGeom>
            <a:avLst/>
            <a:gdLst>
              <a:gd name="connsiteX0" fmla="*/ 0 w 53866"/>
              <a:gd name="connsiteY0" fmla="*/ 0 h 300679"/>
              <a:gd name="connsiteX1" fmla="*/ 53866 w 53866"/>
              <a:gd name="connsiteY1" fmla="*/ 0 h 300679"/>
              <a:gd name="connsiteX2" fmla="*/ 53866 w 53866"/>
              <a:gd name="connsiteY2" fmla="*/ 300680 h 300679"/>
              <a:gd name="connsiteX3" fmla="*/ 0 w 53866"/>
              <a:gd name="connsiteY3" fmla="*/ 300680 h 3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0679">
                <a:moveTo>
                  <a:pt x="0" y="0"/>
                </a:moveTo>
                <a:lnTo>
                  <a:pt x="53866" y="0"/>
                </a:lnTo>
                <a:lnTo>
                  <a:pt x="53866" y="300680"/>
                </a:lnTo>
                <a:lnTo>
                  <a:pt x="0" y="3006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32" name="Freeform: Shape 731">
            <a:extLst>
              <a:ext uri="{FF2B5EF4-FFF2-40B4-BE49-F238E27FC236}">
                <a16:creationId xmlns:a16="http://schemas.microsoft.com/office/drawing/2014/main" id="{46FDC32E-762D-3421-B99B-248C4BDBD76E}"/>
              </a:ext>
            </a:extLst>
          </p:cNvPr>
          <p:cNvSpPr/>
          <p:nvPr/>
        </p:nvSpPr>
        <p:spPr>
          <a:xfrm>
            <a:off x="4454520" y="4939910"/>
            <a:ext cx="73278" cy="259814"/>
          </a:xfrm>
          <a:custGeom>
            <a:avLst/>
            <a:gdLst>
              <a:gd name="connsiteX0" fmla="*/ 0 w 53866"/>
              <a:gd name="connsiteY0" fmla="*/ 0 h 300679"/>
              <a:gd name="connsiteX1" fmla="*/ 53866 w 53866"/>
              <a:gd name="connsiteY1" fmla="*/ 0 h 300679"/>
              <a:gd name="connsiteX2" fmla="*/ 53866 w 53866"/>
              <a:gd name="connsiteY2" fmla="*/ 300680 h 300679"/>
              <a:gd name="connsiteX3" fmla="*/ 0 w 53866"/>
              <a:gd name="connsiteY3" fmla="*/ 300680 h 3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0679">
                <a:moveTo>
                  <a:pt x="0" y="0"/>
                </a:moveTo>
                <a:lnTo>
                  <a:pt x="53866" y="0"/>
                </a:lnTo>
                <a:lnTo>
                  <a:pt x="53866" y="300680"/>
                </a:lnTo>
                <a:lnTo>
                  <a:pt x="0" y="3006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33" name="Freeform: Shape 732">
            <a:extLst>
              <a:ext uri="{FF2B5EF4-FFF2-40B4-BE49-F238E27FC236}">
                <a16:creationId xmlns:a16="http://schemas.microsoft.com/office/drawing/2014/main" id="{B30121A6-733F-2C58-F52D-813010BB5D16}"/>
              </a:ext>
            </a:extLst>
          </p:cNvPr>
          <p:cNvSpPr/>
          <p:nvPr/>
        </p:nvSpPr>
        <p:spPr>
          <a:xfrm>
            <a:off x="4551435" y="4939910"/>
            <a:ext cx="73278" cy="259814"/>
          </a:xfrm>
          <a:custGeom>
            <a:avLst/>
            <a:gdLst>
              <a:gd name="connsiteX0" fmla="*/ 0 w 53866"/>
              <a:gd name="connsiteY0" fmla="*/ 0 h 300679"/>
              <a:gd name="connsiteX1" fmla="*/ 53866 w 53866"/>
              <a:gd name="connsiteY1" fmla="*/ 0 h 300679"/>
              <a:gd name="connsiteX2" fmla="*/ 53866 w 53866"/>
              <a:gd name="connsiteY2" fmla="*/ 300680 h 300679"/>
              <a:gd name="connsiteX3" fmla="*/ 0 w 53866"/>
              <a:gd name="connsiteY3" fmla="*/ 300680 h 3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0679">
                <a:moveTo>
                  <a:pt x="0" y="0"/>
                </a:moveTo>
                <a:lnTo>
                  <a:pt x="53866" y="0"/>
                </a:lnTo>
                <a:lnTo>
                  <a:pt x="53866" y="300680"/>
                </a:lnTo>
                <a:lnTo>
                  <a:pt x="0" y="3006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34" name="Freeform: Shape 733">
            <a:extLst>
              <a:ext uri="{FF2B5EF4-FFF2-40B4-BE49-F238E27FC236}">
                <a16:creationId xmlns:a16="http://schemas.microsoft.com/office/drawing/2014/main" id="{6576751C-01C9-4B95-4224-96DC72494EB0}"/>
              </a:ext>
            </a:extLst>
          </p:cNvPr>
          <p:cNvSpPr/>
          <p:nvPr/>
        </p:nvSpPr>
        <p:spPr>
          <a:xfrm>
            <a:off x="4648351" y="4939910"/>
            <a:ext cx="73278" cy="259814"/>
          </a:xfrm>
          <a:custGeom>
            <a:avLst/>
            <a:gdLst>
              <a:gd name="connsiteX0" fmla="*/ 0 w 53866"/>
              <a:gd name="connsiteY0" fmla="*/ 0 h 300679"/>
              <a:gd name="connsiteX1" fmla="*/ 53866 w 53866"/>
              <a:gd name="connsiteY1" fmla="*/ 0 h 300679"/>
              <a:gd name="connsiteX2" fmla="*/ 53866 w 53866"/>
              <a:gd name="connsiteY2" fmla="*/ 300680 h 300679"/>
              <a:gd name="connsiteX3" fmla="*/ 0 w 53866"/>
              <a:gd name="connsiteY3" fmla="*/ 300680 h 3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0679">
                <a:moveTo>
                  <a:pt x="0" y="0"/>
                </a:moveTo>
                <a:lnTo>
                  <a:pt x="53866" y="0"/>
                </a:lnTo>
                <a:lnTo>
                  <a:pt x="53866" y="300680"/>
                </a:lnTo>
                <a:lnTo>
                  <a:pt x="0" y="3006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35" name="Freeform: Shape 734">
            <a:extLst>
              <a:ext uri="{FF2B5EF4-FFF2-40B4-BE49-F238E27FC236}">
                <a16:creationId xmlns:a16="http://schemas.microsoft.com/office/drawing/2014/main" id="{4BAEC3A3-3DC9-9075-A3B1-804A17278D62}"/>
              </a:ext>
            </a:extLst>
          </p:cNvPr>
          <p:cNvSpPr/>
          <p:nvPr/>
        </p:nvSpPr>
        <p:spPr>
          <a:xfrm>
            <a:off x="4745268" y="4939910"/>
            <a:ext cx="73278" cy="259814"/>
          </a:xfrm>
          <a:custGeom>
            <a:avLst/>
            <a:gdLst>
              <a:gd name="connsiteX0" fmla="*/ 0 w 53866"/>
              <a:gd name="connsiteY0" fmla="*/ 0 h 300679"/>
              <a:gd name="connsiteX1" fmla="*/ 53866 w 53866"/>
              <a:gd name="connsiteY1" fmla="*/ 0 h 300679"/>
              <a:gd name="connsiteX2" fmla="*/ 53866 w 53866"/>
              <a:gd name="connsiteY2" fmla="*/ 300680 h 300679"/>
              <a:gd name="connsiteX3" fmla="*/ 0 w 53866"/>
              <a:gd name="connsiteY3" fmla="*/ 300680 h 3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0679">
                <a:moveTo>
                  <a:pt x="0" y="0"/>
                </a:moveTo>
                <a:lnTo>
                  <a:pt x="53866" y="0"/>
                </a:lnTo>
                <a:lnTo>
                  <a:pt x="53866" y="300680"/>
                </a:lnTo>
                <a:lnTo>
                  <a:pt x="0" y="3006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36" name="Freeform: Shape 735">
            <a:extLst>
              <a:ext uri="{FF2B5EF4-FFF2-40B4-BE49-F238E27FC236}">
                <a16:creationId xmlns:a16="http://schemas.microsoft.com/office/drawing/2014/main" id="{5C6E9109-64DF-7F4E-B1BE-939717B85BE0}"/>
              </a:ext>
            </a:extLst>
          </p:cNvPr>
          <p:cNvSpPr/>
          <p:nvPr/>
        </p:nvSpPr>
        <p:spPr>
          <a:xfrm>
            <a:off x="4842084" y="4939910"/>
            <a:ext cx="73278" cy="259814"/>
          </a:xfrm>
          <a:custGeom>
            <a:avLst/>
            <a:gdLst>
              <a:gd name="connsiteX0" fmla="*/ 0 w 53866"/>
              <a:gd name="connsiteY0" fmla="*/ 0 h 300679"/>
              <a:gd name="connsiteX1" fmla="*/ 53866 w 53866"/>
              <a:gd name="connsiteY1" fmla="*/ 0 h 300679"/>
              <a:gd name="connsiteX2" fmla="*/ 53866 w 53866"/>
              <a:gd name="connsiteY2" fmla="*/ 300680 h 300679"/>
              <a:gd name="connsiteX3" fmla="*/ 0 w 53866"/>
              <a:gd name="connsiteY3" fmla="*/ 300680 h 3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0679">
                <a:moveTo>
                  <a:pt x="0" y="0"/>
                </a:moveTo>
                <a:lnTo>
                  <a:pt x="53866" y="0"/>
                </a:lnTo>
                <a:lnTo>
                  <a:pt x="53866" y="300680"/>
                </a:lnTo>
                <a:lnTo>
                  <a:pt x="0" y="3006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37" name="Freeform: Shape 736">
            <a:extLst>
              <a:ext uri="{FF2B5EF4-FFF2-40B4-BE49-F238E27FC236}">
                <a16:creationId xmlns:a16="http://schemas.microsoft.com/office/drawing/2014/main" id="{D67644D0-5439-9BC3-C2D3-AB5FE06510B4}"/>
              </a:ext>
            </a:extLst>
          </p:cNvPr>
          <p:cNvSpPr/>
          <p:nvPr/>
        </p:nvSpPr>
        <p:spPr>
          <a:xfrm>
            <a:off x="4939001" y="4939910"/>
            <a:ext cx="73278" cy="259814"/>
          </a:xfrm>
          <a:custGeom>
            <a:avLst/>
            <a:gdLst>
              <a:gd name="connsiteX0" fmla="*/ 0 w 53866"/>
              <a:gd name="connsiteY0" fmla="*/ 0 h 300679"/>
              <a:gd name="connsiteX1" fmla="*/ 53866 w 53866"/>
              <a:gd name="connsiteY1" fmla="*/ 0 h 300679"/>
              <a:gd name="connsiteX2" fmla="*/ 53866 w 53866"/>
              <a:gd name="connsiteY2" fmla="*/ 300680 h 300679"/>
              <a:gd name="connsiteX3" fmla="*/ 0 w 53866"/>
              <a:gd name="connsiteY3" fmla="*/ 300680 h 3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0679">
                <a:moveTo>
                  <a:pt x="0" y="0"/>
                </a:moveTo>
                <a:lnTo>
                  <a:pt x="53866" y="0"/>
                </a:lnTo>
                <a:lnTo>
                  <a:pt x="53866" y="300680"/>
                </a:lnTo>
                <a:lnTo>
                  <a:pt x="0" y="3006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38" name="Freeform: Shape 737">
            <a:extLst>
              <a:ext uri="{FF2B5EF4-FFF2-40B4-BE49-F238E27FC236}">
                <a16:creationId xmlns:a16="http://schemas.microsoft.com/office/drawing/2014/main" id="{8E9A4926-F45E-8813-696B-8576CFA8A2FD}"/>
              </a:ext>
            </a:extLst>
          </p:cNvPr>
          <p:cNvSpPr/>
          <p:nvPr/>
        </p:nvSpPr>
        <p:spPr>
          <a:xfrm>
            <a:off x="5035916" y="4939910"/>
            <a:ext cx="73278" cy="259814"/>
          </a:xfrm>
          <a:custGeom>
            <a:avLst/>
            <a:gdLst>
              <a:gd name="connsiteX0" fmla="*/ 0 w 53866"/>
              <a:gd name="connsiteY0" fmla="*/ 0 h 300679"/>
              <a:gd name="connsiteX1" fmla="*/ 53866 w 53866"/>
              <a:gd name="connsiteY1" fmla="*/ 0 h 300679"/>
              <a:gd name="connsiteX2" fmla="*/ 53866 w 53866"/>
              <a:gd name="connsiteY2" fmla="*/ 300680 h 300679"/>
              <a:gd name="connsiteX3" fmla="*/ 0 w 53866"/>
              <a:gd name="connsiteY3" fmla="*/ 300680 h 3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0679">
                <a:moveTo>
                  <a:pt x="0" y="0"/>
                </a:moveTo>
                <a:lnTo>
                  <a:pt x="53866" y="0"/>
                </a:lnTo>
                <a:lnTo>
                  <a:pt x="53866" y="300680"/>
                </a:lnTo>
                <a:lnTo>
                  <a:pt x="0" y="3006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39" name="Freeform: Shape 738">
            <a:extLst>
              <a:ext uri="{FF2B5EF4-FFF2-40B4-BE49-F238E27FC236}">
                <a16:creationId xmlns:a16="http://schemas.microsoft.com/office/drawing/2014/main" id="{5AD6BCA6-4EA2-1F2D-CE26-6D35719026DF}"/>
              </a:ext>
            </a:extLst>
          </p:cNvPr>
          <p:cNvSpPr/>
          <p:nvPr/>
        </p:nvSpPr>
        <p:spPr>
          <a:xfrm>
            <a:off x="5132832" y="4939910"/>
            <a:ext cx="73278" cy="259814"/>
          </a:xfrm>
          <a:custGeom>
            <a:avLst/>
            <a:gdLst>
              <a:gd name="connsiteX0" fmla="*/ 0 w 53866"/>
              <a:gd name="connsiteY0" fmla="*/ 0 h 300679"/>
              <a:gd name="connsiteX1" fmla="*/ 53866 w 53866"/>
              <a:gd name="connsiteY1" fmla="*/ 0 h 300679"/>
              <a:gd name="connsiteX2" fmla="*/ 53866 w 53866"/>
              <a:gd name="connsiteY2" fmla="*/ 300680 h 300679"/>
              <a:gd name="connsiteX3" fmla="*/ 0 w 53866"/>
              <a:gd name="connsiteY3" fmla="*/ 300680 h 3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0679">
                <a:moveTo>
                  <a:pt x="0" y="0"/>
                </a:moveTo>
                <a:lnTo>
                  <a:pt x="53866" y="0"/>
                </a:lnTo>
                <a:lnTo>
                  <a:pt x="53866" y="300680"/>
                </a:lnTo>
                <a:lnTo>
                  <a:pt x="0" y="3006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40" name="Freeform: Shape 739">
            <a:extLst>
              <a:ext uri="{FF2B5EF4-FFF2-40B4-BE49-F238E27FC236}">
                <a16:creationId xmlns:a16="http://schemas.microsoft.com/office/drawing/2014/main" id="{9D4DC766-033B-7AE1-6660-412C111BE13F}"/>
              </a:ext>
            </a:extLst>
          </p:cNvPr>
          <p:cNvSpPr/>
          <p:nvPr/>
        </p:nvSpPr>
        <p:spPr>
          <a:xfrm>
            <a:off x="5229649" y="4939910"/>
            <a:ext cx="73278" cy="259814"/>
          </a:xfrm>
          <a:custGeom>
            <a:avLst/>
            <a:gdLst>
              <a:gd name="connsiteX0" fmla="*/ 0 w 53866"/>
              <a:gd name="connsiteY0" fmla="*/ 0 h 300679"/>
              <a:gd name="connsiteX1" fmla="*/ 53866 w 53866"/>
              <a:gd name="connsiteY1" fmla="*/ 0 h 300679"/>
              <a:gd name="connsiteX2" fmla="*/ 53866 w 53866"/>
              <a:gd name="connsiteY2" fmla="*/ 300680 h 300679"/>
              <a:gd name="connsiteX3" fmla="*/ 0 w 53866"/>
              <a:gd name="connsiteY3" fmla="*/ 300680 h 3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0679">
                <a:moveTo>
                  <a:pt x="0" y="0"/>
                </a:moveTo>
                <a:lnTo>
                  <a:pt x="53866" y="0"/>
                </a:lnTo>
                <a:lnTo>
                  <a:pt x="53866" y="300680"/>
                </a:lnTo>
                <a:lnTo>
                  <a:pt x="0" y="3006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41" name="Freeform: Shape 740">
            <a:extLst>
              <a:ext uri="{FF2B5EF4-FFF2-40B4-BE49-F238E27FC236}">
                <a16:creationId xmlns:a16="http://schemas.microsoft.com/office/drawing/2014/main" id="{EE4D983B-B4A4-A4D8-285D-B393EF3028C5}"/>
              </a:ext>
            </a:extLst>
          </p:cNvPr>
          <p:cNvSpPr/>
          <p:nvPr/>
        </p:nvSpPr>
        <p:spPr>
          <a:xfrm>
            <a:off x="5326565" y="4939910"/>
            <a:ext cx="73278" cy="259814"/>
          </a:xfrm>
          <a:custGeom>
            <a:avLst/>
            <a:gdLst>
              <a:gd name="connsiteX0" fmla="*/ 0 w 53866"/>
              <a:gd name="connsiteY0" fmla="*/ 0 h 300679"/>
              <a:gd name="connsiteX1" fmla="*/ 53866 w 53866"/>
              <a:gd name="connsiteY1" fmla="*/ 0 h 300679"/>
              <a:gd name="connsiteX2" fmla="*/ 53866 w 53866"/>
              <a:gd name="connsiteY2" fmla="*/ 300680 h 300679"/>
              <a:gd name="connsiteX3" fmla="*/ 0 w 53866"/>
              <a:gd name="connsiteY3" fmla="*/ 300680 h 3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0679">
                <a:moveTo>
                  <a:pt x="0" y="0"/>
                </a:moveTo>
                <a:lnTo>
                  <a:pt x="53866" y="0"/>
                </a:lnTo>
                <a:lnTo>
                  <a:pt x="53866" y="300680"/>
                </a:lnTo>
                <a:lnTo>
                  <a:pt x="0" y="3006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42" name="Freeform: Shape 741">
            <a:extLst>
              <a:ext uri="{FF2B5EF4-FFF2-40B4-BE49-F238E27FC236}">
                <a16:creationId xmlns:a16="http://schemas.microsoft.com/office/drawing/2014/main" id="{A3A13440-3FEE-B877-3813-1AF6CC6B0A5A}"/>
              </a:ext>
            </a:extLst>
          </p:cNvPr>
          <p:cNvSpPr/>
          <p:nvPr/>
        </p:nvSpPr>
        <p:spPr>
          <a:xfrm>
            <a:off x="5423480" y="4939910"/>
            <a:ext cx="73278" cy="259814"/>
          </a:xfrm>
          <a:custGeom>
            <a:avLst/>
            <a:gdLst>
              <a:gd name="connsiteX0" fmla="*/ 0 w 53866"/>
              <a:gd name="connsiteY0" fmla="*/ 0 h 300679"/>
              <a:gd name="connsiteX1" fmla="*/ 53866 w 53866"/>
              <a:gd name="connsiteY1" fmla="*/ 0 h 300679"/>
              <a:gd name="connsiteX2" fmla="*/ 53866 w 53866"/>
              <a:gd name="connsiteY2" fmla="*/ 300680 h 300679"/>
              <a:gd name="connsiteX3" fmla="*/ 0 w 53866"/>
              <a:gd name="connsiteY3" fmla="*/ 300680 h 3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0679">
                <a:moveTo>
                  <a:pt x="0" y="0"/>
                </a:moveTo>
                <a:lnTo>
                  <a:pt x="53866" y="0"/>
                </a:lnTo>
                <a:lnTo>
                  <a:pt x="53866" y="300680"/>
                </a:lnTo>
                <a:lnTo>
                  <a:pt x="0" y="3006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43" name="Freeform: Shape 742">
            <a:extLst>
              <a:ext uri="{FF2B5EF4-FFF2-40B4-BE49-F238E27FC236}">
                <a16:creationId xmlns:a16="http://schemas.microsoft.com/office/drawing/2014/main" id="{8866EAF8-6768-45AC-841B-66821FF2BC2D}"/>
              </a:ext>
            </a:extLst>
          </p:cNvPr>
          <p:cNvSpPr/>
          <p:nvPr/>
        </p:nvSpPr>
        <p:spPr>
          <a:xfrm>
            <a:off x="5520397" y="4939910"/>
            <a:ext cx="73278" cy="259814"/>
          </a:xfrm>
          <a:custGeom>
            <a:avLst/>
            <a:gdLst>
              <a:gd name="connsiteX0" fmla="*/ 0 w 53866"/>
              <a:gd name="connsiteY0" fmla="*/ 0 h 300679"/>
              <a:gd name="connsiteX1" fmla="*/ 53866 w 53866"/>
              <a:gd name="connsiteY1" fmla="*/ 0 h 300679"/>
              <a:gd name="connsiteX2" fmla="*/ 53866 w 53866"/>
              <a:gd name="connsiteY2" fmla="*/ 300680 h 300679"/>
              <a:gd name="connsiteX3" fmla="*/ 0 w 53866"/>
              <a:gd name="connsiteY3" fmla="*/ 300680 h 3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0679">
                <a:moveTo>
                  <a:pt x="0" y="0"/>
                </a:moveTo>
                <a:lnTo>
                  <a:pt x="53866" y="0"/>
                </a:lnTo>
                <a:lnTo>
                  <a:pt x="53866" y="300680"/>
                </a:lnTo>
                <a:lnTo>
                  <a:pt x="0" y="3006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44" name="Freeform: Shape 743">
            <a:extLst>
              <a:ext uri="{FF2B5EF4-FFF2-40B4-BE49-F238E27FC236}">
                <a16:creationId xmlns:a16="http://schemas.microsoft.com/office/drawing/2014/main" id="{97765927-F9F6-CF6B-77DF-6B33011ADBFD}"/>
              </a:ext>
            </a:extLst>
          </p:cNvPr>
          <p:cNvSpPr/>
          <p:nvPr/>
        </p:nvSpPr>
        <p:spPr>
          <a:xfrm>
            <a:off x="5617313" y="4939910"/>
            <a:ext cx="73278" cy="259814"/>
          </a:xfrm>
          <a:custGeom>
            <a:avLst/>
            <a:gdLst>
              <a:gd name="connsiteX0" fmla="*/ 0 w 53866"/>
              <a:gd name="connsiteY0" fmla="*/ 0 h 300679"/>
              <a:gd name="connsiteX1" fmla="*/ 53866 w 53866"/>
              <a:gd name="connsiteY1" fmla="*/ 0 h 300679"/>
              <a:gd name="connsiteX2" fmla="*/ 53866 w 53866"/>
              <a:gd name="connsiteY2" fmla="*/ 300680 h 300679"/>
              <a:gd name="connsiteX3" fmla="*/ 0 w 53866"/>
              <a:gd name="connsiteY3" fmla="*/ 300680 h 3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300679">
                <a:moveTo>
                  <a:pt x="0" y="0"/>
                </a:moveTo>
                <a:lnTo>
                  <a:pt x="53866" y="0"/>
                </a:lnTo>
                <a:lnTo>
                  <a:pt x="53866" y="300680"/>
                </a:lnTo>
                <a:lnTo>
                  <a:pt x="0" y="30068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45" name="Freeform: Shape 744">
            <a:extLst>
              <a:ext uri="{FF2B5EF4-FFF2-40B4-BE49-F238E27FC236}">
                <a16:creationId xmlns:a16="http://schemas.microsoft.com/office/drawing/2014/main" id="{85B0B541-405E-0680-1F87-ABF56FE61FBF}"/>
              </a:ext>
            </a:extLst>
          </p:cNvPr>
          <p:cNvSpPr/>
          <p:nvPr/>
        </p:nvSpPr>
        <p:spPr>
          <a:xfrm>
            <a:off x="5714131" y="4939910"/>
            <a:ext cx="73278" cy="348400"/>
          </a:xfrm>
          <a:custGeom>
            <a:avLst/>
            <a:gdLst>
              <a:gd name="connsiteX0" fmla="*/ 0 w 53866"/>
              <a:gd name="connsiteY0" fmla="*/ 0 h 403199"/>
              <a:gd name="connsiteX1" fmla="*/ 53866 w 53866"/>
              <a:gd name="connsiteY1" fmla="*/ 0 h 403199"/>
              <a:gd name="connsiteX2" fmla="*/ 53866 w 53866"/>
              <a:gd name="connsiteY2" fmla="*/ 403199 h 403199"/>
              <a:gd name="connsiteX3" fmla="*/ 0 w 53866"/>
              <a:gd name="connsiteY3" fmla="*/ 403199 h 40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403199">
                <a:moveTo>
                  <a:pt x="0" y="0"/>
                </a:moveTo>
                <a:lnTo>
                  <a:pt x="53866" y="0"/>
                </a:lnTo>
                <a:lnTo>
                  <a:pt x="53866" y="403199"/>
                </a:lnTo>
                <a:lnTo>
                  <a:pt x="0" y="40319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46" name="Freeform: Shape 745">
            <a:extLst>
              <a:ext uri="{FF2B5EF4-FFF2-40B4-BE49-F238E27FC236}">
                <a16:creationId xmlns:a16="http://schemas.microsoft.com/office/drawing/2014/main" id="{91D51CE8-7748-9A83-B343-A342FE1FEA38}"/>
              </a:ext>
            </a:extLst>
          </p:cNvPr>
          <p:cNvSpPr/>
          <p:nvPr/>
        </p:nvSpPr>
        <p:spPr>
          <a:xfrm>
            <a:off x="5811046" y="4939910"/>
            <a:ext cx="73278" cy="348400"/>
          </a:xfrm>
          <a:custGeom>
            <a:avLst/>
            <a:gdLst>
              <a:gd name="connsiteX0" fmla="*/ 0 w 53866"/>
              <a:gd name="connsiteY0" fmla="*/ 0 h 403199"/>
              <a:gd name="connsiteX1" fmla="*/ 53866 w 53866"/>
              <a:gd name="connsiteY1" fmla="*/ 0 h 403199"/>
              <a:gd name="connsiteX2" fmla="*/ 53866 w 53866"/>
              <a:gd name="connsiteY2" fmla="*/ 403199 h 403199"/>
              <a:gd name="connsiteX3" fmla="*/ 0 w 53866"/>
              <a:gd name="connsiteY3" fmla="*/ 403199 h 40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403199">
                <a:moveTo>
                  <a:pt x="0" y="0"/>
                </a:moveTo>
                <a:lnTo>
                  <a:pt x="53866" y="0"/>
                </a:lnTo>
                <a:lnTo>
                  <a:pt x="53866" y="403199"/>
                </a:lnTo>
                <a:lnTo>
                  <a:pt x="0" y="40319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47" name="Freeform: Shape 746">
            <a:extLst>
              <a:ext uri="{FF2B5EF4-FFF2-40B4-BE49-F238E27FC236}">
                <a16:creationId xmlns:a16="http://schemas.microsoft.com/office/drawing/2014/main" id="{C7BC1BD1-D91A-A30A-D139-1C3A063C35AB}"/>
              </a:ext>
            </a:extLst>
          </p:cNvPr>
          <p:cNvSpPr/>
          <p:nvPr/>
        </p:nvSpPr>
        <p:spPr>
          <a:xfrm>
            <a:off x="5907962" y="4939910"/>
            <a:ext cx="73278" cy="348400"/>
          </a:xfrm>
          <a:custGeom>
            <a:avLst/>
            <a:gdLst>
              <a:gd name="connsiteX0" fmla="*/ 0 w 53866"/>
              <a:gd name="connsiteY0" fmla="*/ 0 h 403199"/>
              <a:gd name="connsiteX1" fmla="*/ 53866 w 53866"/>
              <a:gd name="connsiteY1" fmla="*/ 0 h 403199"/>
              <a:gd name="connsiteX2" fmla="*/ 53866 w 53866"/>
              <a:gd name="connsiteY2" fmla="*/ 403199 h 403199"/>
              <a:gd name="connsiteX3" fmla="*/ 0 w 53866"/>
              <a:gd name="connsiteY3" fmla="*/ 403199 h 40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403199">
                <a:moveTo>
                  <a:pt x="0" y="0"/>
                </a:moveTo>
                <a:lnTo>
                  <a:pt x="53866" y="0"/>
                </a:lnTo>
                <a:lnTo>
                  <a:pt x="53866" y="403199"/>
                </a:lnTo>
                <a:lnTo>
                  <a:pt x="0" y="40319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48" name="Freeform: Shape 747">
            <a:extLst>
              <a:ext uri="{FF2B5EF4-FFF2-40B4-BE49-F238E27FC236}">
                <a16:creationId xmlns:a16="http://schemas.microsoft.com/office/drawing/2014/main" id="{F3EE07F2-6805-B973-0430-C92AA113381F}"/>
              </a:ext>
            </a:extLst>
          </p:cNvPr>
          <p:cNvSpPr/>
          <p:nvPr/>
        </p:nvSpPr>
        <p:spPr>
          <a:xfrm>
            <a:off x="6004878" y="4939910"/>
            <a:ext cx="73278" cy="348400"/>
          </a:xfrm>
          <a:custGeom>
            <a:avLst/>
            <a:gdLst>
              <a:gd name="connsiteX0" fmla="*/ 0 w 53866"/>
              <a:gd name="connsiteY0" fmla="*/ 0 h 403199"/>
              <a:gd name="connsiteX1" fmla="*/ 53866 w 53866"/>
              <a:gd name="connsiteY1" fmla="*/ 0 h 403199"/>
              <a:gd name="connsiteX2" fmla="*/ 53866 w 53866"/>
              <a:gd name="connsiteY2" fmla="*/ 403199 h 403199"/>
              <a:gd name="connsiteX3" fmla="*/ 0 w 53866"/>
              <a:gd name="connsiteY3" fmla="*/ 403199 h 40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403199">
                <a:moveTo>
                  <a:pt x="0" y="0"/>
                </a:moveTo>
                <a:lnTo>
                  <a:pt x="53866" y="0"/>
                </a:lnTo>
                <a:lnTo>
                  <a:pt x="53866" y="403199"/>
                </a:lnTo>
                <a:lnTo>
                  <a:pt x="0" y="40319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49" name="Freeform: Shape 748">
            <a:extLst>
              <a:ext uri="{FF2B5EF4-FFF2-40B4-BE49-F238E27FC236}">
                <a16:creationId xmlns:a16="http://schemas.microsoft.com/office/drawing/2014/main" id="{A7BA092A-90DE-D616-FA19-090ECB53EED4}"/>
              </a:ext>
            </a:extLst>
          </p:cNvPr>
          <p:cNvSpPr/>
          <p:nvPr/>
        </p:nvSpPr>
        <p:spPr>
          <a:xfrm>
            <a:off x="6101695" y="4939910"/>
            <a:ext cx="73278" cy="348400"/>
          </a:xfrm>
          <a:custGeom>
            <a:avLst/>
            <a:gdLst>
              <a:gd name="connsiteX0" fmla="*/ 0 w 53866"/>
              <a:gd name="connsiteY0" fmla="*/ 0 h 403199"/>
              <a:gd name="connsiteX1" fmla="*/ 53866 w 53866"/>
              <a:gd name="connsiteY1" fmla="*/ 0 h 403199"/>
              <a:gd name="connsiteX2" fmla="*/ 53866 w 53866"/>
              <a:gd name="connsiteY2" fmla="*/ 403199 h 403199"/>
              <a:gd name="connsiteX3" fmla="*/ 0 w 53866"/>
              <a:gd name="connsiteY3" fmla="*/ 403199 h 40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403199">
                <a:moveTo>
                  <a:pt x="0" y="0"/>
                </a:moveTo>
                <a:lnTo>
                  <a:pt x="53866" y="0"/>
                </a:lnTo>
                <a:lnTo>
                  <a:pt x="53866" y="403199"/>
                </a:lnTo>
                <a:lnTo>
                  <a:pt x="0" y="40319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50" name="Freeform: Shape 749">
            <a:extLst>
              <a:ext uri="{FF2B5EF4-FFF2-40B4-BE49-F238E27FC236}">
                <a16:creationId xmlns:a16="http://schemas.microsoft.com/office/drawing/2014/main" id="{6603AD7F-2E2D-EBB4-E8B5-B2EF5D9E6C6D}"/>
              </a:ext>
            </a:extLst>
          </p:cNvPr>
          <p:cNvSpPr/>
          <p:nvPr/>
        </p:nvSpPr>
        <p:spPr>
          <a:xfrm>
            <a:off x="6198612" y="4939910"/>
            <a:ext cx="73278" cy="348400"/>
          </a:xfrm>
          <a:custGeom>
            <a:avLst/>
            <a:gdLst>
              <a:gd name="connsiteX0" fmla="*/ 0 w 53866"/>
              <a:gd name="connsiteY0" fmla="*/ 0 h 403199"/>
              <a:gd name="connsiteX1" fmla="*/ 53866 w 53866"/>
              <a:gd name="connsiteY1" fmla="*/ 0 h 403199"/>
              <a:gd name="connsiteX2" fmla="*/ 53866 w 53866"/>
              <a:gd name="connsiteY2" fmla="*/ 403199 h 403199"/>
              <a:gd name="connsiteX3" fmla="*/ 0 w 53866"/>
              <a:gd name="connsiteY3" fmla="*/ 403199 h 40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403199">
                <a:moveTo>
                  <a:pt x="0" y="0"/>
                </a:moveTo>
                <a:lnTo>
                  <a:pt x="53866" y="0"/>
                </a:lnTo>
                <a:lnTo>
                  <a:pt x="53866" y="403199"/>
                </a:lnTo>
                <a:lnTo>
                  <a:pt x="0" y="40319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51" name="Freeform: Shape 750">
            <a:extLst>
              <a:ext uri="{FF2B5EF4-FFF2-40B4-BE49-F238E27FC236}">
                <a16:creationId xmlns:a16="http://schemas.microsoft.com/office/drawing/2014/main" id="{5A5F3987-C976-1E16-3B47-6DDE35FF4402}"/>
              </a:ext>
            </a:extLst>
          </p:cNvPr>
          <p:cNvSpPr/>
          <p:nvPr/>
        </p:nvSpPr>
        <p:spPr>
          <a:xfrm>
            <a:off x="6295527" y="4939910"/>
            <a:ext cx="73278" cy="348400"/>
          </a:xfrm>
          <a:custGeom>
            <a:avLst/>
            <a:gdLst>
              <a:gd name="connsiteX0" fmla="*/ 0 w 53866"/>
              <a:gd name="connsiteY0" fmla="*/ 0 h 403199"/>
              <a:gd name="connsiteX1" fmla="*/ 53866 w 53866"/>
              <a:gd name="connsiteY1" fmla="*/ 0 h 403199"/>
              <a:gd name="connsiteX2" fmla="*/ 53866 w 53866"/>
              <a:gd name="connsiteY2" fmla="*/ 403199 h 403199"/>
              <a:gd name="connsiteX3" fmla="*/ 0 w 53866"/>
              <a:gd name="connsiteY3" fmla="*/ 403199 h 40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403199">
                <a:moveTo>
                  <a:pt x="0" y="0"/>
                </a:moveTo>
                <a:lnTo>
                  <a:pt x="53866" y="0"/>
                </a:lnTo>
                <a:lnTo>
                  <a:pt x="53866" y="403199"/>
                </a:lnTo>
                <a:lnTo>
                  <a:pt x="0" y="40319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52" name="Freeform: Shape 751">
            <a:extLst>
              <a:ext uri="{FF2B5EF4-FFF2-40B4-BE49-F238E27FC236}">
                <a16:creationId xmlns:a16="http://schemas.microsoft.com/office/drawing/2014/main" id="{7F67D41A-DF37-5BD1-3530-2E78311967B1}"/>
              </a:ext>
            </a:extLst>
          </p:cNvPr>
          <p:cNvSpPr/>
          <p:nvPr/>
        </p:nvSpPr>
        <p:spPr>
          <a:xfrm>
            <a:off x="6392443" y="4939910"/>
            <a:ext cx="73278" cy="348400"/>
          </a:xfrm>
          <a:custGeom>
            <a:avLst/>
            <a:gdLst>
              <a:gd name="connsiteX0" fmla="*/ 0 w 53866"/>
              <a:gd name="connsiteY0" fmla="*/ 0 h 403199"/>
              <a:gd name="connsiteX1" fmla="*/ 53866 w 53866"/>
              <a:gd name="connsiteY1" fmla="*/ 0 h 403199"/>
              <a:gd name="connsiteX2" fmla="*/ 53866 w 53866"/>
              <a:gd name="connsiteY2" fmla="*/ 403199 h 403199"/>
              <a:gd name="connsiteX3" fmla="*/ 0 w 53866"/>
              <a:gd name="connsiteY3" fmla="*/ 403199 h 40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403199">
                <a:moveTo>
                  <a:pt x="0" y="0"/>
                </a:moveTo>
                <a:lnTo>
                  <a:pt x="53866" y="0"/>
                </a:lnTo>
                <a:lnTo>
                  <a:pt x="53866" y="403199"/>
                </a:lnTo>
                <a:lnTo>
                  <a:pt x="0" y="40319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53" name="Freeform: Shape 752">
            <a:extLst>
              <a:ext uri="{FF2B5EF4-FFF2-40B4-BE49-F238E27FC236}">
                <a16:creationId xmlns:a16="http://schemas.microsoft.com/office/drawing/2014/main" id="{4352649A-E308-FBA8-EF03-BB00C9A754C1}"/>
              </a:ext>
            </a:extLst>
          </p:cNvPr>
          <p:cNvSpPr/>
          <p:nvPr/>
        </p:nvSpPr>
        <p:spPr>
          <a:xfrm>
            <a:off x="6489260" y="4939910"/>
            <a:ext cx="73278" cy="348400"/>
          </a:xfrm>
          <a:custGeom>
            <a:avLst/>
            <a:gdLst>
              <a:gd name="connsiteX0" fmla="*/ 0 w 53866"/>
              <a:gd name="connsiteY0" fmla="*/ 0 h 403199"/>
              <a:gd name="connsiteX1" fmla="*/ 53866 w 53866"/>
              <a:gd name="connsiteY1" fmla="*/ 0 h 403199"/>
              <a:gd name="connsiteX2" fmla="*/ 53866 w 53866"/>
              <a:gd name="connsiteY2" fmla="*/ 403199 h 403199"/>
              <a:gd name="connsiteX3" fmla="*/ 0 w 53866"/>
              <a:gd name="connsiteY3" fmla="*/ 403199 h 40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403199">
                <a:moveTo>
                  <a:pt x="0" y="0"/>
                </a:moveTo>
                <a:lnTo>
                  <a:pt x="53866" y="0"/>
                </a:lnTo>
                <a:lnTo>
                  <a:pt x="53866" y="403199"/>
                </a:lnTo>
                <a:lnTo>
                  <a:pt x="0" y="40319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54" name="Freeform: Shape 753">
            <a:extLst>
              <a:ext uri="{FF2B5EF4-FFF2-40B4-BE49-F238E27FC236}">
                <a16:creationId xmlns:a16="http://schemas.microsoft.com/office/drawing/2014/main" id="{611B8175-35D4-980A-9314-4AEA8367F6CA}"/>
              </a:ext>
            </a:extLst>
          </p:cNvPr>
          <p:cNvSpPr/>
          <p:nvPr/>
        </p:nvSpPr>
        <p:spPr>
          <a:xfrm>
            <a:off x="6586176" y="4939910"/>
            <a:ext cx="73278" cy="348400"/>
          </a:xfrm>
          <a:custGeom>
            <a:avLst/>
            <a:gdLst>
              <a:gd name="connsiteX0" fmla="*/ 0 w 53866"/>
              <a:gd name="connsiteY0" fmla="*/ 0 h 403199"/>
              <a:gd name="connsiteX1" fmla="*/ 53866 w 53866"/>
              <a:gd name="connsiteY1" fmla="*/ 0 h 403199"/>
              <a:gd name="connsiteX2" fmla="*/ 53866 w 53866"/>
              <a:gd name="connsiteY2" fmla="*/ 403199 h 403199"/>
              <a:gd name="connsiteX3" fmla="*/ 0 w 53866"/>
              <a:gd name="connsiteY3" fmla="*/ 403199 h 40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403199">
                <a:moveTo>
                  <a:pt x="0" y="0"/>
                </a:moveTo>
                <a:lnTo>
                  <a:pt x="53866" y="0"/>
                </a:lnTo>
                <a:lnTo>
                  <a:pt x="53866" y="403199"/>
                </a:lnTo>
                <a:lnTo>
                  <a:pt x="0" y="40319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55" name="Freeform: Shape 754">
            <a:extLst>
              <a:ext uri="{FF2B5EF4-FFF2-40B4-BE49-F238E27FC236}">
                <a16:creationId xmlns:a16="http://schemas.microsoft.com/office/drawing/2014/main" id="{E0D723CB-C0D0-F22D-C280-804B6A64EA6E}"/>
              </a:ext>
            </a:extLst>
          </p:cNvPr>
          <p:cNvSpPr/>
          <p:nvPr/>
        </p:nvSpPr>
        <p:spPr>
          <a:xfrm>
            <a:off x="6683091" y="4939910"/>
            <a:ext cx="73278" cy="348400"/>
          </a:xfrm>
          <a:custGeom>
            <a:avLst/>
            <a:gdLst>
              <a:gd name="connsiteX0" fmla="*/ 0 w 53866"/>
              <a:gd name="connsiteY0" fmla="*/ 0 h 403199"/>
              <a:gd name="connsiteX1" fmla="*/ 53866 w 53866"/>
              <a:gd name="connsiteY1" fmla="*/ 0 h 403199"/>
              <a:gd name="connsiteX2" fmla="*/ 53866 w 53866"/>
              <a:gd name="connsiteY2" fmla="*/ 403199 h 403199"/>
              <a:gd name="connsiteX3" fmla="*/ 0 w 53866"/>
              <a:gd name="connsiteY3" fmla="*/ 403199 h 40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403199">
                <a:moveTo>
                  <a:pt x="0" y="0"/>
                </a:moveTo>
                <a:lnTo>
                  <a:pt x="53866" y="0"/>
                </a:lnTo>
                <a:lnTo>
                  <a:pt x="53866" y="403199"/>
                </a:lnTo>
                <a:lnTo>
                  <a:pt x="0" y="40319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56" name="Freeform: Shape 755">
            <a:extLst>
              <a:ext uri="{FF2B5EF4-FFF2-40B4-BE49-F238E27FC236}">
                <a16:creationId xmlns:a16="http://schemas.microsoft.com/office/drawing/2014/main" id="{00EAF9EA-63E3-728E-DA43-C507D0FA60DE}"/>
              </a:ext>
            </a:extLst>
          </p:cNvPr>
          <p:cNvSpPr/>
          <p:nvPr/>
        </p:nvSpPr>
        <p:spPr>
          <a:xfrm>
            <a:off x="6780008" y="4939910"/>
            <a:ext cx="73278" cy="348400"/>
          </a:xfrm>
          <a:custGeom>
            <a:avLst/>
            <a:gdLst>
              <a:gd name="connsiteX0" fmla="*/ 0 w 53866"/>
              <a:gd name="connsiteY0" fmla="*/ 0 h 403199"/>
              <a:gd name="connsiteX1" fmla="*/ 53866 w 53866"/>
              <a:gd name="connsiteY1" fmla="*/ 0 h 403199"/>
              <a:gd name="connsiteX2" fmla="*/ 53866 w 53866"/>
              <a:gd name="connsiteY2" fmla="*/ 403199 h 403199"/>
              <a:gd name="connsiteX3" fmla="*/ 0 w 53866"/>
              <a:gd name="connsiteY3" fmla="*/ 403199 h 40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403199">
                <a:moveTo>
                  <a:pt x="0" y="0"/>
                </a:moveTo>
                <a:lnTo>
                  <a:pt x="53866" y="0"/>
                </a:lnTo>
                <a:lnTo>
                  <a:pt x="53866" y="403199"/>
                </a:lnTo>
                <a:lnTo>
                  <a:pt x="0" y="40319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57" name="Freeform: Shape 756">
            <a:extLst>
              <a:ext uri="{FF2B5EF4-FFF2-40B4-BE49-F238E27FC236}">
                <a16:creationId xmlns:a16="http://schemas.microsoft.com/office/drawing/2014/main" id="{40D40DBF-3129-6B25-E688-01B6E48FBF1B}"/>
              </a:ext>
            </a:extLst>
          </p:cNvPr>
          <p:cNvSpPr/>
          <p:nvPr/>
        </p:nvSpPr>
        <p:spPr>
          <a:xfrm>
            <a:off x="6876826" y="4939910"/>
            <a:ext cx="73278" cy="348400"/>
          </a:xfrm>
          <a:custGeom>
            <a:avLst/>
            <a:gdLst>
              <a:gd name="connsiteX0" fmla="*/ 0 w 53866"/>
              <a:gd name="connsiteY0" fmla="*/ 0 h 403199"/>
              <a:gd name="connsiteX1" fmla="*/ 53866 w 53866"/>
              <a:gd name="connsiteY1" fmla="*/ 0 h 403199"/>
              <a:gd name="connsiteX2" fmla="*/ 53866 w 53866"/>
              <a:gd name="connsiteY2" fmla="*/ 403199 h 403199"/>
              <a:gd name="connsiteX3" fmla="*/ 0 w 53866"/>
              <a:gd name="connsiteY3" fmla="*/ 403199 h 40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403199">
                <a:moveTo>
                  <a:pt x="0" y="0"/>
                </a:moveTo>
                <a:lnTo>
                  <a:pt x="53866" y="0"/>
                </a:lnTo>
                <a:lnTo>
                  <a:pt x="53866" y="403199"/>
                </a:lnTo>
                <a:lnTo>
                  <a:pt x="0" y="40319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58" name="Freeform: Shape 757">
            <a:extLst>
              <a:ext uri="{FF2B5EF4-FFF2-40B4-BE49-F238E27FC236}">
                <a16:creationId xmlns:a16="http://schemas.microsoft.com/office/drawing/2014/main" id="{856DF554-C370-49F9-1316-50B50088E060}"/>
              </a:ext>
            </a:extLst>
          </p:cNvPr>
          <p:cNvSpPr/>
          <p:nvPr/>
        </p:nvSpPr>
        <p:spPr>
          <a:xfrm>
            <a:off x="6973741" y="4939910"/>
            <a:ext cx="73278" cy="348400"/>
          </a:xfrm>
          <a:custGeom>
            <a:avLst/>
            <a:gdLst>
              <a:gd name="connsiteX0" fmla="*/ 0 w 53866"/>
              <a:gd name="connsiteY0" fmla="*/ 0 h 403199"/>
              <a:gd name="connsiteX1" fmla="*/ 53866 w 53866"/>
              <a:gd name="connsiteY1" fmla="*/ 0 h 403199"/>
              <a:gd name="connsiteX2" fmla="*/ 53866 w 53866"/>
              <a:gd name="connsiteY2" fmla="*/ 403199 h 403199"/>
              <a:gd name="connsiteX3" fmla="*/ 0 w 53866"/>
              <a:gd name="connsiteY3" fmla="*/ 403199 h 40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403199">
                <a:moveTo>
                  <a:pt x="0" y="0"/>
                </a:moveTo>
                <a:lnTo>
                  <a:pt x="53866" y="0"/>
                </a:lnTo>
                <a:lnTo>
                  <a:pt x="53866" y="403199"/>
                </a:lnTo>
                <a:lnTo>
                  <a:pt x="0" y="40319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59" name="Freeform: Shape 758">
            <a:extLst>
              <a:ext uri="{FF2B5EF4-FFF2-40B4-BE49-F238E27FC236}">
                <a16:creationId xmlns:a16="http://schemas.microsoft.com/office/drawing/2014/main" id="{8D8A2036-8900-41E3-19F8-504A8EC02A9E}"/>
              </a:ext>
            </a:extLst>
          </p:cNvPr>
          <p:cNvSpPr/>
          <p:nvPr/>
        </p:nvSpPr>
        <p:spPr>
          <a:xfrm>
            <a:off x="7070657" y="4939910"/>
            <a:ext cx="73278" cy="348400"/>
          </a:xfrm>
          <a:custGeom>
            <a:avLst/>
            <a:gdLst>
              <a:gd name="connsiteX0" fmla="*/ 0 w 53866"/>
              <a:gd name="connsiteY0" fmla="*/ 0 h 403199"/>
              <a:gd name="connsiteX1" fmla="*/ 53866 w 53866"/>
              <a:gd name="connsiteY1" fmla="*/ 0 h 403199"/>
              <a:gd name="connsiteX2" fmla="*/ 53866 w 53866"/>
              <a:gd name="connsiteY2" fmla="*/ 403199 h 403199"/>
              <a:gd name="connsiteX3" fmla="*/ 0 w 53866"/>
              <a:gd name="connsiteY3" fmla="*/ 403199 h 40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403199">
                <a:moveTo>
                  <a:pt x="0" y="0"/>
                </a:moveTo>
                <a:lnTo>
                  <a:pt x="53866" y="0"/>
                </a:lnTo>
                <a:lnTo>
                  <a:pt x="53866" y="403199"/>
                </a:lnTo>
                <a:lnTo>
                  <a:pt x="0" y="40319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60" name="Freeform: Shape 759">
            <a:extLst>
              <a:ext uri="{FF2B5EF4-FFF2-40B4-BE49-F238E27FC236}">
                <a16:creationId xmlns:a16="http://schemas.microsoft.com/office/drawing/2014/main" id="{291F519D-BA88-03F2-31D9-631E8274D007}"/>
              </a:ext>
            </a:extLst>
          </p:cNvPr>
          <p:cNvSpPr/>
          <p:nvPr/>
        </p:nvSpPr>
        <p:spPr>
          <a:xfrm>
            <a:off x="7167572" y="4939910"/>
            <a:ext cx="73278" cy="348400"/>
          </a:xfrm>
          <a:custGeom>
            <a:avLst/>
            <a:gdLst>
              <a:gd name="connsiteX0" fmla="*/ 0 w 53866"/>
              <a:gd name="connsiteY0" fmla="*/ 0 h 403199"/>
              <a:gd name="connsiteX1" fmla="*/ 53866 w 53866"/>
              <a:gd name="connsiteY1" fmla="*/ 0 h 403199"/>
              <a:gd name="connsiteX2" fmla="*/ 53866 w 53866"/>
              <a:gd name="connsiteY2" fmla="*/ 403199 h 403199"/>
              <a:gd name="connsiteX3" fmla="*/ 0 w 53866"/>
              <a:gd name="connsiteY3" fmla="*/ 403199 h 40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403199">
                <a:moveTo>
                  <a:pt x="0" y="0"/>
                </a:moveTo>
                <a:lnTo>
                  <a:pt x="53866" y="0"/>
                </a:lnTo>
                <a:lnTo>
                  <a:pt x="53866" y="403199"/>
                </a:lnTo>
                <a:lnTo>
                  <a:pt x="0" y="40319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61" name="Freeform: Shape 760">
            <a:extLst>
              <a:ext uri="{FF2B5EF4-FFF2-40B4-BE49-F238E27FC236}">
                <a16:creationId xmlns:a16="http://schemas.microsoft.com/office/drawing/2014/main" id="{F52DEFAF-E55E-A6BE-3A9C-C7A4CB76325C}"/>
              </a:ext>
            </a:extLst>
          </p:cNvPr>
          <p:cNvSpPr/>
          <p:nvPr/>
        </p:nvSpPr>
        <p:spPr>
          <a:xfrm>
            <a:off x="7264390" y="4939910"/>
            <a:ext cx="73278" cy="348400"/>
          </a:xfrm>
          <a:custGeom>
            <a:avLst/>
            <a:gdLst>
              <a:gd name="connsiteX0" fmla="*/ 0 w 53866"/>
              <a:gd name="connsiteY0" fmla="*/ 0 h 403199"/>
              <a:gd name="connsiteX1" fmla="*/ 53866 w 53866"/>
              <a:gd name="connsiteY1" fmla="*/ 0 h 403199"/>
              <a:gd name="connsiteX2" fmla="*/ 53866 w 53866"/>
              <a:gd name="connsiteY2" fmla="*/ 403199 h 403199"/>
              <a:gd name="connsiteX3" fmla="*/ 0 w 53866"/>
              <a:gd name="connsiteY3" fmla="*/ 403199 h 40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403199">
                <a:moveTo>
                  <a:pt x="0" y="0"/>
                </a:moveTo>
                <a:lnTo>
                  <a:pt x="53866" y="0"/>
                </a:lnTo>
                <a:lnTo>
                  <a:pt x="53866" y="403199"/>
                </a:lnTo>
                <a:lnTo>
                  <a:pt x="0" y="40319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62" name="Freeform: Shape 761">
            <a:extLst>
              <a:ext uri="{FF2B5EF4-FFF2-40B4-BE49-F238E27FC236}">
                <a16:creationId xmlns:a16="http://schemas.microsoft.com/office/drawing/2014/main" id="{6FFAF21E-3277-8214-BE1F-590DC3B7C2CB}"/>
              </a:ext>
            </a:extLst>
          </p:cNvPr>
          <p:cNvSpPr/>
          <p:nvPr/>
        </p:nvSpPr>
        <p:spPr>
          <a:xfrm>
            <a:off x="7361306" y="4939910"/>
            <a:ext cx="73278" cy="348400"/>
          </a:xfrm>
          <a:custGeom>
            <a:avLst/>
            <a:gdLst>
              <a:gd name="connsiteX0" fmla="*/ 0 w 53866"/>
              <a:gd name="connsiteY0" fmla="*/ 0 h 403199"/>
              <a:gd name="connsiteX1" fmla="*/ 53866 w 53866"/>
              <a:gd name="connsiteY1" fmla="*/ 0 h 403199"/>
              <a:gd name="connsiteX2" fmla="*/ 53866 w 53866"/>
              <a:gd name="connsiteY2" fmla="*/ 403199 h 403199"/>
              <a:gd name="connsiteX3" fmla="*/ 0 w 53866"/>
              <a:gd name="connsiteY3" fmla="*/ 403199 h 403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403199">
                <a:moveTo>
                  <a:pt x="0" y="0"/>
                </a:moveTo>
                <a:lnTo>
                  <a:pt x="53866" y="0"/>
                </a:lnTo>
                <a:lnTo>
                  <a:pt x="53866" y="403199"/>
                </a:lnTo>
                <a:lnTo>
                  <a:pt x="0" y="40319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63" name="Freeform: Shape 762">
            <a:extLst>
              <a:ext uri="{FF2B5EF4-FFF2-40B4-BE49-F238E27FC236}">
                <a16:creationId xmlns:a16="http://schemas.microsoft.com/office/drawing/2014/main" id="{0F7AEDA6-6616-AD99-1697-DFBBBDD8D29A}"/>
              </a:ext>
            </a:extLst>
          </p:cNvPr>
          <p:cNvSpPr/>
          <p:nvPr/>
        </p:nvSpPr>
        <p:spPr>
          <a:xfrm>
            <a:off x="7458222" y="4939910"/>
            <a:ext cx="73278" cy="395320"/>
          </a:xfrm>
          <a:custGeom>
            <a:avLst/>
            <a:gdLst>
              <a:gd name="connsiteX0" fmla="*/ 0 w 53866"/>
              <a:gd name="connsiteY0" fmla="*/ 0 h 457499"/>
              <a:gd name="connsiteX1" fmla="*/ 53866 w 53866"/>
              <a:gd name="connsiteY1" fmla="*/ 0 h 457499"/>
              <a:gd name="connsiteX2" fmla="*/ 53866 w 53866"/>
              <a:gd name="connsiteY2" fmla="*/ 457500 h 457499"/>
              <a:gd name="connsiteX3" fmla="*/ 0 w 53866"/>
              <a:gd name="connsiteY3" fmla="*/ 457500 h 457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457499">
                <a:moveTo>
                  <a:pt x="0" y="0"/>
                </a:moveTo>
                <a:lnTo>
                  <a:pt x="53866" y="0"/>
                </a:lnTo>
                <a:lnTo>
                  <a:pt x="53866" y="457500"/>
                </a:lnTo>
                <a:lnTo>
                  <a:pt x="0" y="457500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64" name="Freeform: Shape 763">
            <a:extLst>
              <a:ext uri="{FF2B5EF4-FFF2-40B4-BE49-F238E27FC236}">
                <a16:creationId xmlns:a16="http://schemas.microsoft.com/office/drawing/2014/main" id="{53AF7F01-6CDC-E6FF-1B54-A4713F6F30E4}"/>
              </a:ext>
            </a:extLst>
          </p:cNvPr>
          <p:cNvSpPr/>
          <p:nvPr/>
        </p:nvSpPr>
        <p:spPr>
          <a:xfrm>
            <a:off x="7555138" y="4939910"/>
            <a:ext cx="73278" cy="440114"/>
          </a:xfrm>
          <a:custGeom>
            <a:avLst/>
            <a:gdLst>
              <a:gd name="connsiteX0" fmla="*/ 0 w 53866"/>
              <a:gd name="connsiteY0" fmla="*/ 0 h 509338"/>
              <a:gd name="connsiteX1" fmla="*/ 53866 w 53866"/>
              <a:gd name="connsiteY1" fmla="*/ 0 h 509338"/>
              <a:gd name="connsiteX2" fmla="*/ 53866 w 53866"/>
              <a:gd name="connsiteY2" fmla="*/ 509339 h 509338"/>
              <a:gd name="connsiteX3" fmla="*/ 0 w 53866"/>
              <a:gd name="connsiteY3" fmla="*/ 509339 h 50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09338">
                <a:moveTo>
                  <a:pt x="0" y="0"/>
                </a:moveTo>
                <a:lnTo>
                  <a:pt x="53866" y="0"/>
                </a:lnTo>
                <a:lnTo>
                  <a:pt x="53866" y="509339"/>
                </a:lnTo>
                <a:lnTo>
                  <a:pt x="0" y="50933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65" name="Freeform: Shape 764">
            <a:extLst>
              <a:ext uri="{FF2B5EF4-FFF2-40B4-BE49-F238E27FC236}">
                <a16:creationId xmlns:a16="http://schemas.microsoft.com/office/drawing/2014/main" id="{B200F0C5-FA74-23AB-C5D1-54111BEA0286}"/>
              </a:ext>
            </a:extLst>
          </p:cNvPr>
          <p:cNvSpPr/>
          <p:nvPr/>
        </p:nvSpPr>
        <p:spPr>
          <a:xfrm>
            <a:off x="7651956" y="4939910"/>
            <a:ext cx="73278" cy="440114"/>
          </a:xfrm>
          <a:custGeom>
            <a:avLst/>
            <a:gdLst>
              <a:gd name="connsiteX0" fmla="*/ 0 w 53866"/>
              <a:gd name="connsiteY0" fmla="*/ 0 h 509338"/>
              <a:gd name="connsiteX1" fmla="*/ 53866 w 53866"/>
              <a:gd name="connsiteY1" fmla="*/ 0 h 509338"/>
              <a:gd name="connsiteX2" fmla="*/ 53866 w 53866"/>
              <a:gd name="connsiteY2" fmla="*/ 509339 h 509338"/>
              <a:gd name="connsiteX3" fmla="*/ 0 w 53866"/>
              <a:gd name="connsiteY3" fmla="*/ 509339 h 50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09338">
                <a:moveTo>
                  <a:pt x="0" y="0"/>
                </a:moveTo>
                <a:lnTo>
                  <a:pt x="53866" y="0"/>
                </a:lnTo>
                <a:lnTo>
                  <a:pt x="53866" y="509339"/>
                </a:lnTo>
                <a:lnTo>
                  <a:pt x="0" y="50933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66" name="Freeform: Shape 765">
            <a:extLst>
              <a:ext uri="{FF2B5EF4-FFF2-40B4-BE49-F238E27FC236}">
                <a16:creationId xmlns:a16="http://schemas.microsoft.com/office/drawing/2014/main" id="{6FE9B9D0-DC29-02B0-2E6C-6BBDEEA6E154}"/>
              </a:ext>
            </a:extLst>
          </p:cNvPr>
          <p:cNvSpPr/>
          <p:nvPr/>
        </p:nvSpPr>
        <p:spPr>
          <a:xfrm>
            <a:off x="7748871" y="4939910"/>
            <a:ext cx="73278" cy="440114"/>
          </a:xfrm>
          <a:custGeom>
            <a:avLst/>
            <a:gdLst>
              <a:gd name="connsiteX0" fmla="*/ 0 w 53866"/>
              <a:gd name="connsiteY0" fmla="*/ 0 h 509338"/>
              <a:gd name="connsiteX1" fmla="*/ 53866 w 53866"/>
              <a:gd name="connsiteY1" fmla="*/ 0 h 509338"/>
              <a:gd name="connsiteX2" fmla="*/ 53866 w 53866"/>
              <a:gd name="connsiteY2" fmla="*/ 509339 h 509338"/>
              <a:gd name="connsiteX3" fmla="*/ 0 w 53866"/>
              <a:gd name="connsiteY3" fmla="*/ 509339 h 50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09338">
                <a:moveTo>
                  <a:pt x="0" y="0"/>
                </a:moveTo>
                <a:lnTo>
                  <a:pt x="53866" y="0"/>
                </a:lnTo>
                <a:lnTo>
                  <a:pt x="53866" y="509339"/>
                </a:lnTo>
                <a:lnTo>
                  <a:pt x="0" y="50933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67" name="Freeform: Shape 766">
            <a:extLst>
              <a:ext uri="{FF2B5EF4-FFF2-40B4-BE49-F238E27FC236}">
                <a16:creationId xmlns:a16="http://schemas.microsoft.com/office/drawing/2014/main" id="{66F53C78-C2FB-44BD-3B15-194E74D6B057}"/>
              </a:ext>
            </a:extLst>
          </p:cNvPr>
          <p:cNvSpPr/>
          <p:nvPr/>
        </p:nvSpPr>
        <p:spPr>
          <a:xfrm>
            <a:off x="7845787" y="4939910"/>
            <a:ext cx="73278" cy="440114"/>
          </a:xfrm>
          <a:custGeom>
            <a:avLst/>
            <a:gdLst>
              <a:gd name="connsiteX0" fmla="*/ 0 w 53866"/>
              <a:gd name="connsiteY0" fmla="*/ 0 h 509338"/>
              <a:gd name="connsiteX1" fmla="*/ 53866 w 53866"/>
              <a:gd name="connsiteY1" fmla="*/ 0 h 509338"/>
              <a:gd name="connsiteX2" fmla="*/ 53866 w 53866"/>
              <a:gd name="connsiteY2" fmla="*/ 509339 h 509338"/>
              <a:gd name="connsiteX3" fmla="*/ 0 w 53866"/>
              <a:gd name="connsiteY3" fmla="*/ 509339 h 50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09338">
                <a:moveTo>
                  <a:pt x="0" y="0"/>
                </a:moveTo>
                <a:lnTo>
                  <a:pt x="53866" y="0"/>
                </a:lnTo>
                <a:lnTo>
                  <a:pt x="53866" y="509339"/>
                </a:lnTo>
                <a:lnTo>
                  <a:pt x="0" y="50933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68" name="Freeform: Shape 767">
            <a:extLst>
              <a:ext uri="{FF2B5EF4-FFF2-40B4-BE49-F238E27FC236}">
                <a16:creationId xmlns:a16="http://schemas.microsoft.com/office/drawing/2014/main" id="{485F1120-BC5F-8D68-919B-1C51125DF66D}"/>
              </a:ext>
            </a:extLst>
          </p:cNvPr>
          <p:cNvSpPr/>
          <p:nvPr/>
        </p:nvSpPr>
        <p:spPr>
          <a:xfrm>
            <a:off x="7942702" y="4939910"/>
            <a:ext cx="73278" cy="440114"/>
          </a:xfrm>
          <a:custGeom>
            <a:avLst/>
            <a:gdLst>
              <a:gd name="connsiteX0" fmla="*/ 0 w 53866"/>
              <a:gd name="connsiteY0" fmla="*/ 0 h 509338"/>
              <a:gd name="connsiteX1" fmla="*/ 53866 w 53866"/>
              <a:gd name="connsiteY1" fmla="*/ 0 h 509338"/>
              <a:gd name="connsiteX2" fmla="*/ 53866 w 53866"/>
              <a:gd name="connsiteY2" fmla="*/ 509339 h 509338"/>
              <a:gd name="connsiteX3" fmla="*/ 0 w 53866"/>
              <a:gd name="connsiteY3" fmla="*/ 509339 h 50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09338">
                <a:moveTo>
                  <a:pt x="0" y="0"/>
                </a:moveTo>
                <a:lnTo>
                  <a:pt x="53866" y="0"/>
                </a:lnTo>
                <a:lnTo>
                  <a:pt x="53866" y="509339"/>
                </a:lnTo>
                <a:lnTo>
                  <a:pt x="0" y="50933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69" name="Freeform: Shape 768">
            <a:extLst>
              <a:ext uri="{FF2B5EF4-FFF2-40B4-BE49-F238E27FC236}">
                <a16:creationId xmlns:a16="http://schemas.microsoft.com/office/drawing/2014/main" id="{F851D3A8-E8FC-4FC5-C926-0307E7D35FF8}"/>
              </a:ext>
            </a:extLst>
          </p:cNvPr>
          <p:cNvSpPr/>
          <p:nvPr/>
        </p:nvSpPr>
        <p:spPr>
          <a:xfrm>
            <a:off x="8039619" y="4939910"/>
            <a:ext cx="73278" cy="440114"/>
          </a:xfrm>
          <a:custGeom>
            <a:avLst/>
            <a:gdLst>
              <a:gd name="connsiteX0" fmla="*/ 0 w 53866"/>
              <a:gd name="connsiteY0" fmla="*/ 0 h 509338"/>
              <a:gd name="connsiteX1" fmla="*/ 53866 w 53866"/>
              <a:gd name="connsiteY1" fmla="*/ 0 h 509338"/>
              <a:gd name="connsiteX2" fmla="*/ 53866 w 53866"/>
              <a:gd name="connsiteY2" fmla="*/ 509339 h 509338"/>
              <a:gd name="connsiteX3" fmla="*/ 0 w 53866"/>
              <a:gd name="connsiteY3" fmla="*/ 509339 h 50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09338">
                <a:moveTo>
                  <a:pt x="0" y="0"/>
                </a:moveTo>
                <a:lnTo>
                  <a:pt x="53866" y="0"/>
                </a:lnTo>
                <a:lnTo>
                  <a:pt x="53866" y="509339"/>
                </a:lnTo>
                <a:lnTo>
                  <a:pt x="0" y="50933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70" name="Freeform: Shape 769">
            <a:extLst>
              <a:ext uri="{FF2B5EF4-FFF2-40B4-BE49-F238E27FC236}">
                <a16:creationId xmlns:a16="http://schemas.microsoft.com/office/drawing/2014/main" id="{ECEABC21-223E-13E5-C2B2-22F96A1383EF}"/>
              </a:ext>
            </a:extLst>
          </p:cNvPr>
          <p:cNvSpPr/>
          <p:nvPr/>
        </p:nvSpPr>
        <p:spPr>
          <a:xfrm>
            <a:off x="8136437" y="4939910"/>
            <a:ext cx="73278" cy="440114"/>
          </a:xfrm>
          <a:custGeom>
            <a:avLst/>
            <a:gdLst>
              <a:gd name="connsiteX0" fmla="*/ 0 w 53866"/>
              <a:gd name="connsiteY0" fmla="*/ 0 h 509338"/>
              <a:gd name="connsiteX1" fmla="*/ 53866 w 53866"/>
              <a:gd name="connsiteY1" fmla="*/ 0 h 509338"/>
              <a:gd name="connsiteX2" fmla="*/ 53866 w 53866"/>
              <a:gd name="connsiteY2" fmla="*/ 509339 h 509338"/>
              <a:gd name="connsiteX3" fmla="*/ 0 w 53866"/>
              <a:gd name="connsiteY3" fmla="*/ 509339 h 50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09338">
                <a:moveTo>
                  <a:pt x="0" y="0"/>
                </a:moveTo>
                <a:lnTo>
                  <a:pt x="53866" y="0"/>
                </a:lnTo>
                <a:lnTo>
                  <a:pt x="53866" y="509339"/>
                </a:lnTo>
                <a:lnTo>
                  <a:pt x="0" y="50933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71" name="Freeform: Shape 770">
            <a:extLst>
              <a:ext uri="{FF2B5EF4-FFF2-40B4-BE49-F238E27FC236}">
                <a16:creationId xmlns:a16="http://schemas.microsoft.com/office/drawing/2014/main" id="{12E53B69-5868-AC08-D6BA-35325EDDC9E6}"/>
              </a:ext>
            </a:extLst>
          </p:cNvPr>
          <p:cNvSpPr/>
          <p:nvPr/>
        </p:nvSpPr>
        <p:spPr>
          <a:xfrm>
            <a:off x="8233352" y="4939910"/>
            <a:ext cx="73278" cy="440114"/>
          </a:xfrm>
          <a:custGeom>
            <a:avLst/>
            <a:gdLst>
              <a:gd name="connsiteX0" fmla="*/ 0 w 53866"/>
              <a:gd name="connsiteY0" fmla="*/ 0 h 509338"/>
              <a:gd name="connsiteX1" fmla="*/ 53866 w 53866"/>
              <a:gd name="connsiteY1" fmla="*/ 0 h 509338"/>
              <a:gd name="connsiteX2" fmla="*/ 53866 w 53866"/>
              <a:gd name="connsiteY2" fmla="*/ 509339 h 509338"/>
              <a:gd name="connsiteX3" fmla="*/ 0 w 53866"/>
              <a:gd name="connsiteY3" fmla="*/ 509339 h 50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09338">
                <a:moveTo>
                  <a:pt x="0" y="0"/>
                </a:moveTo>
                <a:lnTo>
                  <a:pt x="53866" y="0"/>
                </a:lnTo>
                <a:lnTo>
                  <a:pt x="53866" y="509339"/>
                </a:lnTo>
                <a:lnTo>
                  <a:pt x="0" y="50933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72" name="Freeform: Shape 771">
            <a:extLst>
              <a:ext uri="{FF2B5EF4-FFF2-40B4-BE49-F238E27FC236}">
                <a16:creationId xmlns:a16="http://schemas.microsoft.com/office/drawing/2014/main" id="{B69F2F5B-5D2B-A1F1-0694-D6B3C4B80A87}"/>
              </a:ext>
            </a:extLst>
          </p:cNvPr>
          <p:cNvSpPr/>
          <p:nvPr/>
        </p:nvSpPr>
        <p:spPr>
          <a:xfrm>
            <a:off x="8330268" y="4939910"/>
            <a:ext cx="73278" cy="440114"/>
          </a:xfrm>
          <a:custGeom>
            <a:avLst/>
            <a:gdLst>
              <a:gd name="connsiteX0" fmla="*/ 0 w 53866"/>
              <a:gd name="connsiteY0" fmla="*/ 0 h 509338"/>
              <a:gd name="connsiteX1" fmla="*/ 53866 w 53866"/>
              <a:gd name="connsiteY1" fmla="*/ 0 h 509338"/>
              <a:gd name="connsiteX2" fmla="*/ 53866 w 53866"/>
              <a:gd name="connsiteY2" fmla="*/ 509339 h 509338"/>
              <a:gd name="connsiteX3" fmla="*/ 0 w 53866"/>
              <a:gd name="connsiteY3" fmla="*/ 509339 h 50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09338">
                <a:moveTo>
                  <a:pt x="0" y="0"/>
                </a:moveTo>
                <a:lnTo>
                  <a:pt x="53866" y="0"/>
                </a:lnTo>
                <a:lnTo>
                  <a:pt x="53866" y="509339"/>
                </a:lnTo>
                <a:lnTo>
                  <a:pt x="0" y="50933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73" name="Freeform: Shape 772">
            <a:extLst>
              <a:ext uri="{FF2B5EF4-FFF2-40B4-BE49-F238E27FC236}">
                <a16:creationId xmlns:a16="http://schemas.microsoft.com/office/drawing/2014/main" id="{2B4E07A2-8B6D-77AE-E71C-979CE2CBD7EF}"/>
              </a:ext>
            </a:extLst>
          </p:cNvPr>
          <p:cNvSpPr/>
          <p:nvPr/>
        </p:nvSpPr>
        <p:spPr>
          <a:xfrm>
            <a:off x="8427183" y="4939910"/>
            <a:ext cx="73278" cy="440114"/>
          </a:xfrm>
          <a:custGeom>
            <a:avLst/>
            <a:gdLst>
              <a:gd name="connsiteX0" fmla="*/ 0 w 53866"/>
              <a:gd name="connsiteY0" fmla="*/ 0 h 509338"/>
              <a:gd name="connsiteX1" fmla="*/ 53866 w 53866"/>
              <a:gd name="connsiteY1" fmla="*/ 0 h 509338"/>
              <a:gd name="connsiteX2" fmla="*/ 53866 w 53866"/>
              <a:gd name="connsiteY2" fmla="*/ 509339 h 509338"/>
              <a:gd name="connsiteX3" fmla="*/ 0 w 53866"/>
              <a:gd name="connsiteY3" fmla="*/ 509339 h 50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09338">
                <a:moveTo>
                  <a:pt x="0" y="0"/>
                </a:moveTo>
                <a:lnTo>
                  <a:pt x="53866" y="0"/>
                </a:lnTo>
                <a:lnTo>
                  <a:pt x="53866" y="509339"/>
                </a:lnTo>
                <a:lnTo>
                  <a:pt x="0" y="50933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74" name="Freeform: Shape 773">
            <a:extLst>
              <a:ext uri="{FF2B5EF4-FFF2-40B4-BE49-F238E27FC236}">
                <a16:creationId xmlns:a16="http://schemas.microsoft.com/office/drawing/2014/main" id="{11C1DCF7-3CE5-BE3E-8A52-BD07BB2B45CC}"/>
              </a:ext>
            </a:extLst>
          </p:cNvPr>
          <p:cNvSpPr/>
          <p:nvPr/>
        </p:nvSpPr>
        <p:spPr>
          <a:xfrm>
            <a:off x="8524001" y="4939910"/>
            <a:ext cx="73278" cy="440114"/>
          </a:xfrm>
          <a:custGeom>
            <a:avLst/>
            <a:gdLst>
              <a:gd name="connsiteX0" fmla="*/ 0 w 53866"/>
              <a:gd name="connsiteY0" fmla="*/ 0 h 509338"/>
              <a:gd name="connsiteX1" fmla="*/ 53866 w 53866"/>
              <a:gd name="connsiteY1" fmla="*/ 0 h 509338"/>
              <a:gd name="connsiteX2" fmla="*/ 53866 w 53866"/>
              <a:gd name="connsiteY2" fmla="*/ 509339 h 509338"/>
              <a:gd name="connsiteX3" fmla="*/ 0 w 53866"/>
              <a:gd name="connsiteY3" fmla="*/ 509339 h 50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09338">
                <a:moveTo>
                  <a:pt x="0" y="0"/>
                </a:moveTo>
                <a:lnTo>
                  <a:pt x="53866" y="0"/>
                </a:lnTo>
                <a:lnTo>
                  <a:pt x="53866" y="509339"/>
                </a:lnTo>
                <a:lnTo>
                  <a:pt x="0" y="50933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75" name="Freeform: Shape 774">
            <a:extLst>
              <a:ext uri="{FF2B5EF4-FFF2-40B4-BE49-F238E27FC236}">
                <a16:creationId xmlns:a16="http://schemas.microsoft.com/office/drawing/2014/main" id="{434EE499-41FC-5713-59FE-571B76E666D3}"/>
              </a:ext>
            </a:extLst>
          </p:cNvPr>
          <p:cNvSpPr/>
          <p:nvPr/>
        </p:nvSpPr>
        <p:spPr>
          <a:xfrm>
            <a:off x="8620916" y="4939910"/>
            <a:ext cx="73278" cy="440114"/>
          </a:xfrm>
          <a:custGeom>
            <a:avLst/>
            <a:gdLst>
              <a:gd name="connsiteX0" fmla="*/ 0 w 53866"/>
              <a:gd name="connsiteY0" fmla="*/ 0 h 509338"/>
              <a:gd name="connsiteX1" fmla="*/ 53866 w 53866"/>
              <a:gd name="connsiteY1" fmla="*/ 0 h 509338"/>
              <a:gd name="connsiteX2" fmla="*/ 53866 w 53866"/>
              <a:gd name="connsiteY2" fmla="*/ 509339 h 509338"/>
              <a:gd name="connsiteX3" fmla="*/ 0 w 53866"/>
              <a:gd name="connsiteY3" fmla="*/ 509339 h 50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09338">
                <a:moveTo>
                  <a:pt x="0" y="0"/>
                </a:moveTo>
                <a:lnTo>
                  <a:pt x="53866" y="0"/>
                </a:lnTo>
                <a:lnTo>
                  <a:pt x="53866" y="509339"/>
                </a:lnTo>
                <a:lnTo>
                  <a:pt x="0" y="50933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76" name="Freeform: Shape 775">
            <a:extLst>
              <a:ext uri="{FF2B5EF4-FFF2-40B4-BE49-F238E27FC236}">
                <a16:creationId xmlns:a16="http://schemas.microsoft.com/office/drawing/2014/main" id="{8EA399E6-3940-6A94-5DF1-F363FAD59550}"/>
              </a:ext>
            </a:extLst>
          </p:cNvPr>
          <p:cNvSpPr/>
          <p:nvPr/>
        </p:nvSpPr>
        <p:spPr>
          <a:xfrm>
            <a:off x="8717833" y="4939910"/>
            <a:ext cx="73278" cy="440114"/>
          </a:xfrm>
          <a:custGeom>
            <a:avLst/>
            <a:gdLst>
              <a:gd name="connsiteX0" fmla="*/ 0 w 53866"/>
              <a:gd name="connsiteY0" fmla="*/ 0 h 509338"/>
              <a:gd name="connsiteX1" fmla="*/ 53866 w 53866"/>
              <a:gd name="connsiteY1" fmla="*/ 0 h 509338"/>
              <a:gd name="connsiteX2" fmla="*/ 53866 w 53866"/>
              <a:gd name="connsiteY2" fmla="*/ 509339 h 509338"/>
              <a:gd name="connsiteX3" fmla="*/ 0 w 53866"/>
              <a:gd name="connsiteY3" fmla="*/ 509339 h 50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09338">
                <a:moveTo>
                  <a:pt x="0" y="0"/>
                </a:moveTo>
                <a:lnTo>
                  <a:pt x="53866" y="0"/>
                </a:lnTo>
                <a:lnTo>
                  <a:pt x="53866" y="509339"/>
                </a:lnTo>
                <a:lnTo>
                  <a:pt x="0" y="50933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77" name="Freeform: Shape 776">
            <a:extLst>
              <a:ext uri="{FF2B5EF4-FFF2-40B4-BE49-F238E27FC236}">
                <a16:creationId xmlns:a16="http://schemas.microsoft.com/office/drawing/2014/main" id="{0020254F-34C2-58E1-1EE3-84E7DF1F6B00}"/>
              </a:ext>
            </a:extLst>
          </p:cNvPr>
          <p:cNvSpPr/>
          <p:nvPr/>
        </p:nvSpPr>
        <p:spPr>
          <a:xfrm>
            <a:off x="8814749" y="4939910"/>
            <a:ext cx="73278" cy="440114"/>
          </a:xfrm>
          <a:custGeom>
            <a:avLst/>
            <a:gdLst>
              <a:gd name="connsiteX0" fmla="*/ 0 w 53866"/>
              <a:gd name="connsiteY0" fmla="*/ 0 h 509338"/>
              <a:gd name="connsiteX1" fmla="*/ 53866 w 53866"/>
              <a:gd name="connsiteY1" fmla="*/ 0 h 509338"/>
              <a:gd name="connsiteX2" fmla="*/ 53866 w 53866"/>
              <a:gd name="connsiteY2" fmla="*/ 509339 h 509338"/>
              <a:gd name="connsiteX3" fmla="*/ 0 w 53866"/>
              <a:gd name="connsiteY3" fmla="*/ 509339 h 50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509338">
                <a:moveTo>
                  <a:pt x="0" y="0"/>
                </a:moveTo>
                <a:lnTo>
                  <a:pt x="53866" y="0"/>
                </a:lnTo>
                <a:lnTo>
                  <a:pt x="53866" y="509339"/>
                </a:lnTo>
                <a:lnTo>
                  <a:pt x="0" y="509339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78" name="Freeform: Shape 777">
            <a:extLst>
              <a:ext uri="{FF2B5EF4-FFF2-40B4-BE49-F238E27FC236}">
                <a16:creationId xmlns:a16="http://schemas.microsoft.com/office/drawing/2014/main" id="{853D5782-2C1E-35D2-C655-01AE62C4180A}"/>
              </a:ext>
            </a:extLst>
          </p:cNvPr>
          <p:cNvSpPr/>
          <p:nvPr/>
        </p:nvSpPr>
        <p:spPr>
          <a:xfrm>
            <a:off x="8911566" y="4939910"/>
            <a:ext cx="73278" cy="526698"/>
          </a:xfrm>
          <a:custGeom>
            <a:avLst/>
            <a:gdLst>
              <a:gd name="connsiteX0" fmla="*/ 0 w 53866"/>
              <a:gd name="connsiteY0" fmla="*/ 0 h 609541"/>
              <a:gd name="connsiteX1" fmla="*/ 53866 w 53866"/>
              <a:gd name="connsiteY1" fmla="*/ 0 h 609541"/>
              <a:gd name="connsiteX2" fmla="*/ 53866 w 53866"/>
              <a:gd name="connsiteY2" fmla="*/ 609541 h 609541"/>
              <a:gd name="connsiteX3" fmla="*/ 0 w 53866"/>
              <a:gd name="connsiteY3" fmla="*/ 609541 h 60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09541">
                <a:moveTo>
                  <a:pt x="0" y="0"/>
                </a:moveTo>
                <a:lnTo>
                  <a:pt x="53866" y="0"/>
                </a:lnTo>
                <a:lnTo>
                  <a:pt x="53866" y="609541"/>
                </a:lnTo>
                <a:lnTo>
                  <a:pt x="0" y="609541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79" name="Freeform: Shape 778">
            <a:extLst>
              <a:ext uri="{FF2B5EF4-FFF2-40B4-BE49-F238E27FC236}">
                <a16:creationId xmlns:a16="http://schemas.microsoft.com/office/drawing/2014/main" id="{5C458AFE-CFD7-8196-67EF-DD7A3C9BE709}"/>
              </a:ext>
            </a:extLst>
          </p:cNvPr>
          <p:cNvSpPr/>
          <p:nvPr/>
        </p:nvSpPr>
        <p:spPr>
          <a:xfrm>
            <a:off x="9008482" y="4939910"/>
            <a:ext cx="73278" cy="526698"/>
          </a:xfrm>
          <a:custGeom>
            <a:avLst/>
            <a:gdLst>
              <a:gd name="connsiteX0" fmla="*/ 0 w 53866"/>
              <a:gd name="connsiteY0" fmla="*/ 0 h 609541"/>
              <a:gd name="connsiteX1" fmla="*/ 53866 w 53866"/>
              <a:gd name="connsiteY1" fmla="*/ 0 h 609541"/>
              <a:gd name="connsiteX2" fmla="*/ 53866 w 53866"/>
              <a:gd name="connsiteY2" fmla="*/ 609541 h 609541"/>
              <a:gd name="connsiteX3" fmla="*/ 0 w 53866"/>
              <a:gd name="connsiteY3" fmla="*/ 609541 h 60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09541">
                <a:moveTo>
                  <a:pt x="0" y="0"/>
                </a:moveTo>
                <a:lnTo>
                  <a:pt x="53866" y="0"/>
                </a:lnTo>
                <a:lnTo>
                  <a:pt x="53866" y="609541"/>
                </a:lnTo>
                <a:lnTo>
                  <a:pt x="0" y="609541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80" name="Freeform: Shape 779">
            <a:extLst>
              <a:ext uri="{FF2B5EF4-FFF2-40B4-BE49-F238E27FC236}">
                <a16:creationId xmlns:a16="http://schemas.microsoft.com/office/drawing/2014/main" id="{0AFE6E02-D66E-CC16-B9DF-FDC0DA134295}"/>
              </a:ext>
            </a:extLst>
          </p:cNvPr>
          <p:cNvSpPr/>
          <p:nvPr/>
        </p:nvSpPr>
        <p:spPr>
          <a:xfrm>
            <a:off x="9105397" y="4939910"/>
            <a:ext cx="73278" cy="526698"/>
          </a:xfrm>
          <a:custGeom>
            <a:avLst/>
            <a:gdLst>
              <a:gd name="connsiteX0" fmla="*/ 0 w 53866"/>
              <a:gd name="connsiteY0" fmla="*/ 0 h 609541"/>
              <a:gd name="connsiteX1" fmla="*/ 53866 w 53866"/>
              <a:gd name="connsiteY1" fmla="*/ 0 h 609541"/>
              <a:gd name="connsiteX2" fmla="*/ 53866 w 53866"/>
              <a:gd name="connsiteY2" fmla="*/ 609541 h 609541"/>
              <a:gd name="connsiteX3" fmla="*/ 0 w 53866"/>
              <a:gd name="connsiteY3" fmla="*/ 609541 h 60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09541">
                <a:moveTo>
                  <a:pt x="0" y="0"/>
                </a:moveTo>
                <a:lnTo>
                  <a:pt x="53866" y="0"/>
                </a:lnTo>
                <a:lnTo>
                  <a:pt x="53866" y="609541"/>
                </a:lnTo>
                <a:lnTo>
                  <a:pt x="0" y="609541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81" name="Freeform: Shape 780">
            <a:extLst>
              <a:ext uri="{FF2B5EF4-FFF2-40B4-BE49-F238E27FC236}">
                <a16:creationId xmlns:a16="http://schemas.microsoft.com/office/drawing/2014/main" id="{E705407B-24BF-D691-EBB8-120240230FA6}"/>
              </a:ext>
            </a:extLst>
          </p:cNvPr>
          <p:cNvSpPr/>
          <p:nvPr/>
        </p:nvSpPr>
        <p:spPr>
          <a:xfrm>
            <a:off x="9202313" y="4939910"/>
            <a:ext cx="73278" cy="526698"/>
          </a:xfrm>
          <a:custGeom>
            <a:avLst/>
            <a:gdLst>
              <a:gd name="connsiteX0" fmla="*/ 0 w 53866"/>
              <a:gd name="connsiteY0" fmla="*/ 0 h 609541"/>
              <a:gd name="connsiteX1" fmla="*/ 53866 w 53866"/>
              <a:gd name="connsiteY1" fmla="*/ 0 h 609541"/>
              <a:gd name="connsiteX2" fmla="*/ 53866 w 53866"/>
              <a:gd name="connsiteY2" fmla="*/ 609541 h 609541"/>
              <a:gd name="connsiteX3" fmla="*/ 0 w 53866"/>
              <a:gd name="connsiteY3" fmla="*/ 609541 h 60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09541">
                <a:moveTo>
                  <a:pt x="0" y="0"/>
                </a:moveTo>
                <a:lnTo>
                  <a:pt x="53866" y="0"/>
                </a:lnTo>
                <a:lnTo>
                  <a:pt x="53866" y="609541"/>
                </a:lnTo>
                <a:lnTo>
                  <a:pt x="0" y="609541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82" name="Freeform: Shape 781">
            <a:extLst>
              <a:ext uri="{FF2B5EF4-FFF2-40B4-BE49-F238E27FC236}">
                <a16:creationId xmlns:a16="http://schemas.microsoft.com/office/drawing/2014/main" id="{CF2B0B03-D414-99FA-1B7F-4526D31A54C0}"/>
              </a:ext>
            </a:extLst>
          </p:cNvPr>
          <p:cNvSpPr/>
          <p:nvPr/>
        </p:nvSpPr>
        <p:spPr>
          <a:xfrm>
            <a:off x="9299131" y="4939910"/>
            <a:ext cx="73278" cy="526698"/>
          </a:xfrm>
          <a:custGeom>
            <a:avLst/>
            <a:gdLst>
              <a:gd name="connsiteX0" fmla="*/ 0 w 53866"/>
              <a:gd name="connsiteY0" fmla="*/ 0 h 609541"/>
              <a:gd name="connsiteX1" fmla="*/ 53866 w 53866"/>
              <a:gd name="connsiteY1" fmla="*/ 0 h 609541"/>
              <a:gd name="connsiteX2" fmla="*/ 53866 w 53866"/>
              <a:gd name="connsiteY2" fmla="*/ 609541 h 609541"/>
              <a:gd name="connsiteX3" fmla="*/ 0 w 53866"/>
              <a:gd name="connsiteY3" fmla="*/ 609541 h 60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09541">
                <a:moveTo>
                  <a:pt x="0" y="0"/>
                </a:moveTo>
                <a:lnTo>
                  <a:pt x="53866" y="0"/>
                </a:lnTo>
                <a:lnTo>
                  <a:pt x="53866" y="609541"/>
                </a:lnTo>
                <a:lnTo>
                  <a:pt x="0" y="609541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83" name="Freeform: Shape 782">
            <a:extLst>
              <a:ext uri="{FF2B5EF4-FFF2-40B4-BE49-F238E27FC236}">
                <a16:creationId xmlns:a16="http://schemas.microsoft.com/office/drawing/2014/main" id="{2181C230-BFF6-B566-090C-C306A57BAC6F}"/>
              </a:ext>
            </a:extLst>
          </p:cNvPr>
          <p:cNvSpPr/>
          <p:nvPr/>
        </p:nvSpPr>
        <p:spPr>
          <a:xfrm>
            <a:off x="9396046" y="4939910"/>
            <a:ext cx="73278" cy="526698"/>
          </a:xfrm>
          <a:custGeom>
            <a:avLst/>
            <a:gdLst>
              <a:gd name="connsiteX0" fmla="*/ 0 w 53866"/>
              <a:gd name="connsiteY0" fmla="*/ 0 h 609541"/>
              <a:gd name="connsiteX1" fmla="*/ 53866 w 53866"/>
              <a:gd name="connsiteY1" fmla="*/ 0 h 609541"/>
              <a:gd name="connsiteX2" fmla="*/ 53866 w 53866"/>
              <a:gd name="connsiteY2" fmla="*/ 609541 h 609541"/>
              <a:gd name="connsiteX3" fmla="*/ 0 w 53866"/>
              <a:gd name="connsiteY3" fmla="*/ 609541 h 60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09541">
                <a:moveTo>
                  <a:pt x="0" y="0"/>
                </a:moveTo>
                <a:lnTo>
                  <a:pt x="53866" y="0"/>
                </a:lnTo>
                <a:lnTo>
                  <a:pt x="53866" y="609541"/>
                </a:lnTo>
                <a:lnTo>
                  <a:pt x="0" y="609541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84" name="Freeform: Shape 783">
            <a:extLst>
              <a:ext uri="{FF2B5EF4-FFF2-40B4-BE49-F238E27FC236}">
                <a16:creationId xmlns:a16="http://schemas.microsoft.com/office/drawing/2014/main" id="{3EFEB7F0-D0C0-3011-46DA-9ACC68F8971A}"/>
              </a:ext>
            </a:extLst>
          </p:cNvPr>
          <p:cNvSpPr/>
          <p:nvPr/>
        </p:nvSpPr>
        <p:spPr>
          <a:xfrm>
            <a:off x="9492963" y="4939910"/>
            <a:ext cx="73278" cy="526698"/>
          </a:xfrm>
          <a:custGeom>
            <a:avLst/>
            <a:gdLst>
              <a:gd name="connsiteX0" fmla="*/ 0 w 53866"/>
              <a:gd name="connsiteY0" fmla="*/ 0 h 609541"/>
              <a:gd name="connsiteX1" fmla="*/ 53866 w 53866"/>
              <a:gd name="connsiteY1" fmla="*/ 0 h 609541"/>
              <a:gd name="connsiteX2" fmla="*/ 53866 w 53866"/>
              <a:gd name="connsiteY2" fmla="*/ 609541 h 609541"/>
              <a:gd name="connsiteX3" fmla="*/ 0 w 53866"/>
              <a:gd name="connsiteY3" fmla="*/ 609541 h 60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09541">
                <a:moveTo>
                  <a:pt x="0" y="0"/>
                </a:moveTo>
                <a:lnTo>
                  <a:pt x="53866" y="0"/>
                </a:lnTo>
                <a:lnTo>
                  <a:pt x="53866" y="609541"/>
                </a:lnTo>
                <a:lnTo>
                  <a:pt x="0" y="609541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85" name="Freeform: Shape 784">
            <a:extLst>
              <a:ext uri="{FF2B5EF4-FFF2-40B4-BE49-F238E27FC236}">
                <a16:creationId xmlns:a16="http://schemas.microsoft.com/office/drawing/2014/main" id="{A2CFCABC-CD76-29AA-B9E1-03675FECB038}"/>
              </a:ext>
            </a:extLst>
          </p:cNvPr>
          <p:cNvSpPr/>
          <p:nvPr/>
        </p:nvSpPr>
        <p:spPr>
          <a:xfrm>
            <a:off x="9589879" y="4939910"/>
            <a:ext cx="73278" cy="526698"/>
          </a:xfrm>
          <a:custGeom>
            <a:avLst/>
            <a:gdLst>
              <a:gd name="connsiteX0" fmla="*/ 0 w 53866"/>
              <a:gd name="connsiteY0" fmla="*/ 0 h 609541"/>
              <a:gd name="connsiteX1" fmla="*/ 53866 w 53866"/>
              <a:gd name="connsiteY1" fmla="*/ 0 h 609541"/>
              <a:gd name="connsiteX2" fmla="*/ 53866 w 53866"/>
              <a:gd name="connsiteY2" fmla="*/ 609541 h 609541"/>
              <a:gd name="connsiteX3" fmla="*/ 0 w 53866"/>
              <a:gd name="connsiteY3" fmla="*/ 609541 h 60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09541">
                <a:moveTo>
                  <a:pt x="0" y="0"/>
                </a:moveTo>
                <a:lnTo>
                  <a:pt x="53866" y="0"/>
                </a:lnTo>
                <a:lnTo>
                  <a:pt x="53866" y="609541"/>
                </a:lnTo>
                <a:lnTo>
                  <a:pt x="0" y="609541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86" name="Freeform: Shape 785">
            <a:extLst>
              <a:ext uri="{FF2B5EF4-FFF2-40B4-BE49-F238E27FC236}">
                <a16:creationId xmlns:a16="http://schemas.microsoft.com/office/drawing/2014/main" id="{63FA6459-A9B1-BDEC-B78E-B96CCBED9063}"/>
              </a:ext>
            </a:extLst>
          </p:cNvPr>
          <p:cNvSpPr/>
          <p:nvPr/>
        </p:nvSpPr>
        <p:spPr>
          <a:xfrm>
            <a:off x="9686696" y="4939910"/>
            <a:ext cx="73278" cy="526698"/>
          </a:xfrm>
          <a:custGeom>
            <a:avLst/>
            <a:gdLst>
              <a:gd name="connsiteX0" fmla="*/ 0 w 53866"/>
              <a:gd name="connsiteY0" fmla="*/ 0 h 609541"/>
              <a:gd name="connsiteX1" fmla="*/ 53866 w 53866"/>
              <a:gd name="connsiteY1" fmla="*/ 0 h 609541"/>
              <a:gd name="connsiteX2" fmla="*/ 53866 w 53866"/>
              <a:gd name="connsiteY2" fmla="*/ 609541 h 609541"/>
              <a:gd name="connsiteX3" fmla="*/ 0 w 53866"/>
              <a:gd name="connsiteY3" fmla="*/ 609541 h 60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09541">
                <a:moveTo>
                  <a:pt x="0" y="0"/>
                </a:moveTo>
                <a:lnTo>
                  <a:pt x="53866" y="0"/>
                </a:lnTo>
                <a:lnTo>
                  <a:pt x="53866" y="609541"/>
                </a:lnTo>
                <a:lnTo>
                  <a:pt x="0" y="609541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87" name="Freeform: Shape 786">
            <a:extLst>
              <a:ext uri="{FF2B5EF4-FFF2-40B4-BE49-F238E27FC236}">
                <a16:creationId xmlns:a16="http://schemas.microsoft.com/office/drawing/2014/main" id="{F093FFC4-F79C-A6D0-75A0-E61A488296F7}"/>
              </a:ext>
            </a:extLst>
          </p:cNvPr>
          <p:cNvSpPr/>
          <p:nvPr/>
        </p:nvSpPr>
        <p:spPr>
          <a:xfrm>
            <a:off x="9783612" y="4939910"/>
            <a:ext cx="73278" cy="526698"/>
          </a:xfrm>
          <a:custGeom>
            <a:avLst/>
            <a:gdLst>
              <a:gd name="connsiteX0" fmla="*/ 0 w 53866"/>
              <a:gd name="connsiteY0" fmla="*/ 0 h 609541"/>
              <a:gd name="connsiteX1" fmla="*/ 53866 w 53866"/>
              <a:gd name="connsiteY1" fmla="*/ 0 h 609541"/>
              <a:gd name="connsiteX2" fmla="*/ 53866 w 53866"/>
              <a:gd name="connsiteY2" fmla="*/ 609541 h 609541"/>
              <a:gd name="connsiteX3" fmla="*/ 0 w 53866"/>
              <a:gd name="connsiteY3" fmla="*/ 609541 h 60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09541">
                <a:moveTo>
                  <a:pt x="0" y="0"/>
                </a:moveTo>
                <a:lnTo>
                  <a:pt x="53866" y="0"/>
                </a:lnTo>
                <a:lnTo>
                  <a:pt x="53866" y="609541"/>
                </a:lnTo>
                <a:lnTo>
                  <a:pt x="0" y="609541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88" name="Freeform: Shape 787">
            <a:extLst>
              <a:ext uri="{FF2B5EF4-FFF2-40B4-BE49-F238E27FC236}">
                <a16:creationId xmlns:a16="http://schemas.microsoft.com/office/drawing/2014/main" id="{72195AE9-28AB-6F32-4DFA-D16254E104C7}"/>
              </a:ext>
            </a:extLst>
          </p:cNvPr>
          <p:cNvSpPr/>
          <p:nvPr/>
        </p:nvSpPr>
        <p:spPr>
          <a:xfrm>
            <a:off x="9880527" y="4939910"/>
            <a:ext cx="73278" cy="526698"/>
          </a:xfrm>
          <a:custGeom>
            <a:avLst/>
            <a:gdLst>
              <a:gd name="connsiteX0" fmla="*/ 0 w 53866"/>
              <a:gd name="connsiteY0" fmla="*/ 0 h 609541"/>
              <a:gd name="connsiteX1" fmla="*/ 53866 w 53866"/>
              <a:gd name="connsiteY1" fmla="*/ 0 h 609541"/>
              <a:gd name="connsiteX2" fmla="*/ 53866 w 53866"/>
              <a:gd name="connsiteY2" fmla="*/ 609541 h 609541"/>
              <a:gd name="connsiteX3" fmla="*/ 0 w 53866"/>
              <a:gd name="connsiteY3" fmla="*/ 609541 h 60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09541">
                <a:moveTo>
                  <a:pt x="0" y="0"/>
                </a:moveTo>
                <a:lnTo>
                  <a:pt x="53866" y="0"/>
                </a:lnTo>
                <a:lnTo>
                  <a:pt x="53866" y="609541"/>
                </a:lnTo>
                <a:lnTo>
                  <a:pt x="0" y="609541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89" name="Freeform: Shape 788">
            <a:extLst>
              <a:ext uri="{FF2B5EF4-FFF2-40B4-BE49-F238E27FC236}">
                <a16:creationId xmlns:a16="http://schemas.microsoft.com/office/drawing/2014/main" id="{6318E1C4-A3B8-C2B3-E896-E038597B2E64}"/>
              </a:ext>
            </a:extLst>
          </p:cNvPr>
          <p:cNvSpPr/>
          <p:nvPr/>
        </p:nvSpPr>
        <p:spPr>
          <a:xfrm>
            <a:off x="9977444" y="4939910"/>
            <a:ext cx="73278" cy="526698"/>
          </a:xfrm>
          <a:custGeom>
            <a:avLst/>
            <a:gdLst>
              <a:gd name="connsiteX0" fmla="*/ 0 w 53866"/>
              <a:gd name="connsiteY0" fmla="*/ 0 h 609541"/>
              <a:gd name="connsiteX1" fmla="*/ 53866 w 53866"/>
              <a:gd name="connsiteY1" fmla="*/ 0 h 609541"/>
              <a:gd name="connsiteX2" fmla="*/ 53866 w 53866"/>
              <a:gd name="connsiteY2" fmla="*/ 609541 h 609541"/>
              <a:gd name="connsiteX3" fmla="*/ 0 w 53866"/>
              <a:gd name="connsiteY3" fmla="*/ 609541 h 60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09541">
                <a:moveTo>
                  <a:pt x="0" y="0"/>
                </a:moveTo>
                <a:lnTo>
                  <a:pt x="53866" y="0"/>
                </a:lnTo>
                <a:lnTo>
                  <a:pt x="53866" y="609541"/>
                </a:lnTo>
                <a:lnTo>
                  <a:pt x="0" y="609541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90" name="Freeform: Shape 789">
            <a:extLst>
              <a:ext uri="{FF2B5EF4-FFF2-40B4-BE49-F238E27FC236}">
                <a16:creationId xmlns:a16="http://schemas.microsoft.com/office/drawing/2014/main" id="{B62A3F12-1702-9FE8-35CB-C951E37AD188}"/>
              </a:ext>
            </a:extLst>
          </p:cNvPr>
          <p:cNvSpPr/>
          <p:nvPr/>
        </p:nvSpPr>
        <p:spPr>
          <a:xfrm>
            <a:off x="10074260" y="4939910"/>
            <a:ext cx="73278" cy="568426"/>
          </a:xfrm>
          <a:custGeom>
            <a:avLst/>
            <a:gdLst>
              <a:gd name="connsiteX0" fmla="*/ 0 w 53866"/>
              <a:gd name="connsiteY0" fmla="*/ 0 h 657832"/>
              <a:gd name="connsiteX1" fmla="*/ 53866 w 53866"/>
              <a:gd name="connsiteY1" fmla="*/ 0 h 657832"/>
              <a:gd name="connsiteX2" fmla="*/ 53866 w 53866"/>
              <a:gd name="connsiteY2" fmla="*/ 657832 h 657832"/>
              <a:gd name="connsiteX3" fmla="*/ 0 w 53866"/>
              <a:gd name="connsiteY3" fmla="*/ 657832 h 65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657832">
                <a:moveTo>
                  <a:pt x="0" y="0"/>
                </a:moveTo>
                <a:lnTo>
                  <a:pt x="53866" y="0"/>
                </a:lnTo>
                <a:lnTo>
                  <a:pt x="53866" y="657832"/>
                </a:lnTo>
                <a:lnTo>
                  <a:pt x="0" y="657832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91" name="Freeform: Shape 790">
            <a:extLst>
              <a:ext uri="{FF2B5EF4-FFF2-40B4-BE49-F238E27FC236}">
                <a16:creationId xmlns:a16="http://schemas.microsoft.com/office/drawing/2014/main" id="{D39CA976-A714-C43A-5786-E8272A92EBCA}"/>
              </a:ext>
            </a:extLst>
          </p:cNvPr>
          <p:cNvSpPr/>
          <p:nvPr/>
        </p:nvSpPr>
        <p:spPr>
          <a:xfrm>
            <a:off x="10171177" y="4939910"/>
            <a:ext cx="73278" cy="616410"/>
          </a:xfrm>
          <a:custGeom>
            <a:avLst/>
            <a:gdLst>
              <a:gd name="connsiteX0" fmla="*/ 0 w 53866"/>
              <a:gd name="connsiteY0" fmla="*/ 0 h 713363"/>
              <a:gd name="connsiteX1" fmla="*/ 53866 w 53866"/>
              <a:gd name="connsiteY1" fmla="*/ 0 h 713363"/>
              <a:gd name="connsiteX2" fmla="*/ 53866 w 53866"/>
              <a:gd name="connsiteY2" fmla="*/ 713364 h 713363"/>
              <a:gd name="connsiteX3" fmla="*/ 0 w 53866"/>
              <a:gd name="connsiteY3" fmla="*/ 713364 h 713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3363">
                <a:moveTo>
                  <a:pt x="0" y="0"/>
                </a:moveTo>
                <a:lnTo>
                  <a:pt x="53866" y="0"/>
                </a:lnTo>
                <a:lnTo>
                  <a:pt x="53866" y="713364"/>
                </a:lnTo>
                <a:lnTo>
                  <a:pt x="0" y="713364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8656F99E-C4AF-335E-6F3B-84F90771EC39}"/>
              </a:ext>
            </a:extLst>
          </p:cNvPr>
          <p:cNvSpPr/>
          <p:nvPr/>
        </p:nvSpPr>
        <p:spPr>
          <a:xfrm>
            <a:off x="10268093" y="4939910"/>
            <a:ext cx="73278" cy="616410"/>
          </a:xfrm>
          <a:custGeom>
            <a:avLst/>
            <a:gdLst>
              <a:gd name="connsiteX0" fmla="*/ 0 w 53866"/>
              <a:gd name="connsiteY0" fmla="*/ 0 h 713363"/>
              <a:gd name="connsiteX1" fmla="*/ 53866 w 53866"/>
              <a:gd name="connsiteY1" fmla="*/ 0 h 713363"/>
              <a:gd name="connsiteX2" fmla="*/ 53866 w 53866"/>
              <a:gd name="connsiteY2" fmla="*/ 713364 h 713363"/>
              <a:gd name="connsiteX3" fmla="*/ 0 w 53866"/>
              <a:gd name="connsiteY3" fmla="*/ 713364 h 713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3363">
                <a:moveTo>
                  <a:pt x="0" y="0"/>
                </a:moveTo>
                <a:lnTo>
                  <a:pt x="53866" y="0"/>
                </a:lnTo>
                <a:lnTo>
                  <a:pt x="53866" y="713364"/>
                </a:lnTo>
                <a:lnTo>
                  <a:pt x="0" y="713364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93" name="Freeform: Shape 792">
            <a:extLst>
              <a:ext uri="{FF2B5EF4-FFF2-40B4-BE49-F238E27FC236}">
                <a16:creationId xmlns:a16="http://schemas.microsoft.com/office/drawing/2014/main" id="{706E44EE-60F3-8E98-8930-E9E928BD5902}"/>
              </a:ext>
            </a:extLst>
          </p:cNvPr>
          <p:cNvSpPr/>
          <p:nvPr/>
        </p:nvSpPr>
        <p:spPr>
          <a:xfrm>
            <a:off x="10365008" y="4939910"/>
            <a:ext cx="73278" cy="616410"/>
          </a:xfrm>
          <a:custGeom>
            <a:avLst/>
            <a:gdLst>
              <a:gd name="connsiteX0" fmla="*/ 0 w 53866"/>
              <a:gd name="connsiteY0" fmla="*/ 0 h 713363"/>
              <a:gd name="connsiteX1" fmla="*/ 53866 w 53866"/>
              <a:gd name="connsiteY1" fmla="*/ 0 h 713363"/>
              <a:gd name="connsiteX2" fmla="*/ 53866 w 53866"/>
              <a:gd name="connsiteY2" fmla="*/ 713364 h 713363"/>
              <a:gd name="connsiteX3" fmla="*/ 0 w 53866"/>
              <a:gd name="connsiteY3" fmla="*/ 713364 h 713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3363">
                <a:moveTo>
                  <a:pt x="0" y="0"/>
                </a:moveTo>
                <a:lnTo>
                  <a:pt x="53866" y="0"/>
                </a:lnTo>
                <a:lnTo>
                  <a:pt x="53866" y="713364"/>
                </a:lnTo>
                <a:lnTo>
                  <a:pt x="0" y="713364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94" name="Freeform: Shape 793">
            <a:extLst>
              <a:ext uri="{FF2B5EF4-FFF2-40B4-BE49-F238E27FC236}">
                <a16:creationId xmlns:a16="http://schemas.microsoft.com/office/drawing/2014/main" id="{460C4103-74E5-F2F9-5300-26CF5F4DBC30}"/>
              </a:ext>
            </a:extLst>
          </p:cNvPr>
          <p:cNvSpPr/>
          <p:nvPr/>
        </p:nvSpPr>
        <p:spPr>
          <a:xfrm>
            <a:off x="10461924" y="4939910"/>
            <a:ext cx="73278" cy="616410"/>
          </a:xfrm>
          <a:custGeom>
            <a:avLst/>
            <a:gdLst>
              <a:gd name="connsiteX0" fmla="*/ 0 w 53866"/>
              <a:gd name="connsiteY0" fmla="*/ 0 h 713363"/>
              <a:gd name="connsiteX1" fmla="*/ 53866 w 53866"/>
              <a:gd name="connsiteY1" fmla="*/ 0 h 713363"/>
              <a:gd name="connsiteX2" fmla="*/ 53866 w 53866"/>
              <a:gd name="connsiteY2" fmla="*/ 713364 h 713363"/>
              <a:gd name="connsiteX3" fmla="*/ 0 w 53866"/>
              <a:gd name="connsiteY3" fmla="*/ 713364 h 713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3363">
                <a:moveTo>
                  <a:pt x="0" y="0"/>
                </a:moveTo>
                <a:lnTo>
                  <a:pt x="53866" y="0"/>
                </a:lnTo>
                <a:lnTo>
                  <a:pt x="53866" y="713364"/>
                </a:lnTo>
                <a:lnTo>
                  <a:pt x="0" y="713364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95" name="Freeform: Shape 794">
            <a:extLst>
              <a:ext uri="{FF2B5EF4-FFF2-40B4-BE49-F238E27FC236}">
                <a16:creationId xmlns:a16="http://schemas.microsoft.com/office/drawing/2014/main" id="{EFA2A45D-CE46-FD59-72EB-06EBD622803E}"/>
              </a:ext>
            </a:extLst>
          </p:cNvPr>
          <p:cNvSpPr/>
          <p:nvPr/>
        </p:nvSpPr>
        <p:spPr>
          <a:xfrm>
            <a:off x="10558741" y="4939910"/>
            <a:ext cx="73278" cy="616410"/>
          </a:xfrm>
          <a:custGeom>
            <a:avLst/>
            <a:gdLst>
              <a:gd name="connsiteX0" fmla="*/ 0 w 53866"/>
              <a:gd name="connsiteY0" fmla="*/ 0 h 713363"/>
              <a:gd name="connsiteX1" fmla="*/ 53866 w 53866"/>
              <a:gd name="connsiteY1" fmla="*/ 0 h 713363"/>
              <a:gd name="connsiteX2" fmla="*/ 53866 w 53866"/>
              <a:gd name="connsiteY2" fmla="*/ 713364 h 713363"/>
              <a:gd name="connsiteX3" fmla="*/ 0 w 53866"/>
              <a:gd name="connsiteY3" fmla="*/ 713364 h 713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3363">
                <a:moveTo>
                  <a:pt x="0" y="0"/>
                </a:moveTo>
                <a:lnTo>
                  <a:pt x="53866" y="0"/>
                </a:lnTo>
                <a:lnTo>
                  <a:pt x="53866" y="713364"/>
                </a:lnTo>
                <a:lnTo>
                  <a:pt x="0" y="713364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96" name="Freeform: Shape 795">
            <a:extLst>
              <a:ext uri="{FF2B5EF4-FFF2-40B4-BE49-F238E27FC236}">
                <a16:creationId xmlns:a16="http://schemas.microsoft.com/office/drawing/2014/main" id="{5BCE97DE-E55C-6D8B-A704-7E554426756E}"/>
              </a:ext>
            </a:extLst>
          </p:cNvPr>
          <p:cNvSpPr/>
          <p:nvPr/>
        </p:nvSpPr>
        <p:spPr>
          <a:xfrm>
            <a:off x="10655657" y="4939910"/>
            <a:ext cx="73278" cy="616410"/>
          </a:xfrm>
          <a:custGeom>
            <a:avLst/>
            <a:gdLst>
              <a:gd name="connsiteX0" fmla="*/ 0 w 53866"/>
              <a:gd name="connsiteY0" fmla="*/ 0 h 713363"/>
              <a:gd name="connsiteX1" fmla="*/ 53866 w 53866"/>
              <a:gd name="connsiteY1" fmla="*/ 0 h 713363"/>
              <a:gd name="connsiteX2" fmla="*/ 53866 w 53866"/>
              <a:gd name="connsiteY2" fmla="*/ 713364 h 713363"/>
              <a:gd name="connsiteX3" fmla="*/ 0 w 53866"/>
              <a:gd name="connsiteY3" fmla="*/ 713364 h 713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3363">
                <a:moveTo>
                  <a:pt x="0" y="0"/>
                </a:moveTo>
                <a:lnTo>
                  <a:pt x="53866" y="0"/>
                </a:lnTo>
                <a:lnTo>
                  <a:pt x="53866" y="713364"/>
                </a:lnTo>
                <a:lnTo>
                  <a:pt x="0" y="713364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97" name="Freeform: Shape 796">
            <a:extLst>
              <a:ext uri="{FF2B5EF4-FFF2-40B4-BE49-F238E27FC236}">
                <a16:creationId xmlns:a16="http://schemas.microsoft.com/office/drawing/2014/main" id="{63D85311-0DC0-8455-3247-54F31004F25E}"/>
              </a:ext>
            </a:extLst>
          </p:cNvPr>
          <p:cNvSpPr/>
          <p:nvPr/>
        </p:nvSpPr>
        <p:spPr>
          <a:xfrm>
            <a:off x="10752574" y="4939910"/>
            <a:ext cx="73278" cy="616410"/>
          </a:xfrm>
          <a:custGeom>
            <a:avLst/>
            <a:gdLst>
              <a:gd name="connsiteX0" fmla="*/ 0 w 53866"/>
              <a:gd name="connsiteY0" fmla="*/ 0 h 713363"/>
              <a:gd name="connsiteX1" fmla="*/ 53866 w 53866"/>
              <a:gd name="connsiteY1" fmla="*/ 0 h 713363"/>
              <a:gd name="connsiteX2" fmla="*/ 53866 w 53866"/>
              <a:gd name="connsiteY2" fmla="*/ 713364 h 713363"/>
              <a:gd name="connsiteX3" fmla="*/ 0 w 53866"/>
              <a:gd name="connsiteY3" fmla="*/ 713364 h 713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3363">
                <a:moveTo>
                  <a:pt x="0" y="0"/>
                </a:moveTo>
                <a:lnTo>
                  <a:pt x="53866" y="0"/>
                </a:lnTo>
                <a:lnTo>
                  <a:pt x="53866" y="713364"/>
                </a:lnTo>
                <a:lnTo>
                  <a:pt x="0" y="713364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98" name="Freeform: Shape 797">
            <a:extLst>
              <a:ext uri="{FF2B5EF4-FFF2-40B4-BE49-F238E27FC236}">
                <a16:creationId xmlns:a16="http://schemas.microsoft.com/office/drawing/2014/main" id="{F9250BAC-5FDA-2466-CB35-21019D074224}"/>
              </a:ext>
            </a:extLst>
          </p:cNvPr>
          <p:cNvSpPr/>
          <p:nvPr/>
        </p:nvSpPr>
        <p:spPr>
          <a:xfrm>
            <a:off x="10849489" y="4939910"/>
            <a:ext cx="73278" cy="616410"/>
          </a:xfrm>
          <a:custGeom>
            <a:avLst/>
            <a:gdLst>
              <a:gd name="connsiteX0" fmla="*/ 0 w 53866"/>
              <a:gd name="connsiteY0" fmla="*/ 0 h 713363"/>
              <a:gd name="connsiteX1" fmla="*/ 53866 w 53866"/>
              <a:gd name="connsiteY1" fmla="*/ 0 h 713363"/>
              <a:gd name="connsiteX2" fmla="*/ 53866 w 53866"/>
              <a:gd name="connsiteY2" fmla="*/ 713364 h 713363"/>
              <a:gd name="connsiteX3" fmla="*/ 0 w 53866"/>
              <a:gd name="connsiteY3" fmla="*/ 713364 h 713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713363">
                <a:moveTo>
                  <a:pt x="0" y="0"/>
                </a:moveTo>
                <a:lnTo>
                  <a:pt x="53866" y="0"/>
                </a:lnTo>
                <a:lnTo>
                  <a:pt x="53866" y="713364"/>
                </a:lnTo>
                <a:lnTo>
                  <a:pt x="0" y="713364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799" name="Freeform: Shape 798">
            <a:extLst>
              <a:ext uri="{FF2B5EF4-FFF2-40B4-BE49-F238E27FC236}">
                <a16:creationId xmlns:a16="http://schemas.microsoft.com/office/drawing/2014/main" id="{63AB6C28-2992-2E6F-FA2B-5AC83EA86A3D}"/>
              </a:ext>
            </a:extLst>
          </p:cNvPr>
          <p:cNvSpPr/>
          <p:nvPr/>
        </p:nvSpPr>
        <p:spPr>
          <a:xfrm>
            <a:off x="10946307" y="4939910"/>
            <a:ext cx="73278" cy="698739"/>
          </a:xfrm>
          <a:custGeom>
            <a:avLst/>
            <a:gdLst>
              <a:gd name="connsiteX0" fmla="*/ 0 w 53866"/>
              <a:gd name="connsiteY0" fmla="*/ 0 h 808642"/>
              <a:gd name="connsiteX1" fmla="*/ 53866 w 53866"/>
              <a:gd name="connsiteY1" fmla="*/ 0 h 808642"/>
              <a:gd name="connsiteX2" fmla="*/ 53866 w 53866"/>
              <a:gd name="connsiteY2" fmla="*/ 808643 h 808642"/>
              <a:gd name="connsiteX3" fmla="*/ 0 w 53866"/>
              <a:gd name="connsiteY3" fmla="*/ 808643 h 80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08642">
                <a:moveTo>
                  <a:pt x="0" y="0"/>
                </a:moveTo>
                <a:lnTo>
                  <a:pt x="53866" y="0"/>
                </a:lnTo>
                <a:lnTo>
                  <a:pt x="53866" y="808643"/>
                </a:lnTo>
                <a:lnTo>
                  <a:pt x="0" y="808643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800" name="Freeform: Shape 799">
            <a:extLst>
              <a:ext uri="{FF2B5EF4-FFF2-40B4-BE49-F238E27FC236}">
                <a16:creationId xmlns:a16="http://schemas.microsoft.com/office/drawing/2014/main" id="{D7550673-CACC-B8BC-1D36-2182683A39C0}"/>
              </a:ext>
            </a:extLst>
          </p:cNvPr>
          <p:cNvSpPr/>
          <p:nvPr/>
        </p:nvSpPr>
        <p:spPr>
          <a:xfrm>
            <a:off x="11043223" y="4939910"/>
            <a:ext cx="73278" cy="698739"/>
          </a:xfrm>
          <a:custGeom>
            <a:avLst/>
            <a:gdLst>
              <a:gd name="connsiteX0" fmla="*/ 0 w 53866"/>
              <a:gd name="connsiteY0" fmla="*/ 0 h 808642"/>
              <a:gd name="connsiteX1" fmla="*/ 53866 w 53866"/>
              <a:gd name="connsiteY1" fmla="*/ 0 h 808642"/>
              <a:gd name="connsiteX2" fmla="*/ 53866 w 53866"/>
              <a:gd name="connsiteY2" fmla="*/ 808643 h 808642"/>
              <a:gd name="connsiteX3" fmla="*/ 0 w 53866"/>
              <a:gd name="connsiteY3" fmla="*/ 808643 h 80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08642">
                <a:moveTo>
                  <a:pt x="0" y="0"/>
                </a:moveTo>
                <a:lnTo>
                  <a:pt x="53866" y="0"/>
                </a:lnTo>
                <a:lnTo>
                  <a:pt x="53866" y="808643"/>
                </a:lnTo>
                <a:lnTo>
                  <a:pt x="0" y="808643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D83282BA-E43E-9B11-C5FC-638238E4E21F}"/>
              </a:ext>
            </a:extLst>
          </p:cNvPr>
          <p:cNvSpPr/>
          <p:nvPr/>
        </p:nvSpPr>
        <p:spPr>
          <a:xfrm>
            <a:off x="11140138" y="4939910"/>
            <a:ext cx="73278" cy="698739"/>
          </a:xfrm>
          <a:custGeom>
            <a:avLst/>
            <a:gdLst>
              <a:gd name="connsiteX0" fmla="*/ 0 w 53866"/>
              <a:gd name="connsiteY0" fmla="*/ 0 h 808642"/>
              <a:gd name="connsiteX1" fmla="*/ 53866 w 53866"/>
              <a:gd name="connsiteY1" fmla="*/ 0 h 808642"/>
              <a:gd name="connsiteX2" fmla="*/ 53866 w 53866"/>
              <a:gd name="connsiteY2" fmla="*/ 808643 h 808642"/>
              <a:gd name="connsiteX3" fmla="*/ 0 w 53866"/>
              <a:gd name="connsiteY3" fmla="*/ 808643 h 80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08642">
                <a:moveTo>
                  <a:pt x="0" y="0"/>
                </a:moveTo>
                <a:lnTo>
                  <a:pt x="53866" y="0"/>
                </a:lnTo>
                <a:lnTo>
                  <a:pt x="53866" y="808643"/>
                </a:lnTo>
                <a:lnTo>
                  <a:pt x="0" y="808643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802" name="Freeform: Shape 801">
            <a:extLst>
              <a:ext uri="{FF2B5EF4-FFF2-40B4-BE49-F238E27FC236}">
                <a16:creationId xmlns:a16="http://schemas.microsoft.com/office/drawing/2014/main" id="{D2EFB65E-BC8C-B6B8-BB65-BD15600EB9A0}"/>
              </a:ext>
            </a:extLst>
          </p:cNvPr>
          <p:cNvSpPr/>
          <p:nvPr/>
        </p:nvSpPr>
        <p:spPr>
          <a:xfrm>
            <a:off x="11237055" y="4939910"/>
            <a:ext cx="73278" cy="698739"/>
          </a:xfrm>
          <a:custGeom>
            <a:avLst/>
            <a:gdLst>
              <a:gd name="connsiteX0" fmla="*/ 0 w 53866"/>
              <a:gd name="connsiteY0" fmla="*/ 0 h 808642"/>
              <a:gd name="connsiteX1" fmla="*/ 53866 w 53866"/>
              <a:gd name="connsiteY1" fmla="*/ 0 h 808642"/>
              <a:gd name="connsiteX2" fmla="*/ 53866 w 53866"/>
              <a:gd name="connsiteY2" fmla="*/ 808643 h 808642"/>
              <a:gd name="connsiteX3" fmla="*/ 0 w 53866"/>
              <a:gd name="connsiteY3" fmla="*/ 808643 h 80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808642">
                <a:moveTo>
                  <a:pt x="0" y="0"/>
                </a:moveTo>
                <a:lnTo>
                  <a:pt x="53866" y="0"/>
                </a:lnTo>
                <a:lnTo>
                  <a:pt x="53866" y="808643"/>
                </a:lnTo>
                <a:lnTo>
                  <a:pt x="0" y="808643"/>
                </a:lnTo>
                <a:close/>
              </a:path>
            </a:pathLst>
          </a:custGeom>
          <a:solidFill>
            <a:srgbClr val="AEAEAE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803" name="Freeform: Shape 802">
            <a:extLst>
              <a:ext uri="{FF2B5EF4-FFF2-40B4-BE49-F238E27FC236}">
                <a16:creationId xmlns:a16="http://schemas.microsoft.com/office/drawing/2014/main" id="{8D802175-268A-A50B-BB61-8C999C3787EB}"/>
              </a:ext>
            </a:extLst>
          </p:cNvPr>
          <p:cNvSpPr/>
          <p:nvPr/>
        </p:nvSpPr>
        <p:spPr>
          <a:xfrm>
            <a:off x="11333871" y="4939910"/>
            <a:ext cx="73278" cy="790704"/>
          </a:xfrm>
          <a:custGeom>
            <a:avLst/>
            <a:gdLst>
              <a:gd name="connsiteX0" fmla="*/ 0 w 53866"/>
              <a:gd name="connsiteY0" fmla="*/ 0 h 915071"/>
              <a:gd name="connsiteX1" fmla="*/ 53865 w 53866"/>
              <a:gd name="connsiteY1" fmla="*/ 0 h 915071"/>
              <a:gd name="connsiteX2" fmla="*/ 53865 w 53866"/>
              <a:gd name="connsiteY2" fmla="*/ 915072 h 915071"/>
              <a:gd name="connsiteX3" fmla="*/ 0 w 53866"/>
              <a:gd name="connsiteY3" fmla="*/ 915072 h 91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15071">
                <a:moveTo>
                  <a:pt x="0" y="0"/>
                </a:moveTo>
                <a:lnTo>
                  <a:pt x="53865" y="0"/>
                </a:lnTo>
                <a:lnTo>
                  <a:pt x="53865" y="915072"/>
                </a:lnTo>
                <a:lnTo>
                  <a:pt x="0" y="915072"/>
                </a:lnTo>
                <a:close/>
              </a:path>
            </a:pathLst>
          </a:custGeom>
          <a:solidFill>
            <a:srgbClr val="C32B42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804" name="Freeform: Shape 803">
            <a:extLst>
              <a:ext uri="{FF2B5EF4-FFF2-40B4-BE49-F238E27FC236}">
                <a16:creationId xmlns:a16="http://schemas.microsoft.com/office/drawing/2014/main" id="{C9358649-1446-00B1-AECF-1BD958D73B10}"/>
              </a:ext>
            </a:extLst>
          </p:cNvPr>
          <p:cNvSpPr/>
          <p:nvPr/>
        </p:nvSpPr>
        <p:spPr>
          <a:xfrm>
            <a:off x="11430788" y="4939910"/>
            <a:ext cx="73278" cy="841629"/>
          </a:xfrm>
          <a:custGeom>
            <a:avLst/>
            <a:gdLst>
              <a:gd name="connsiteX0" fmla="*/ 0 w 53866"/>
              <a:gd name="connsiteY0" fmla="*/ 0 h 974006"/>
              <a:gd name="connsiteX1" fmla="*/ 53866 w 53866"/>
              <a:gd name="connsiteY1" fmla="*/ 0 h 974006"/>
              <a:gd name="connsiteX2" fmla="*/ 53866 w 53866"/>
              <a:gd name="connsiteY2" fmla="*/ 974006 h 974006"/>
              <a:gd name="connsiteX3" fmla="*/ 0 w 53866"/>
              <a:gd name="connsiteY3" fmla="*/ 974006 h 974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66" h="974006">
                <a:moveTo>
                  <a:pt x="0" y="0"/>
                </a:moveTo>
                <a:lnTo>
                  <a:pt x="53866" y="0"/>
                </a:lnTo>
                <a:lnTo>
                  <a:pt x="53866" y="974006"/>
                </a:lnTo>
                <a:lnTo>
                  <a:pt x="0" y="974006"/>
                </a:lnTo>
                <a:close/>
              </a:path>
            </a:pathLst>
          </a:custGeom>
          <a:solidFill>
            <a:srgbClr val="C32B42"/>
          </a:solidFill>
          <a:ln w="7239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810" name="Freeform: Shape 809">
            <a:extLst>
              <a:ext uri="{FF2B5EF4-FFF2-40B4-BE49-F238E27FC236}">
                <a16:creationId xmlns:a16="http://schemas.microsoft.com/office/drawing/2014/main" id="{84DF68FF-6388-C814-108B-A375BCB2775E}"/>
              </a:ext>
            </a:extLst>
          </p:cNvPr>
          <p:cNvSpPr/>
          <p:nvPr/>
        </p:nvSpPr>
        <p:spPr>
          <a:xfrm>
            <a:off x="1311451" y="4937720"/>
            <a:ext cx="10216842" cy="884670"/>
          </a:xfrm>
          <a:custGeom>
            <a:avLst/>
            <a:gdLst>
              <a:gd name="connsiteX0" fmla="*/ 0 w 7510336"/>
              <a:gd name="connsiteY0" fmla="*/ 1023818 h 1023817"/>
              <a:gd name="connsiteX1" fmla="*/ 0 w 7510336"/>
              <a:gd name="connsiteY1" fmla="*/ 0 h 1023817"/>
              <a:gd name="connsiteX2" fmla="*/ 7510337 w 7510336"/>
              <a:gd name="connsiteY2" fmla="*/ 0 h 102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10336" h="1023817">
                <a:moveTo>
                  <a:pt x="0" y="1023818"/>
                </a:moveTo>
                <a:lnTo>
                  <a:pt x="0" y="0"/>
                </a:lnTo>
                <a:lnTo>
                  <a:pt x="7510337" y="0"/>
                </a:lnTo>
              </a:path>
            </a:pathLst>
          </a:custGeom>
          <a:noFill/>
          <a:ln w="12700" cap="sq">
            <a:solidFill>
              <a:schemeClr val="bg2">
                <a:lumMod val="2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EFF5865-C728-913A-8E10-D7FC89D6D94F}"/>
              </a:ext>
            </a:extLst>
          </p:cNvPr>
          <p:cNvSpPr/>
          <p:nvPr/>
        </p:nvSpPr>
        <p:spPr>
          <a:xfrm>
            <a:off x="1311451" y="5730614"/>
            <a:ext cx="10216843" cy="0"/>
          </a:xfrm>
          <a:custGeom>
            <a:avLst/>
            <a:gdLst>
              <a:gd name="connsiteX0" fmla="*/ 0 w 7510337"/>
              <a:gd name="connsiteY0" fmla="*/ 0 h 7240"/>
              <a:gd name="connsiteX1" fmla="*/ 7510337 w 7510337"/>
              <a:gd name="connsiteY1" fmla="*/ 0 h 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10337" h="7240">
                <a:moveTo>
                  <a:pt x="0" y="0"/>
                </a:moveTo>
                <a:lnTo>
                  <a:pt x="7510337" y="0"/>
                </a:lnTo>
              </a:path>
            </a:pathLst>
          </a:custGeom>
          <a:ln w="12700" cap="sq">
            <a:solidFill>
              <a:schemeClr val="bg2">
                <a:lumMod val="25000"/>
              </a:schemeClr>
            </a:solidFill>
            <a:prstDash val="dash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EEE7A897-E885-3847-8898-D1EEDE8F61D5}"/>
              </a:ext>
            </a:extLst>
          </p:cNvPr>
          <p:cNvSpPr txBox="1"/>
          <p:nvPr/>
        </p:nvSpPr>
        <p:spPr>
          <a:xfrm>
            <a:off x="609601" y="933527"/>
            <a:ext cx="10972799" cy="474606"/>
          </a:xfrm>
          <a:prstGeom prst="rect">
            <a:avLst/>
          </a:prstGeom>
          <a:noFill/>
          <a:ln w="28575">
            <a:solidFill>
              <a:srgbClr val="008764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kern="1200">
                <a:solidFill>
                  <a:srgbClr val="002557"/>
                </a:solidFill>
                <a:latin typeface="Arial" panose="020B06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Depth of pathological response was greater with the osi-containing regimens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FE9029-1241-DB12-3409-12734F179391}"/>
              </a:ext>
            </a:extLst>
          </p:cNvPr>
          <p:cNvSpPr txBox="1"/>
          <p:nvPr/>
        </p:nvSpPr>
        <p:spPr>
          <a:xfrm>
            <a:off x="11014319" y="1851204"/>
            <a:ext cx="54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253C7A"/>
                </a:solidFill>
              </a:rPr>
              <a:t>4%</a:t>
            </a:r>
            <a:endParaRPr lang="en-US" sz="1400" b="1" dirty="0">
              <a:solidFill>
                <a:srgbClr val="253C7A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26915E-C8DA-BA46-BE9B-A87513FB642E}"/>
              </a:ext>
            </a:extLst>
          </p:cNvPr>
          <p:cNvSpPr txBox="1"/>
          <p:nvPr/>
        </p:nvSpPr>
        <p:spPr>
          <a:xfrm>
            <a:off x="9717808" y="1635711"/>
            <a:ext cx="709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253C7A"/>
                </a:solidFill>
              </a:rPr>
              <a:t>26%</a:t>
            </a:r>
            <a:endParaRPr lang="en-US" sz="1400" b="1" dirty="0">
              <a:solidFill>
                <a:srgbClr val="253C7A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FFEF4E-69E5-42E2-A9AC-3ECABE4E0453}"/>
              </a:ext>
            </a:extLst>
          </p:cNvPr>
          <p:cNvSpPr txBox="1"/>
          <p:nvPr/>
        </p:nvSpPr>
        <p:spPr>
          <a:xfrm>
            <a:off x="10782847" y="3282863"/>
            <a:ext cx="54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2F93FB"/>
                </a:solidFill>
              </a:rPr>
              <a:t>9%</a:t>
            </a:r>
            <a:endParaRPr lang="en-US" sz="1400" b="1" dirty="0">
              <a:solidFill>
                <a:srgbClr val="2F93FB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3D9B64-8658-41D6-4E70-C8DC71AA792D}"/>
              </a:ext>
            </a:extLst>
          </p:cNvPr>
          <p:cNvSpPr txBox="1"/>
          <p:nvPr/>
        </p:nvSpPr>
        <p:spPr>
          <a:xfrm>
            <a:off x="9816410" y="3079239"/>
            <a:ext cx="709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2F93FB"/>
                </a:solidFill>
              </a:rPr>
              <a:t>25%</a:t>
            </a:r>
            <a:endParaRPr lang="en-US" sz="1400" b="1" dirty="0">
              <a:solidFill>
                <a:srgbClr val="2F93FB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EFFA36-AF4A-FC38-7C91-380F444660CF}"/>
              </a:ext>
            </a:extLst>
          </p:cNvPr>
          <p:cNvSpPr txBox="1"/>
          <p:nvPr/>
        </p:nvSpPr>
        <p:spPr>
          <a:xfrm>
            <a:off x="11157554" y="4529512"/>
            <a:ext cx="541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C32B42"/>
                </a:solidFill>
              </a:rPr>
              <a:t>2%</a:t>
            </a:r>
            <a:endParaRPr lang="en-US" sz="1400" b="1" dirty="0">
              <a:solidFill>
                <a:srgbClr val="C32B42"/>
              </a:solidFill>
            </a:endParaRPr>
          </a:p>
        </p:txBody>
      </p:sp>
      <p:sp>
        <p:nvSpPr>
          <p:cNvPr id="61" name="Right Bracket 60">
            <a:extLst>
              <a:ext uri="{FF2B5EF4-FFF2-40B4-BE49-F238E27FC236}">
                <a16:creationId xmlns:a16="http://schemas.microsoft.com/office/drawing/2014/main" id="{F3232EB9-9422-BD37-47CB-1B07506C29A6}"/>
              </a:ext>
            </a:extLst>
          </p:cNvPr>
          <p:cNvSpPr/>
          <p:nvPr/>
        </p:nvSpPr>
        <p:spPr>
          <a:xfrm rot="16200000">
            <a:off x="9935189" y="596537"/>
            <a:ext cx="274319" cy="2877264"/>
          </a:xfrm>
          <a:prstGeom prst="rightBracket">
            <a:avLst/>
          </a:prstGeom>
          <a:ln>
            <a:solidFill>
              <a:srgbClr val="253C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2" name="Right Bracket 511">
            <a:extLst>
              <a:ext uri="{FF2B5EF4-FFF2-40B4-BE49-F238E27FC236}">
                <a16:creationId xmlns:a16="http://schemas.microsoft.com/office/drawing/2014/main" id="{466EBB11-1599-6B78-EEA7-445E0AE874EF}"/>
              </a:ext>
            </a:extLst>
          </p:cNvPr>
          <p:cNvSpPr/>
          <p:nvPr/>
        </p:nvSpPr>
        <p:spPr>
          <a:xfrm rot="16200000">
            <a:off x="11246456" y="1907806"/>
            <a:ext cx="61046" cy="468000"/>
          </a:xfrm>
          <a:prstGeom prst="rightBracket">
            <a:avLst/>
          </a:prstGeom>
          <a:ln>
            <a:solidFill>
              <a:srgbClr val="253C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" name="Right Bracket 514">
            <a:extLst>
              <a:ext uri="{FF2B5EF4-FFF2-40B4-BE49-F238E27FC236}">
                <a16:creationId xmlns:a16="http://schemas.microsoft.com/office/drawing/2014/main" id="{E050DCBC-FA78-BB2B-69C4-474C5F0AB806}"/>
              </a:ext>
            </a:extLst>
          </p:cNvPr>
          <p:cNvSpPr/>
          <p:nvPr/>
        </p:nvSpPr>
        <p:spPr>
          <a:xfrm rot="16200000">
            <a:off x="10040243" y="2122808"/>
            <a:ext cx="261414" cy="2665368"/>
          </a:xfrm>
          <a:prstGeom prst="rightBracket">
            <a:avLst/>
          </a:prstGeom>
          <a:ln>
            <a:solidFill>
              <a:srgbClr val="2F93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8" name="Right Bracket 517">
            <a:extLst>
              <a:ext uri="{FF2B5EF4-FFF2-40B4-BE49-F238E27FC236}">
                <a16:creationId xmlns:a16="http://schemas.microsoft.com/office/drawing/2014/main" id="{67AB0BBC-1975-71F6-3860-60B488F02815}"/>
              </a:ext>
            </a:extLst>
          </p:cNvPr>
          <p:cNvSpPr/>
          <p:nvPr/>
        </p:nvSpPr>
        <p:spPr>
          <a:xfrm rot="16200000">
            <a:off x="11023109" y="3105675"/>
            <a:ext cx="61046" cy="900000"/>
          </a:xfrm>
          <a:prstGeom prst="rightBracket">
            <a:avLst/>
          </a:prstGeom>
          <a:ln>
            <a:solidFill>
              <a:srgbClr val="2F93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1" name="Right Bracket 520">
            <a:extLst>
              <a:ext uri="{FF2B5EF4-FFF2-40B4-BE49-F238E27FC236}">
                <a16:creationId xmlns:a16="http://schemas.microsoft.com/office/drawing/2014/main" id="{092FB772-A1A0-D5F7-E950-5964A2B73410}"/>
              </a:ext>
            </a:extLst>
          </p:cNvPr>
          <p:cNvSpPr/>
          <p:nvPr/>
        </p:nvSpPr>
        <p:spPr>
          <a:xfrm rot="16200000">
            <a:off x="11394751" y="4762908"/>
            <a:ext cx="61046" cy="216000"/>
          </a:xfrm>
          <a:prstGeom prst="rightBracket">
            <a:avLst/>
          </a:prstGeom>
          <a:ln>
            <a:solidFill>
              <a:srgbClr val="C32B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1DE4D7-2A65-A3FE-2F79-035F4E50F69E}"/>
              </a:ext>
            </a:extLst>
          </p:cNvPr>
          <p:cNvSpPr txBox="1">
            <a:spLocks/>
          </p:cNvSpPr>
          <p:nvPr/>
        </p:nvSpPr>
        <p:spPr>
          <a:xfrm>
            <a:off x="776374" y="175731"/>
            <a:ext cx="10972800" cy="836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25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800" dirty="0">
                <a:solidFill>
                  <a:srgbClr val="008764"/>
                </a:solidFill>
              </a:rPr>
              <a:t>Neoadjuvant Osimertinib:</a:t>
            </a:r>
          </a:p>
          <a:p>
            <a:r>
              <a:rPr lang="en-GB" sz="2800" dirty="0">
                <a:solidFill>
                  <a:srgbClr val="008764"/>
                </a:solidFill>
              </a:rPr>
              <a:t>Depth of pathological response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6939C7D-A21C-CEB8-C213-1CAADF4E1B46}"/>
              </a:ext>
            </a:extLst>
          </p:cNvPr>
          <p:cNvSpPr/>
          <p:nvPr/>
        </p:nvSpPr>
        <p:spPr>
          <a:xfrm>
            <a:off x="1311451" y="3020686"/>
            <a:ext cx="10216843" cy="0"/>
          </a:xfrm>
          <a:custGeom>
            <a:avLst/>
            <a:gdLst>
              <a:gd name="connsiteX0" fmla="*/ 0 w 7510337"/>
              <a:gd name="connsiteY0" fmla="*/ 0 h 7240"/>
              <a:gd name="connsiteX1" fmla="*/ 7510337 w 7510337"/>
              <a:gd name="connsiteY1" fmla="*/ 0 h 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10337" h="7240">
                <a:moveTo>
                  <a:pt x="0" y="0"/>
                </a:moveTo>
                <a:lnTo>
                  <a:pt x="7510337" y="0"/>
                </a:lnTo>
              </a:path>
            </a:pathLst>
          </a:custGeom>
          <a:ln w="12700" cap="sq">
            <a:solidFill>
              <a:schemeClr val="bg2">
                <a:lumMod val="25000"/>
              </a:schemeClr>
            </a:solidFill>
            <a:prstDash val="dash"/>
            <a:miter/>
          </a:ln>
        </p:spPr>
        <p:txBody>
          <a:bodyPr rtlCol="0" anchor="ctr"/>
          <a:lstStyle/>
          <a:p>
            <a:pPr algn="r"/>
            <a:endParaRPr lang="en-GB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B13260-7F30-921A-62BF-2065A8E68AC6}"/>
              </a:ext>
            </a:extLst>
          </p:cNvPr>
          <p:cNvSpPr txBox="1"/>
          <p:nvPr/>
        </p:nvSpPr>
        <p:spPr>
          <a:xfrm>
            <a:off x="8225245" y="6280245"/>
            <a:ext cx="245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Chaft</a:t>
            </a:r>
            <a:r>
              <a:rPr lang="en-US" dirty="0"/>
              <a:t> et al, ASCO 2025</a:t>
            </a:r>
          </a:p>
        </p:txBody>
      </p:sp>
    </p:spTree>
    <p:extLst>
      <p:ext uri="{BB962C8B-B14F-4D97-AF65-F5344CB8AC3E}">
        <p14:creationId xmlns:p14="http://schemas.microsoft.com/office/powerpoint/2010/main" val="1587425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3FA5E-AACF-3300-2E62-A93D30EA5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DE37C90-6844-D8C4-1A4A-99BA672D76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Dr Jamie E. Chaft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094611D-DF8F-3E5D-C0D1-524A911FF008}"/>
              </a:ext>
            </a:extLst>
          </p:cNvPr>
          <p:cNvSpPr txBox="1"/>
          <p:nvPr/>
        </p:nvSpPr>
        <p:spPr>
          <a:xfrm>
            <a:off x="9149401" y="3620994"/>
            <a:ext cx="2795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Median follow-up, months</a:t>
            </a:r>
            <a:r>
              <a:rPr kumimoji="0" lang="en-GB" sz="1200" b="0" i="0" u="none" strike="noStrike" kern="1200" cap="none" spc="0" normalizeH="0" baseline="3000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‡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osi + CTx 14.3, osi mono 18.3, 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PBO + CTx 14.3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04373D-81A2-8451-B36F-C28CEAEF865A}"/>
              </a:ext>
            </a:extLst>
          </p:cNvPr>
          <p:cNvGraphicFramePr>
            <a:graphicFrameLocks noGrp="1"/>
          </p:cNvGraphicFramePr>
          <p:nvPr/>
        </p:nvGraphicFramePr>
        <p:xfrm>
          <a:off x="9031795" y="1177276"/>
          <a:ext cx="2912439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12439">
                  <a:extLst>
                    <a:ext uri="{9D8B030D-6E8A-4147-A177-3AD203B41FA5}">
                      <a16:colId xmlns:a16="http://schemas.microsoft.com/office/drawing/2014/main" val="3854083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EFS HR </a:t>
                      </a:r>
                      <a:r>
                        <a:rPr lang="en-GB" sz="14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vs </a:t>
                      </a:r>
                      <a:r>
                        <a:rPr lang="en-GB" sz="14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PBO + CTx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4604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solidFill>
                            <a:srgbClr val="1C3770"/>
                          </a:solidFill>
                        </a:rPr>
                        <a:t>Osi + CTx: </a:t>
                      </a:r>
                      <a:r>
                        <a:rPr lang="en-GB" sz="2000" b="1" dirty="0">
                          <a:solidFill>
                            <a:srgbClr val="1C3770"/>
                          </a:solidFill>
                        </a:rPr>
                        <a:t>0.50</a:t>
                      </a:r>
                      <a:r>
                        <a:rPr lang="en-GB" sz="1600" b="1" dirty="0">
                          <a:solidFill>
                            <a:srgbClr val="1C3770"/>
                          </a:solidFill>
                        </a:rPr>
                        <a:t> </a:t>
                      </a:r>
                      <a:br>
                        <a:rPr lang="en-GB" sz="1600" b="1" dirty="0">
                          <a:solidFill>
                            <a:srgbClr val="1C3770"/>
                          </a:solidFill>
                        </a:rPr>
                      </a:br>
                      <a:r>
                        <a:rPr lang="en-GB" sz="1400" dirty="0">
                          <a:solidFill>
                            <a:srgbClr val="1C3770"/>
                          </a:solidFill>
                        </a:rPr>
                        <a:t>(99.8% CI 0.17, 1.41); p=0.0382</a:t>
                      </a:r>
                      <a:r>
                        <a:rPr lang="en-GB" sz="1400" baseline="30000" dirty="0">
                          <a:solidFill>
                            <a:srgbClr val="1C3770"/>
                          </a:solidFill>
                        </a:rPr>
                        <a:t>†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54492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kern="0" dirty="0">
                          <a:solidFill>
                            <a:srgbClr val="2F93FB"/>
                          </a:solidFill>
                          <a:effectLst/>
                        </a:rPr>
                        <a:t>Osi mono: </a:t>
                      </a:r>
                      <a:r>
                        <a:rPr lang="en-GB" sz="2000" b="1" kern="0" dirty="0">
                          <a:solidFill>
                            <a:srgbClr val="2F93FB"/>
                          </a:solidFill>
                          <a:effectLst/>
                        </a:rPr>
                        <a:t>0.73</a:t>
                      </a:r>
                      <a:r>
                        <a:rPr lang="en-GB" sz="1600" b="1" kern="0" dirty="0">
                          <a:solidFill>
                            <a:srgbClr val="2F93FB"/>
                          </a:solidFill>
                          <a:effectLst/>
                        </a:rPr>
                        <a:t> </a:t>
                      </a:r>
                      <a:br>
                        <a:rPr lang="en-GB" sz="1600" b="1" kern="0" dirty="0">
                          <a:solidFill>
                            <a:srgbClr val="2F93FB"/>
                          </a:solidFill>
                          <a:effectLst/>
                        </a:rPr>
                      </a:br>
                      <a:r>
                        <a:rPr lang="en-GB" sz="1400" kern="0" dirty="0">
                          <a:solidFill>
                            <a:srgbClr val="2F93FB"/>
                          </a:solidFill>
                          <a:effectLst/>
                        </a:rPr>
                        <a:t>(95% CI 0.40, 1.35)</a:t>
                      </a:r>
                      <a:r>
                        <a:rPr lang="en-GB" sz="1400" baseline="30000" dirty="0">
                          <a:solidFill>
                            <a:srgbClr val="2F93FB"/>
                          </a:solidFill>
                        </a:rPr>
                        <a:t>†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52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A55B8FB-A0AE-3127-806C-052913D884E7}"/>
              </a:ext>
            </a:extLst>
          </p:cNvPr>
          <p:cNvSpPr/>
          <p:nvPr/>
        </p:nvSpPr>
        <p:spPr>
          <a:xfrm>
            <a:off x="9031795" y="1052147"/>
            <a:ext cx="2912439" cy="1774258"/>
          </a:xfrm>
          <a:prstGeom prst="rect">
            <a:avLst/>
          </a:prstGeom>
          <a:noFill/>
          <a:ln w="28575">
            <a:solidFill>
              <a:srgbClr val="0087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BFD320F7-A33C-4527-FAB2-B422CB39FF3A}"/>
              </a:ext>
            </a:extLst>
          </p:cNvPr>
          <p:cNvSpPr txBox="1">
            <a:spLocks/>
          </p:cNvSpPr>
          <p:nvPr/>
        </p:nvSpPr>
        <p:spPr>
          <a:xfrm>
            <a:off x="476536" y="231442"/>
            <a:ext cx="10972800" cy="836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25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GB" sz="2800" dirty="0">
                <a:solidFill>
                  <a:srgbClr val="008764"/>
                </a:solidFill>
              </a:rPr>
              <a:t>Neoadjuvant Osimertinib: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8764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Interim EFS analysis (15% maturity)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8EFEFC-1E7E-40F0-E9D3-A7DE01DFB96A}"/>
              </a:ext>
            </a:extLst>
          </p:cNvPr>
          <p:cNvSpPr txBox="1"/>
          <p:nvPr/>
        </p:nvSpPr>
        <p:spPr>
          <a:xfrm>
            <a:off x="913278" y="4943335"/>
            <a:ext cx="795089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/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No. at Risk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87208B2-A3A5-D615-234F-1394D219422E}"/>
              </a:ext>
            </a:extLst>
          </p:cNvPr>
          <p:cNvCxnSpPr>
            <a:cxnSpLocks/>
          </p:cNvCxnSpPr>
          <p:nvPr/>
        </p:nvCxnSpPr>
        <p:spPr>
          <a:xfrm>
            <a:off x="3452475" y="1458440"/>
            <a:ext cx="0" cy="3063315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D52F48CE-3C16-7B00-AACB-2E42F2ECDE3F}"/>
              </a:ext>
            </a:extLst>
          </p:cNvPr>
          <p:cNvSpPr/>
          <p:nvPr/>
        </p:nvSpPr>
        <p:spPr>
          <a:xfrm>
            <a:off x="1279886" y="1313652"/>
            <a:ext cx="7604070" cy="3208078"/>
          </a:xfrm>
          <a:custGeom>
            <a:avLst/>
            <a:gdLst>
              <a:gd name="connsiteX0" fmla="*/ 0 w 4765083"/>
              <a:gd name="connsiteY0" fmla="*/ 0 h 1499344"/>
              <a:gd name="connsiteX1" fmla="*/ 0 w 4765083"/>
              <a:gd name="connsiteY1" fmla="*/ 1499345 h 1499344"/>
              <a:gd name="connsiteX2" fmla="*/ 4765084 w 4765083"/>
              <a:gd name="connsiteY2" fmla="*/ 1499345 h 1499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5083" h="1499344">
                <a:moveTo>
                  <a:pt x="0" y="0"/>
                </a:moveTo>
                <a:lnTo>
                  <a:pt x="0" y="1499345"/>
                </a:lnTo>
                <a:lnTo>
                  <a:pt x="4765084" y="1499345"/>
                </a:lnTo>
              </a:path>
            </a:pathLst>
          </a:custGeom>
          <a:noFill/>
          <a:ln w="19050" cap="sq">
            <a:solidFill>
              <a:schemeClr val="bg2">
                <a:lumMod val="2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65BAEAE-7E71-C98F-7049-AE7EC4212FEF}"/>
              </a:ext>
            </a:extLst>
          </p:cNvPr>
          <p:cNvGrpSpPr/>
          <p:nvPr/>
        </p:nvGrpSpPr>
        <p:grpSpPr>
          <a:xfrm>
            <a:off x="1238895" y="4701139"/>
            <a:ext cx="7721590" cy="184709"/>
            <a:chOff x="1554933" y="5974986"/>
            <a:chExt cx="4838735" cy="86326"/>
          </a:xfrm>
        </p:grpSpPr>
        <p:sp>
          <p:nvSpPr>
            <p:cNvPr id="1741" name="TextBox 1740">
              <a:extLst>
                <a:ext uri="{FF2B5EF4-FFF2-40B4-BE49-F238E27FC236}">
                  <a16:creationId xmlns:a16="http://schemas.microsoft.com/office/drawing/2014/main" id="{2462F218-EFD1-BC47-E417-DA7EC2AED8A7}"/>
                </a:ext>
              </a:extLst>
            </p:cNvPr>
            <p:cNvSpPr txBox="1"/>
            <p:nvPr/>
          </p:nvSpPr>
          <p:spPr>
            <a:xfrm>
              <a:off x="1554933" y="5974999"/>
              <a:ext cx="53240" cy="8630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/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  <a:rtl val="0"/>
                </a:rPr>
                <a:t>0</a:t>
              </a:r>
            </a:p>
          </p:txBody>
        </p:sp>
        <p:sp>
          <p:nvSpPr>
            <p:cNvPr id="1742" name="TextBox 1741">
              <a:extLst>
                <a:ext uri="{FF2B5EF4-FFF2-40B4-BE49-F238E27FC236}">
                  <a16:creationId xmlns:a16="http://schemas.microsoft.com/office/drawing/2014/main" id="{1A68DD1D-1E9D-63F5-476F-2C8581610832}"/>
                </a:ext>
              </a:extLst>
            </p:cNvPr>
            <p:cNvSpPr txBox="1"/>
            <p:nvPr/>
          </p:nvSpPr>
          <p:spPr>
            <a:xfrm>
              <a:off x="1891676" y="5975000"/>
              <a:ext cx="53240" cy="8630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/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  <a:rtl val="0"/>
                </a:rPr>
                <a:t>3</a:t>
              </a:r>
            </a:p>
          </p:txBody>
        </p:sp>
        <p:sp>
          <p:nvSpPr>
            <p:cNvPr id="1743" name="TextBox 1742">
              <a:extLst>
                <a:ext uri="{FF2B5EF4-FFF2-40B4-BE49-F238E27FC236}">
                  <a16:creationId xmlns:a16="http://schemas.microsoft.com/office/drawing/2014/main" id="{96888053-4AB5-8719-820C-F41CD17E4D02}"/>
                </a:ext>
              </a:extLst>
            </p:cNvPr>
            <p:cNvSpPr txBox="1"/>
            <p:nvPr/>
          </p:nvSpPr>
          <p:spPr>
            <a:xfrm>
              <a:off x="2232047" y="5975000"/>
              <a:ext cx="53240" cy="8630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/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  <a:rtl val="0"/>
                </a:rPr>
                <a:t>6</a:t>
              </a:r>
            </a:p>
          </p:txBody>
        </p:sp>
        <p:sp>
          <p:nvSpPr>
            <p:cNvPr id="1744" name="TextBox 1743">
              <a:extLst>
                <a:ext uri="{FF2B5EF4-FFF2-40B4-BE49-F238E27FC236}">
                  <a16:creationId xmlns:a16="http://schemas.microsoft.com/office/drawing/2014/main" id="{C3CFDFB5-7155-8AC7-9F1B-C367724DE549}"/>
                </a:ext>
              </a:extLst>
            </p:cNvPr>
            <p:cNvSpPr txBox="1"/>
            <p:nvPr/>
          </p:nvSpPr>
          <p:spPr>
            <a:xfrm>
              <a:off x="2572419" y="5975000"/>
              <a:ext cx="53240" cy="8630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/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  <a:rtl val="0"/>
                </a:rPr>
                <a:t>9</a:t>
              </a:r>
            </a:p>
          </p:txBody>
        </p:sp>
        <p:sp>
          <p:nvSpPr>
            <p:cNvPr id="1745" name="TextBox 1744">
              <a:extLst>
                <a:ext uri="{FF2B5EF4-FFF2-40B4-BE49-F238E27FC236}">
                  <a16:creationId xmlns:a16="http://schemas.microsoft.com/office/drawing/2014/main" id="{63606643-CFB4-B39C-A967-D3B03332A7DC}"/>
                </a:ext>
              </a:extLst>
            </p:cNvPr>
            <p:cNvSpPr txBox="1"/>
            <p:nvPr/>
          </p:nvSpPr>
          <p:spPr>
            <a:xfrm>
              <a:off x="2883594" y="5975000"/>
              <a:ext cx="106479" cy="8630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/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  <a:rtl val="0"/>
                </a:rPr>
                <a:t>12</a:t>
              </a:r>
            </a:p>
          </p:txBody>
        </p:sp>
        <p:sp>
          <p:nvSpPr>
            <p:cNvPr id="1746" name="TextBox 1745">
              <a:extLst>
                <a:ext uri="{FF2B5EF4-FFF2-40B4-BE49-F238E27FC236}">
                  <a16:creationId xmlns:a16="http://schemas.microsoft.com/office/drawing/2014/main" id="{CD9673D6-51E4-8925-0771-EB85428A36CA}"/>
                </a:ext>
              </a:extLst>
            </p:cNvPr>
            <p:cNvSpPr txBox="1"/>
            <p:nvPr/>
          </p:nvSpPr>
          <p:spPr>
            <a:xfrm>
              <a:off x="3223965" y="5975000"/>
              <a:ext cx="106479" cy="8630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/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  <a:rtl val="0"/>
                </a:rPr>
                <a:t>15</a:t>
              </a:r>
            </a:p>
          </p:txBody>
        </p:sp>
        <p:sp>
          <p:nvSpPr>
            <p:cNvPr id="1747" name="TextBox 1746">
              <a:extLst>
                <a:ext uri="{FF2B5EF4-FFF2-40B4-BE49-F238E27FC236}">
                  <a16:creationId xmlns:a16="http://schemas.microsoft.com/office/drawing/2014/main" id="{1310A5FF-2017-7EC1-ADD5-DD59E515793B}"/>
                </a:ext>
              </a:extLst>
            </p:cNvPr>
            <p:cNvSpPr txBox="1"/>
            <p:nvPr/>
          </p:nvSpPr>
          <p:spPr>
            <a:xfrm>
              <a:off x="3564339" y="5975000"/>
              <a:ext cx="106479" cy="8630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/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  <a:rtl val="0"/>
                </a:rPr>
                <a:t>18</a:t>
              </a:r>
            </a:p>
          </p:txBody>
        </p:sp>
        <p:sp>
          <p:nvSpPr>
            <p:cNvPr id="1748" name="TextBox 1747">
              <a:extLst>
                <a:ext uri="{FF2B5EF4-FFF2-40B4-BE49-F238E27FC236}">
                  <a16:creationId xmlns:a16="http://schemas.microsoft.com/office/drawing/2014/main" id="{41926472-D03B-1FE1-6C5D-0538ADF05AF9}"/>
                </a:ext>
              </a:extLst>
            </p:cNvPr>
            <p:cNvSpPr txBox="1"/>
            <p:nvPr/>
          </p:nvSpPr>
          <p:spPr>
            <a:xfrm>
              <a:off x="3904593" y="5975000"/>
              <a:ext cx="106479" cy="8630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/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  <a:rtl val="0"/>
                </a:rPr>
                <a:t>21</a:t>
              </a:r>
            </a:p>
          </p:txBody>
        </p:sp>
        <p:sp>
          <p:nvSpPr>
            <p:cNvPr id="1749" name="TextBox 1748">
              <a:extLst>
                <a:ext uri="{FF2B5EF4-FFF2-40B4-BE49-F238E27FC236}">
                  <a16:creationId xmlns:a16="http://schemas.microsoft.com/office/drawing/2014/main" id="{DA956C33-0979-6BB7-4B22-BF545FD33E59}"/>
                </a:ext>
              </a:extLst>
            </p:cNvPr>
            <p:cNvSpPr txBox="1"/>
            <p:nvPr/>
          </p:nvSpPr>
          <p:spPr>
            <a:xfrm>
              <a:off x="4244967" y="5975000"/>
              <a:ext cx="106479" cy="8630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/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  <a:rtl val="0"/>
                </a:rPr>
                <a:t>24</a:t>
              </a:r>
            </a:p>
          </p:txBody>
        </p:sp>
        <p:sp>
          <p:nvSpPr>
            <p:cNvPr id="1750" name="TextBox 1749">
              <a:extLst>
                <a:ext uri="{FF2B5EF4-FFF2-40B4-BE49-F238E27FC236}">
                  <a16:creationId xmlns:a16="http://schemas.microsoft.com/office/drawing/2014/main" id="{259DB8EB-F216-0EBF-4B04-558C1BB66879}"/>
                </a:ext>
              </a:extLst>
            </p:cNvPr>
            <p:cNvSpPr txBox="1"/>
            <p:nvPr/>
          </p:nvSpPr>
          <p:spPr>
            <a:xfrm>
              <a:off x="4585338" y="5975000"/>
              <a:ext cx="106479" cy="8630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/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  <a:rtl val="0"/>
                </a:rPr>
                <a:t>27</a:t>
              </a:r>
            </a:p>
          </p:txBody>
        </p:sp>
        <p:sp>
          <p:nvSpPr>
            <p:cNvPr id="1751" name="TextBox 1750">
              <a:extLst>
                <a:ext uri="{FF2B5EF4-FFF2-40B4-BE49-F238E27FC236}">
                  <a16:creationId xmlns:a16="http://schemas.microsoft.com/office/drawing/2014/main" id="{8084D984-1024-5F29-0BF4-B04051FBF415}"/>
                </a:ext>
              </a:extLst>
            </p:cNvPr>
            <p:cNvSpPr txBox="1"/>
            <p:nvPr/>
          </p:nvSpPr>
          <p:spPr>
            <a:xfrm>
              <a:off x="4925710" y="5974986"/>
              <a:ext cx="106479" cy="8630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/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  <a:rtl val="0"/>
                </a:rPr>
                <a:t>30</a:t>
              </a:r>
            </a:p>
          </p:txBody>
        </p:sp>
        <p:sp>
          <p:nvSpPr>
            <p:cNvPr id="1752" name="TextBox 1751">
              <a:extLst>
                <a:ext uri="{FF2B5EF4-FFF2-40B4-BE49-F238E27FC236}">
                  <a16:creationId xmlns:a16="http://schemas.microsoft.com/office/drawing/2014/main" id="{01C4D01E-089E-FA64-AE73-009B490C7C14}"/>
                </a:ext>
              </a:extLst>
            </p:cNvPr>
            <p:cNvSpPr txBox="1"/>
            <p:nvPr/>
          </p:nvSpPr>
          <p:spPr>
            <a:xfrm>
              <a:off x="5266084" y="5974998"/>
              <a:ext cx="106479" cy="8630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/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  <a:rtl val="0"/>
                </a:rPr>
                <a:t>33</a:t>
              </a:r>
            </a:p>
          </p:txBody>
        </p:sp>
        <p:sp>
          <p:nvSpPr>
            <p:cNvPr id="1753" name="TextBox 1752">
              <a:extLst>
                <a:ext uri="{FF2B5EF4-FFF2-40B4-BE49-F238E27FC236}">
                  <a16:creationId xmlns:a16="http://schemas.microsoft.com/office/drawing/2014/main" id="{82596FE9-8BDE-6E7E-C0CE-A0BCDE8A11AA}"/>
                </a:ext>
              </a:extLst>
            </p:cNvPr>
            <p:cNvSpPr txBox="1"/>
            <p:nvPr/>
          </p:nvSpPr>
          <p:spPr>
            <a:xfrm>
              <a:off x="5606456" y="5975001"/>
              <a:ext cx="106479" cy="8630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/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  <a:rtl val="0"/>
                </a:rPr>
                <a:t>36</a:t>
              </a:r>
            </a:p>
          </p:txBody>
        </p:sp>
        <p:sp>
          <p:nvSpPr>
            <p:cNvPr id="1754" name="TextBox 1753">
              <a:extLst>
                <a:ext uri="{FF2B5EF4-FFF2-40B4-BE49-F238E27FC236}">
                  <a16:creationId xmlns:a16="http://schemas.microsoft.com/office/drawing/2014/main" id="{5E1BF32E-E125-4C14-CE4C-C0C4855C76AC}"/>
                </a:ext>
              </a:extLst>
            </p:cNvPr>
            <p:cNvSpPr txBox="1"/>
            <p:nvPr/>
          </p:nvSpPr>
          <p:spPr>
            <a:xfrm>
              <a:off x="5946823" y="5975006"/>
              <a:ext cx="106479" cy="8630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/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  <a:rtl val="0"/>
                </a:rPr>
                <a:t>39</a:t>
              </a:r>
            </a:p>
          </p:txBody>
        </p:sp>
        <p:sp>
          <p:nvSpPr>
            <p:cNvPr id="1755" name="TextBox 1754">
              <a:extLst>
                <a:ext uri="{FF2B5EF4-FFF2-40B4-BE49-F238E27FC236}">
                  <a16:creationId xmlns:a16="http://schemas.microsoft.com/office/drawing/2014/main" id="{1F6DB001-FD98-2534-16E4-DA809377ECBD}"/>
                </a:ext>
              </a:extLst>
            </p:cNvPr>
            <p:cNvSpPr txBox="1"/>
            <p:nvPr/>
          </p:nvSpPr>
          <p:spPr>
            <a:xfrm>
              <a:off x="6287189" y="5975004"/>
              <a:ext cx="106479" cy="8630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/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  <a:rtl val="0"/>
                </a:rPr>
                <a:t>42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9BF194D0-5738-2455-0A8A-8BB4A5DB6F52}"/>
              </a:ext>
            </a:extLst>
          </p:cNvPr>
          <p:cNvSpPr txBox="1"/>
          <p:nvPr/>
        </p:nvSpPr>
        <p:spPr>
          <a:xfrm>
            <a:off x="3767685" y="4932809"/>
            <a:ext cx="2590902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/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Time since randomization (months)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82F81C2-A17B-3650-CE78-68BD258885AA}"/>
              </a:ext>
            </a:extLst>
          </p:cNvPr>
          <p:cNvGrpSpPr/>
          <p:nvPr/>
        </p:nvGrpSpPr>
        <p:grpSpPr>
          <a:xfrm>
            <a:off x="900528" y="1222470"/>
            <a:ext cx="254893" cy="3392513"/>
            <a:chOff x="1323853" y="4341074"/>
            <a:chExt cx="159730" cy="1585546"/>
          </a:xfrm>
        </p:grpSpPr>
        <p:sp>
          <p:nvSpPr>
            <p:cNvPr id="1730" name="TextBox 1729">
              <a:extLst>
                <a:ext uri="{FF2B5EF4-FFF2-40B4-BE49-F238E27FC236}">
                  <a16:creationId xmlns:a16="http://schemas.microsoft.com/office/drawing/2014/main" id="{46645D2A-B228-CE53-6EB7-DCA1529BE63D}"/>
                </a:ext>
              </a:extLst>
            </p:cNvPr>
            <p:cNvSpPr txBox="1"/>
            <p:nvPr/>
          </p:nvSpPr>
          <p:spPr>
            <a:xfrm>
              <a:off x="1430340" y="5840313"/>
              <a:ext cx="53241" cy="8630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/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  <a:rtl val="0"/>
                </a:rPr>
                <a:t>0</a:t>
              </a:r>
            </a:p>
          </p:txBody>
        </p:sp>
        <p:sp>
          <p:nvSpPr>
            <p:cNvPr id="1731" name="TextBox 1730">
              <a:extLst>
                <a:ext uri="{FF2B5EF4-FFF2-40B4-BE49-F238E27FC236}">
                  <a16:creationId xmlns:a16="http://schemas.microsoft.com/office/drawing/2014/main" id="{3DF2CB71-575B-0423-1CCB-56DB71C8B97F}"/>
                </a:ext>
              </a:extLst>
            </p:cNvPr>
            <p:cNvSpPr txBox="1"/>
            <p:nvPr/>
          </p:nvSpPr>
          <p:spPr>
            <a:xfrm>
              <a:off x="1377103" y="5690392"/>
              <a:ext cx="106480" cy="8630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/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  <a:rtl val="0"/>
                </a:rPr>
                <a:t>10</a:t>
              </a:r>
            </a:p>
          </p:txBody>
        </p:sp>
        <p:sp>
          <p:nvSpPr>
            <p:cNvPr id="1732" name="TextBox 1731">
              <a:extLst>
                <a:ext uri="{FF2B5EF4-FFF2-40B4-BE49-F238E27FC236}">
                  <a16:creationId xmlns:a16="http://schemas.microsoft.com/office/drawing/2014/main" id="{DC57A213-2DFD-AD74-A8B8-A58CC0E3FE9D}"/>
                </a:ext>
              </a:extLst>
            </p:cNvPr>
            <p:cNvSpPr txBox="1"/>
            <p:nvPr/>
          </p:nvSpPr>
          <p:spPr>
            <a:xfrm>
              <a:off x="1377103" y="5540471"/>
              <a:ext cx="106480" cy="8630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/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  <a:rtl val="0"/>
                </a:rPr>
                <a:t>20</a:t>
              </a:r>
            </a:p>
          </p:txBody>
        </p:sp>
        <p:sp>
          <p:nvSpPr>
            <p:cNvPr id="1733" name="TextBox 1732">
              <a:extLst>
                <a:ext uri="{FF2B5EF4-FFF2-40B4-BE49-F238E27FC236}">
                  <a16:creationId xmlns:a16="http://schemas.microsoft.com/office/drawing/2014/main" id="{AC4493D9-EF2F-6534-67A9-09917EA45CE5}"/>
                </a:ext>
              </a:extLst>
            </p:cNvPr>
            <p:cNvSpPr txBox="1"/>
            <p:nvPr/>
          </p:nvSpPr>
          <p:spPr>
            <a:xfrm>
              <a:off x="1377103" y="5390548"/>
              <a:ext cx="106480" cy="8630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/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  <a:rtl val="0"/>
                </a:rPr>
                <a:t>30</a:t>
              </a:r>
            </a:p>
          </p:txBody>
        </p:sp>
        <p:sp>
          <p:nvSpPr>
            <p:cNvPr id="1734" name="TextBox 1733">
              <a:extLst>
                <a:ext uri="{FF2B5EF4-FFF2-40B4-BE49-F238E27FC236}">
                  <a16:creationId xmlns:a16="http://schemas.microsoft.com/office/drawing/2014/main" id="{8BFB242F-7877-B1C8-2A11-2199D419EBE4}"/>
                </a:ext>
              </a:extLst>
            </p:cNvPr>
            <p:cNvSpPr txBox="1"/>
            <p:nvPr/>
          </p:nvSpPr>
          <p:spPr>
            <a:xfrm>
              <a:off x="1377103" y="5240622"/>
              <a:ext cx="106480" cy="8630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/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  <a:rtl val="0"/>
                </a:rPr>
                <a:t>40</a:t>
              </a:r>
            </a:p>
          </p:txBody>
        </p:sp>
        <p:sp>
          <p:nvSpPr>
            <p:cNvPr id="1735" name="TextBox 1734">
              <a:extLst>
                <a:ext uri="{FF2B5EF4-FFF2-40B4-BE49-F238E27FC236}">
                  <a16:creationId xmlns:a16="http://schemas.microsoft.com/office/drawing/2014/main" id="{A4ADA136-A0EB-A16F-F4A1-623F3DA8FD56}"/>
                </a:ext>
              </a:extLst>
            </p:cNvPr>
            <p:cNvSpPr txBox="1"/>
            <p:nvPr/>
          </p:nvSpPr>
          <p:spPr>
            <a:xfrm>
              <a:off x="1377103" y="5090699"/>
              <a:ext cx="106480" cy="8630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/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  <a:rtl val="0"/>
                </a:rPr>
                <a:t>50</a:t>
              </a:r>
            </a:p>
          </p:txBody>
        </p:sp>
        <p:sp>
          <p:nvSpPr>
            <p:cNvPr id="1736" name="TextBox 1735">
              <a:extLst>
                <a:ext uri="{FF2B5EF4-FFF2-40B4-BE49-F238E27FC236}">
                  <a16:creationId xmlns:a16="http://schemas.microsoft.com/office/drawing/2014/main" id="{39E05D1C-9F8F-433F-1504-DBB0E68182C7}"/>
                </a:ext>
              </a:extLst>
            </p:cNvPr>
            <p:cNvSpPr txBox="1"/>
            <p:nvPr/>
          </p:nvSpPr>
          <p:spPr>
            <a:xfrm>
              <a:off x="1377103" y="4940772"/>
              <a:ext cx="106480" cy="8630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/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  <a:rtl val="0"/>
                </a:rPr>
                <a:t>60</a:t>
              </a:r>
            </a:p>
          </p:txBody>
        </p:sp>
        <p:sp>
          <p:nvSpPr>
            <p:cNvPr id="1737" name="TextBox 1736">
              <a:extLst>
                <a:ext uri="{FF2B5EF4-FFF2-40B4-BE49-F238E27FC236}">
                  <a16:creationId xmlns:a16="http://schemas.microsoft.com/office/drawing/2014/main" id="{B81B9771-0ED0-E88A-0FA2-92B7A83F3A75}"/>
                </a:ext>
              </a:extLst>
            </p:cNvPr>
            <p:cNvSpPr txBox="1"/>
            <p:nvPr/>
          </p:nvSpPr>
          <p:spPr>
            <a:xfrm>
              <a:off x="1377099" y="4790849"/>
              <a:ext cx="106480" cy="8630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/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  <a:rtl val="0"/>
                </a:rPr>
                <a:t>70</a:t>
              </a:r>
            </a:p>
          </p:txBody>
        </p:sp>
        <p:sp>
          <p:nvSpPr>
            <p:cNvPr id="1738" name="TextBox 1737">
              <a:extLst>
                <a:ext uri="{FF2B5EF4-FFF2-40B4-BE49-F238E27FC236}">
                  <a16:creationId xmlns:a16="http://schemas.microsoft.com/office/drawing/2014/main" id="{BABE5C09-6494-2CB8-E33D-8035CBD34F84}"/>
                </a:ext>
              </a:extLst>
            </p:cNvPr>
            <p:cNvSpPr txBox="1"/>
            <p:nvPr/>
          </p:nvSpPr>
          <p:spPr>
            <a:xfrm>
              <a:off x="1377098" y="4640925"/>
              <a:ext cx="106480" cy="8630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/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  <a:rtl val="0"/>
                </a:rPr>
                <a:t>80</a:t>
              </a:r>
            </a:p>
          </p:txBody>
        </p:sp>
        <p:sp>
          <p:nvSpPr>
            <p:cNvPr id="1739" name="TextBox 1738">
              <a:extLst>
                <a:ext uri="{FF2B5EF4-FFF2-40B4-BE49-F238E27FC236}">
                  <a16:creationId xmlns:a16="http://schemas.microsoft.com/office/drawing/2014/main" id="{FCA38464-60E4-5FA3-5A73-615013D45568}"/>
                </a:ext>
              </a:extLst>
            </p:cNvPr>
            <p:cNvSpPr txBox="1"/>
            <p:nvPr/>
          </p:nvSpPr>
          <p:spPr>
            <a:xfrm>
              <a:off x="1377096" y="4490998"/>
              <a:ext cx="106480" cy="8630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/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  <a:rtl val="0"/>
                </a:rPr>
                <a:t>90</a:t>
              </a:r>
            </a:p>
          </p:txBody>
        </p:sp>
        <p:sp>
          <p:nvSpPr>
            <p:cNvPr id="1740" name="TextBox 1739">
              <a:extLst>
                <a:ext uri="{FF2B5EF4-FFF2-40B4-BE49-F238E27FC236}">
                  <a16:creationId xmlns:a16="http://schemas.microsoft.com/office/drawing/2014/main" id="{BE82407F-FF82-B1F8-7C51-9F90C6FAD089}"/>
                </a:ext>
              </a:extLst>
            </p:cNvPr>
            <p:cNvSpPr txBox="1"/>
            <p:nvPr/>
          </p:nvSpPr>
          <p:spPr>
            <a:xfrm>
              <a:off x="1323853" y="4341074"/>
              <a:ext cx="159720" cy="8630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/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  <a:rtl val="0"/>
                </a:rPr>
                <a:t>100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D9890971-BC9F-1093-72BF-C48981BF60D8}"/>
              </a:ext>
            </a:extLst>
          </p:cNvPr>
          <p:cNvSpPr txBox="1"/>
          <p:nvPr/>
        </p:nvSpPr>
        <p:spPr>
          <a:xfrm rot="16200000">
            <a:off x="-45382" y="2860571"/>
            <a:ext cx="1655902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/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Event-free survival (%)</a:t>
            </a:r>
          </a:p>
        </p:txBody>
      </p:sp>
      <p:grpSp>
        <p:nvGrpSpPr>
          <p:cNvPr id="887" name="Group 886">
            <a:extLst>
              <a:ext uri="{FF2B5EF4-FFF2-40B4-BE49-F238E27FC236}">
                <a16:creationId xmlns:a16="http://schemas.microsoft.com/office/drawing/2014/main" id="{EC9749AF-A1CE-09F1-F050-8A1EABFA683E}"/>
              </a:ext>
            </a:extLst>
          </p:cNvPr>
          <p:cNvGrpSpPr/>
          <p:nvPr/>
        </p:nvGrpSpPr>
        <p:grpSpPr>
          <a:xfrm>
            <a:off x="1187548" y="1313652"/>
            <a:ext cx="86173" cy="3208078"/>
            <a:chOff x="2953070" y="1904233"/>
            <a:chExt cx="92284" cy="2562322"/>
          </a:xfrm>
        </p:grpSpPr>
        <p:cxnSp>
          <p:nvCxnSpPr>
            <p:cNvPr id="1719" name="Straight Connector 1718">
              <a:extLst>
                <a:ext uri="{FF2B5EF4-FFF2-40B4-BE49-F238E27FC236}">
                  <a16:creationId xmlns:a16="http://schemas.microsoft.com/office/drawing/2014/main" id="{EAE9F659-EE0D-3839-368E-54CD9ADCD3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3070" y="1904233"/>
              <a:ext cx="92284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0" name="Straight Connector 1719">
              <a:extLst>
                <a:ext uri="{FF2B5EF4-FFF2-40B4-BE49-F238E27FC236}">
                  <a16:creationId xmlns:a16="http://schemas.microsoft.com/office/drawing/2014/main" id="{43AF77D6-1A3A-0C5C-CC38-77DCD4ACDC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3070" y="2160465"/>
              <a:ext cx="92284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1" name="Straight Connector 1720">
              <a:extLst>
                <a:ext uri="{FF2B5EF4-FFF2-40B4-BE49-F238E27FC236}">
                  <a16:creationId xmlns:a16="http://schemas.microsoft.com/office/drawing/2014/main" id="{821E9AFA-F951-122D-AD00-764C723CE2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3070" y="2416697"/>
              <a:ext cx="92284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2" name="Straight Connector 1721">
              <a:extLst>
                <a:ext uri="{FF2B5EF4-FFF2-40B4-BE49-F238E27FC236}">
                  <a16:creationId xmlns:a16="http://schemas.microsoft.com/office/drawing/2014/main" id="{497E18BB-0182-AB25-90CB-20B6862B6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3070" y="2672929"/>
              <a:ext cx="92284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3" name="Straight Connector 1722">
              <a:extLst>
                <a:ext uri="{FF2B5EF4-FFF2-40B4-BE49-F238E27FC236}">
                  <a16:creationId xmlns:a16="http://schemas.microsoft.com/office/drawing/2014/main" id="{1824F948-A7AB-0876-FF4E-AA15CA1F8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3070" y="2929161"/>
              <a:ext cx="92284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C25CB8DD-FBEE-ED8D-31BE-597F1C9EE8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3070" y="3185393"/>
              <a:ext cx="92284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8A09DC4E-613F-D5EE-D26A-ACAAA5EB62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3070" y="3441625"/>
              <a:ext cx="92284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BDFB69FA-61D2-1728-AFEF-D5040D23AE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3070" y="3697857"/>
              <a:ext cx="92284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CCF35959-7659-06D7-7D11-9D058AF3DC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3070" y="3954089"/>
              <a:ext cx="92284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AD80C3EC-2ECA-04AA-A28F-EE644F445F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3070" y="4210321"/>
              <a:ext cx="92284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8A9C88FC-7040-C698-2F06-71E06D666F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3070" y="4466555"/>
              <a:ext cx="92284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8" name="TextBox 887">
            <a:extLst>
              <a:ext uri="{FF2B5EF4-FFF2-40B4-BE49-F238E27FC236}">
                <a16:creationId xmlns:a16="http://schemas.microsoft.com/office/drawing/2014/main" id="{40A7BD08-9BF1-FBED-0E3A-9C5CC2DF31DF}"/>
              </a:ext>
            </a:extLst>
          </p:cNvPr>
          <p:cNvSpPr txBox="1"/>
          <p:nvPr/>
        </p:nvSpPr>
        <p:spPr>
          <a:xfrm>
            <a:off x="3507556" y="1189822"/>
            <a:ext cx="285899" cy="23120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/>
                <a:solidFill>
                  <a:srgbClr val="1798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95%</a:t>
            </a:r>
          </a:p>
        </p:txBody>
      </p:sp>
      <p:sp>
        <p:nvSpPr>
          <p:cNvPr id="889" name="TextBox 888">
            <a:extLst>
              <a:ext uri="{FF2B5EF4-FFF2-40B4-BE49-F238E27FC236}">
                <a16:creationId xmlns:a16="http://schemas.microsoft.com/office/drawing/2014/main" id="{79E3F4B7-070F-9968-7F3D-64CECA6769D7}"/>
              </a:ext>
            </a:extLst>
          </p:cNvPr>
          <p:cNvSpPr txBox="1"/>
          <p:nvPr/>
        </p:nvSpPr>
        <p:spPr>
          <a:xfrm>
            <a:off x="3507556" y="958616"/>
            <a:ext cx="285899" cy="23120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/>
                <a:solidFill>
                  <a:srgbClr val="1C377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93%</a:t>
            </a:r>
          </a:p>
        </p:txBody>
      </p:sp>
      <p:sp>
        <p:nvSpPr>
          <p:cNvPr id="890" name="TextBox 889">
            <a:extLst>
              <a:ext uri="{FF2B5EF4-FFF2-40B4-BE49-F238E27FC236}">
                <a16:creationId xmlns:a16="http://schemas.microsoft.com/office/drawing/2014/main" id="{766BE0BB-5890-6DD5-8A96-EE2267E5591E}"/>
              </a:ext>
            </a:extLst>
          </p:cNvPr>
          <p:cNvSpPr txBox="1"/>
          <p:nvPr/>
        </p:nvSpPr>
        <p:spPr>
          <a:xfrm>
            <a:off x="3507556" y="1994093"/>
            <a:ext cx="285899" cy="23120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/>
                <a:solidFill>
                  <a:srgbClr val="C41F3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83%</a:t>
            </a:r>
          </a:p>
        </p:txBody>
      </p:sp>
      <p:grpSp>
        <p:nvGrpSpPr>
          <p:cNvPr id="2338" name="Group 2337">
            <a:extLst>
              <a:ext uri="{FF2B5EF4-FFF2-40B4-BE49-F238E27FC236}">
                <a16:creationId xmlns:a16="http://schemas.microsoft.com/office/drawing/2014/main" id="{BE135121-1AF1-BB4C-173F-E4C2A072A396}"/>
              </a:ext>
            </a:extLst>
          </p:cNvPr>
          <p:cNvGrpSpPr/>
          <p:nvPr/>
        </p:nvGrpSpPr>
        <p:grpSpPr>
          <a:xfrm>
            <a:off x="1279750" y="1276919"/>
            <a:ext cx="7612058" cy="871428"/>
            <a:chOff x="1279750" y="1276919"/>
            <a:chExt cx="7612058" cy="871428"/>
          </a:xfrm>
        </p:grpSpPr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8FFBCDE7-F893-9ED1-8603-8EA0C3B1F15A}"/>
                </a:ext>
              </a:extLst>
            </p:cNvPr>
            <p:cNvSpPr/>
            <p:nvPr/>
          </p:nvSpPr>
          <p:spPr>
            <a:xfrm>
              <a:off x="1279750" y="1312518"/>
              <a:ext cx="7574775" cy="800482"/>
            </a:xfrm>
            <a:custGeom>
              <a:avLst/>
              <a:gdLst>
                <a:gd name="connsiteX0" fmla="*/ 0 w 3858767"/>
                <a:gd name="connsiteY0" fmla="*/ 0 h 304133"/>
                <a:gd name="connsiteX1" fmla="*/ 92297 w 3858767"/>
                <a:gd name="connsiteY1" fmla="*/ 0 h 304133"/>
                <a:gd name="connsiteX2" fmla="*/ 154591 w 3858767"/>
                <a:gd name="connsiteY2" fmla="*/ 0 h 304133"/>
                <a:gd name="connsiteX3" fmla="*/ 184594 w 3858767"/>
                <a:gd name="connsiteY3" fmla="*/ 0 h 304133"/>
                <a:gd name="connsiteX4" fmla="*/ 197072 w 3858767"/>
                <a:gd name="connsiteY4" fmla="*/ 0 h 304133"/>
                <a:gd name="connsiteX5" fmla="*/ 197072 w 3858767"/>
                <a:gd name="connsiteY5" fmla="*/ 30671 h 304133"/>
                <a:gd name="connsiteX6" fmla="*/ 203073 w 3858767"/>
                <a:gd name="connsiteY6" fmla="*/ 30671 h 304133"/>
                <a:gd name="connsiteX7" fmla="*/ 203073 w 3858767"/>
                <a:gd name="connsiteY7" fmla="*/ 40958 h 304133"/>
                <a:gd name="connsiteX8" fmla="*/ 206216 w 3858767"/>
                <a:gd name="connsiteY8" fmla="*/ 40958 h 304133"/>
                <a:gd name="connsiteX9" fmla="*/ 206216 w 3858767"/>
                <a:gd name="connsiteY9" fmla="*/ 51245 h 304133"/>
                <a:gd name="connsiteX10" fmla="*/ 218313 w 3858767"/>
                <a:gd name="connsiteY10" fmla="*/ 51245 h 304133"/>
                <a:gd name="connsiteX11" fmla="*/ 218313 w 3858767"/>
                <a:gd name="connsiteY11" fmla="*/ 61436 h 304133"/>
                <a:gd name="connsiteX12" fmla="*/ 224314 w 3858767"/>
                <a:gd name="connsiteY12" fmla="*/ 61436 h 304133"/>
                <a:gd name="connsiteX13" fmla="*/ 242506 w 3858767"/>
                <a:gd name="connsiteY13" fmla="*/ 61436 h 304133"/>
                <a:gd name="connsiteX14" fmla="*/ 242506 w 3858767"/>
                <a:gd name="connsiteY14" fmla="*/ 71723 h 304133"/>
                <a:gd name="connsiteX15" fmla="*/ 245555 w 3858767"/>
                <a:gd name="connsiteY15" fmla="*/ 71723 h 304133"/>
                <a:gd name="connsiteX16" fmla="*/ 257651 w 3858767"/>
                <a:gd name="connsiteY16" fmla="*/ 71723 h 304133"/>
                <a:gd name="connsiteX17" fmla="*/ 257651 w 3858767"/>
                <a:gd name="connsiteY17" fmla="*/ 82391 h 304133"/>
                <a:gd name="connsiteX18" fmla="*/ 276797 w 3858767"/>
                <a:gd name="connsiteY18" fmla="*/ 82391 h 304133"/>
                <a:gd name="connsiteX19" fmla="*/ 287941 w 3858767"/>
                <a:gd name="connsiteY19" fmla="*/ 82391 h 304133"/>
                <a:gd name="connsiteX20" fmla="*/ 287941 w 3858767"/>
                <a:gd name="connsiteY20" fmla="*/ 93059 h 304133"/>
                <a:gd name="connsiteX21" fmla="*/ 306134 w 3858767"/>
                <a:gd name="connsiteY21" fmla="*/ 93059 h 304133"/>
                <a:gd name="connsiteX22" fmla="*/ 306134 w 3858767"/>
                <a:gd name="connsiteY22" fmla="*/ 103727 h 304133"/>
                <a:gd name="connsiteX23" fmla="*/ 318325 w 3858767"/>
                <a:gd name="connsiteY23" fmla="*/ 103727 h 304133"/>
                <a:gd name="connsiteX24" fmla="*/ 318325 w 3858767"/>
                <a:gd name="connsiteY24" fmla="*/ 114300 h 304133"/>
                <a:gd name="connsiteX25" fmla="*/ 324422 w 3858767"/>
                <a:gd name="connsiteY25" fmla="*/ 114300 h 304133"/>
                <a:gd name="connsiteX26" fmla="*/ 368999 w 3858767"/>
                <a:gd name="connsiteY26" fmla="*/ 114300 h 304133"/>
                <a:gd name="connsiteX27" fmla="*/ 406146 w 3858767"/>
                <a:gd name="connsiteY27" fmla="*/ 114300 h 304133"/>
                <a:gd name="connsiteX28" fmla="*/ 406146 w 3858767"/>
                <a:gd name="connsiteY28" fmla="*/ 125063 h 304133"/>
                <a:gd name="connsiteX29" fmla="*/ 409289 w 3858767"/>
                <a:gd name="connsiteY29" fmla="*/ 125063 h 304133"/>
                <a:gd name="connsiteX30" fmla="*/ 409289 w 3858767"/>
                <a:gd name="connsiteY30" fmla="*/ 135731 h 304133"/>
                <a:gd name="connsiteX31" fmla="*/ 461391 w 3858767"/>
                <a:gd name="connsiteY31" fmla="*/ 135731 h 304133"/>
                <a:gd name="connsiteX32" fmla="*/ 488061 w 3858767"/>
                <a:gd name="connsiteY32" fmla="*/ 135731 h 304133"/>
                <a:gd name="connsiteX33" fmla="*/ 488061 w 3858767"/>
                <a:gd name="connsiteY33" fmla="*/ 146495 h 304133"/>
                <a:gd name="connsiteX34" fmla="*/ 553593 w 3858767"/>
                <a:gd name="connsiteY34" fmla="*/ 146495 h 304133"/>
                <a:gd name="connsiteX35" fmla="*/ 645795 w 3858767"/>
                <a:gd name="connsiteY35" fmla="*/ 146495 h 304133"/>
                <a:gd name="connsiteX36" fmla="*/ 694182 w 3858767"/>
                <a:gd name="connsiteY36" fmla="*/ 146495 h 304133"/>
                <a:gd name="connsiteX37" fmla="*/ 694182 w 3858767"/>
                <a:gd name="connsiteY37" fmla="*/ 157258 h 304133"/>
                <a:gd name="connsiteX38" fmla="*/ 718376 w 3858767"/>
                <a:gd name="connsiteY38" fmla="*/ 157258 h 304133"/>
                <a:gd name="connsiteX39" fmla="*/ 730568 w 3858767"/>
                <a:gd name="connsiteY39" fmla="*/ 157258 h 304133"/>
                <a:gd name="connsiteX40" fmla="*/ 736568 w 3858767"/>
                <a:gd name="connsiteY40" fmla="*/ 157258 h 304133"/>
                <a:gd name="connsiteX41" fmla="*/ 738188 w 3858767"/>
                <a:gd name="connsiteY41" fmla="*/ 157258 h 304133"/>
                <a:gd name="connsiteX42" fmla="*/ 751808 w 3858767"/>
                <a:gd name="connsiteY42" fmla="*/ 157258 h 304133"/>
                <a:gd name="connsiteX43" fmla="*/ 757809 w 3858767"/>
                <a:gd name="connsiteY43" fmla="*/ 157258 h 304133"/>
                <a:gd name="connsiteX44" fmla="*/ 766953 w 3858767"/>
                <a:gd name="connsiteY44" fmla="*/ 157258 h 304133"/>
                <a:gd name="connsiteX45" fmla="*/ 769906 w 3858767"/>
                <a:gd name="connsiteY45" fmla="*/ 157258 h 304133"/>
                <a:gd name="connsiteX46" fmla="*/ 776002 w 3858767"/>
                <a:gd name="connsiteY46" fmla="*/ 157258 h 304133"/>
                <a:gd name="connsiteX47" fmla="*/ 782003 w 3858767"/>
                <a:gd name="connsiteY47" fmla="*/ 157258 h 304133"/>
                <a:gd name="connsiteX48" fmla="*/ 782003 w 3858767"/>
                <a:gd name="connsiteY48" fmla="*/ 168974 h 304133"/>
                <a:gd name="connsiteX49" fmla="*/ 788099 w 3858767"/>
                <a:gd name="connsiteY49" fmla="*/ 168974 h 304133"/>
                <a:gd name="connsiteX50" fmla="*/ 797243 w 3858767"/>
                <a:gd name="connsiteY50" fmla="*/ 168974 h 304133"/>
                <a:gd name="connsiteX51" fmla="*/ 806291 w 3858767"/>
                <a:gd name="connsiteY51" fmla="*/ 168974 h 304133"/>
                <a:gd name="connsiteX52" fmla="*/ 806291 w 3858767"/>
                <a:gd name="connsiteY52" fmla="*/ 181070 h 304133"/>
                <a:gd name="connsiteX53" fmla="*/ 809339 w 3858767"/>
                <a:gd name="connsiteY53" fmla="*/ 181070 h 304133"/>
                <a:gd name="connsiteX54" fmla="*/ 830390 w 3858767"/>
                <a:gd name="connsiteY54" fmla="*/ 181070 h 304133"/>
                <a:gd name="connsiteX55" fmla="*/ 922592 w 3858767"/>
                <a:gd name="connsiteY55" fmla="*/ 181070 h 304133"/>
                <a:gd name="connsiteX56" fmla="*/ 939737 w 3858767"/>
                <a:gd name="connsiteY56" fmla="*/ 181070 h 304133"/>
                <a:gd name="connsiteX57" fmla="*/ 939737 w 3858767"/>
                <a:gd name="connsiteY57" fmla="*/ 193262 h 304133"/>
                <a:gd name="connsiteX58" fmla="*/ 985171 w 3858767"/>
                <a:gd name="connsiteY58" fmla="*/ 193262 h 304133"/>
                <a:gd name="connsiteX59" fmla="*/ 985171 w 3858767"/>
                <a:gd name="connsiteY59" fmla="*/ 205454 h 304133"/>
                <a:gd name="connsiteX60" fmla="*/ 1014984 w 3858767"/>
                <a:gd name="connsiteY60" fmla="*/ 205454 h 304133"/>
                <a:gd name="connsiteX61" fmla="*/ 1066991 w 3858767"/>
                <a:gd name="connsiteY61" fmla="*/ 205454 h 304133"/>
                <a:gd name="connsiteX62" fmla="*/ 1103376 w 3858767"/>
                <a:gd name="connsiteY62" fmla="*/ 205454 h 304133"/>
                <a:gd name="connsiteX63" fmla="*/ 1107186 w 3858767"/>
                <a:gd name="connsiteY63" fmla="*/ 205454 h 304133"/>
                <a:gd name="connsiteX64" fmla="*/ 1199388 w 3858767"/>
                <a:gd name="connsiteY64" fmla="*/ 205454 h 304133"/>
                <a:gd name="connsiteX65" fmla="*/ 1230630 w 3858767"/>
                <a:gd name="connsiteY65" fmla="*/ 205454 h 304133"/>
                <a:gd name="connsiteX66" fmla="*/ 1233773 w 3858767"/>
                <a:gd name="connsiteY66" fmla="*/ 205454 h 304133"/>
                <a:gd name="connsiteX67" fmla="*/ 1236726 w 3858767"/>
                <a:gd name="connsiteY67" fmla="*/ 205454 h 304133"/>
                <a:gd name="connsiteX68" fmla="*/ 1236726 w 3858767"/>
                <a:gd name="connsiteY68" fmla="*/ 218313 h 304133"/>
                <a:gd name="connsiteX69" fmla="*/ 1242822 w 3858767"/>
                <a:gd name="connsiteY69" fmla="*/ 218313 h 304133"/>
                <a:gd name="connsiteX70" fmla="*/ 1245870 w 3858767"/>
                <a:gd name="connsiteY70" fmla="*/ 218313 h 304133"/>
                <a:gd name="connsiteX71" fmla="*/ 1248918 w 3858767"/>
                <a:gd name="connsiteY71" fmla="*/ 218313 h 304133"/>
                <a:gd name="connsiteX72" fmla="*/ 1254919 w 3858767"/>
                <a:gd name="connsiteY72" fmla="*/ 218313 h 304133"/>
                <a:gd name="connsiteX73" fmla="*/ 1261015 w 3858767"/>
                <a:gd name="connsiteY73" fmla="*/ 218313 h 304133"/>
                <a:gd name="connsiteX74" fmla="*/ 1270159 w 3858767"/>
                <a:gd name="connsiteY74" fmla="*/ 218313 h 304133"/>
                <a:gd name="connsiteX75" fmla="*/ 1273112 w 3858767"/>
                <a:gd name="connsiteY75" fmla="*/ 218313 h 304133"/>
                <a:gd name="connsiteX76" fmla="*/ 1276160 w 3858767"/>
                <a:gd name="connsiteY76" fmla="*/ 218313 h 304133"/>
                <a:gd name="connsiteX77" fmla="*/ 1282256 w 3858767"/>
                <a:gd name="connsiteY77" fmla="*/ 218313 h 304133"/>
                <a:gd name="connsiteX78" fmla="*/ 1291685 w 3858767"/>
                <a:gd name="connsiteY78" fmla="*/ 218313 h 304133"/>
                <a:gd name="connsiteX79" fmla="*/ 1294352 w 3858767"/>
                <a:gd name="connsiteY79" fmla="*/ 218313 h 304133"/>
                <a:gd name="connsiteX80" fmla="*/ 1315593 w 3858767"/>
                <a:gd name="connsiteY80" fmla="*/ 218313 h 304133"/>
                <a:gd name="connsiteX81" fmla="*/ 1321594 w 3858767"/>
                <a:gd name="connsiteY81" fmla="*/ 218313 h 304133"/>
                <a:gd name="connsiteX82" fmla="*/ 1333786 w 3858767"/>
                <a:gd name="connsiteY82" fmla="*/ 218313 h 304133"/>
                <a:gd name="connsiteX83" fmla="*/ 1345883 w 3858767"/>
                <a:gd name="connsiteY83" fmla="*/ 218313 h 304133"/>
                <a:gd name="connsiteX84" fmla="*/ 1364075 w 3858767"/>
                <a:gd name="connsiteY84" fmla="*/ 218313 h 304133"/>
                <a:gd name="connsiteX85" fmla="*/ 1383983 w 3858767"/>
                <a:gd name="connsiteY85" fmla="*/ 218313 h 304133"/>
                <a:gd name="connsiteX86" fmla="*/ 1445895 w 3858767"/>
                <a:gd name="connsiteY86" fmla="*/ 218313 h 304133"/>
                <a:gd name="connsiteX87" fmla="*/ 1476185 w 3858767"/>
                <a:gd name="connsiteY87" fmla="*/ 218313 h 304133"/>
                <a:gd name="connsiteX88" fmla="*/ 1509522 w 3858767"/>
                <a:gd name="connsiteY88" fmla="*/ 218313 h 304133"/>
                <a:gd name="connsiteX89" fmla="*/ 1539907 w 3858767"/>
                <a:gd name="connsiteY89" fmla="*/ 218313 h 304133"/>
                <a:gd name="connsiteX90" fmla="*/ 1568482 w 3858767"/>
                <a:gd name="connsiteY90" fmla="*/ 218313 h 304133"/>
                <a:gd name="connsiteX91" fmla="*/ 1660779 w 3858767"/>
                <a:gd name="connsiteY91" fmla="*/ 218313 h 304133"/>
                <a:gd name="connsiteX92" fmla="*/ 1733836 w 3858767"/>
                <a:gd name="connsiteY92" fmla="*/ 218313 h 304133"/>
                <a:gd name="connsiteX93" fmla="*/ 1739932 w 3858767"/>
                <a:gd name="connsiteY93" fmla="*/ 218313 h 304133"/>
                <a:gd name="connsiteX94" fmla="*/ 1739932 w 3858767"/>
                <a:gd name="connsiteY94" fmla="*/ 237935 h 304133"/>
                <a:gd name="connsiteX95" fmla="*/ 1742980 w 3858767"/>
                <a:gd name="connsiteY95" fmla="*/ 237935 h 304133"/>
                <a:gd name="connsiteX96" fmla="*/ 1752124 w 3858767"/>
                <a:gd name="connsiteY96" fmla="*/ 237935 h 304133"/>
                <a:gd name="connsiteX97" fmla="*/ 1752981 w 3858767"/>
                <a:gd name="connsiteY97" fmla="*/ 237935 h 304133"/>
                <a:gd name="connsiteX98" fmla="*/ 1758125 w 3858767"/>
                <a:gd name="connsiteY98" fmla="*/ 237935 h 304133"/>
                <a:gd name="connsiteX99" fmla="*/ 1770221 w 3858767"/>
                <a:gd name="connsiteY99" fmla="*/ 237935 h 304133"/>
                <a:gd name="connsiteX100" fmla="*/ 1773269 w 3858767"/>
                <a:gd name="connsiteY100" fmla="*/ 237935 h 304133"/>
                <a:gd name="connsiteX101" fmla="*/ 1782318 w 3858767"/>
                <a:gd name="connsiteY101" fmla="*/ 237935 h 304133"/>
                <a:gd name="connsiteX102" fmla="*/ 1785366 w 3858767"/>
                <a:gd name="connsiteY102" fmla="*/ 237935 h 304133"/>
                <a:gd name="connsiteX103" fmla="*/ 1788414 w 3858767"/>
                <a:gd name="connsiteY103" fmla="*/ 237935 h 304133"/>
                <a:gd name="connsiteX104" fmla="*/ 1794510 w 3858767"/>
                <a:gd name="connsiteY104" fmla="*/ 237935 h 304133"/>
                <a:gd name="connsiteX105" fmla="*/ 1797463 w 3858767"/>
                <a:gd name="connsiteY105" fmla="*/ 237935 h 304133"/>
                <a:gd name="connsiteX106" fmla="*/ 1806607 w 3858767"/>
                <a:gd name="connsiteY106" fmla="*/ 237935 h 304133"/>
                <a:gd name="connsiteX107" fmla="*/ 1809655 w 3858767"/>
                <a:gd name="connsiteY107" fmla="*/ 237935 h 304133"/>
                <a:gd name="connsiteX108" fmla="*/ 1845183 w 3858767"/>
                <a:gd name="connsiteY108" fmla="*/ 237935 h 304133"/>
                <a:gd name="connsiteX109" fmla="*/ 1846040 w 3858767"/>
                <a:gd name="connsiteY109" fmla="*/ 237935 h 304133"/>
                <a:gd name="connsiteX110" fmla="*/ 1937576 w 3858767"/>
                <a:gd name="connsiteY110" fmla="*/ 237935 h 304133"/>
                <a:gd name="connsiteX111" fmla="*/ 2029778 w 3858767"/>
                <a:gd name="connsiteY111" fmla="*/ 237935 h 304133"/>
                <a:gd name="connsiteX112" fmla="*/ 2121884 w 3858767"/>
                <a:gd name="connsiteY112" fmla="*/ 237935 h 304133"/>
                <a:gd name="connsiteX113" fmla="*/ 2121884 w 3858767"/>
                <a:gd name="connsiteY113" fmla="*/ 265938 h 304133"/>
                <a:gd name="connsiteX114" fmla="*/ 2121980 w 3858767"/>
                <a:gd name="connsiteY114" fmla="*/ 265938 h 304133"/>
                <a:gd name="connsiteX115" fmla="*/ 2214372 w 3858767"/>
                <a:gd name="connsiteY115" fmla="*/ 265938 h 304133"/>
                <a:gd name="connsiteX116" fmla="*/ 2252186 w 3858767"/>
                <a:gd name="connsiteY116" fmla="*/ 265938 h 304133"/>
                <a:gd name="connsiteX117" fmla="*/ 2258282 w 3858767"/>
                <a:gd name="connsiteY117" fmla="*/ 265938 h 304133"/>
                <a:gd name="connsiteX118" fmla="*/ 2270474 w 3858767"/>
                <a:gd name="connsiteY118" fmla="*/ 265938 h 304133"/>
                <a:gd name="connsiteX119" fmla="*/ 2273427 w 3858767"/>
                <a:gd name="connsiteY119" fmla="*/ 265938 h 304133"/>
                <a:gd name="connsiteX120" fmla="*/ 2276475 w 3858767"/>
                <a:gd name="connsiteY120" fmla="*/ 265938 h 304133"/>
                <a:gd name="connsiteX121" fmla="*/ 2282571 w 3858767"/>
                <a:gd name="connsiteY121" fmla="*/ 265938 h 304133"/>
                <a:gd name="connsiteX122" fmla="*/ 2285524 w 3858767"/>
                <a:gd name="connsiteY122" fmla="*/ 265938 h 304133"/>
                <a:gd name="connsiteX123" fmla="*/ 2291620 w 3858767"/>
                <a:gd name="connsiteY123" fmla="*/ 265938 h 304133"/>
                <a:gd name="connsiteX124" fmla="*/ 2291620 w 3858767"/>
                <a:gd name="connsiteY124" fmla="*/ 304133 h 304133"/>
                <a:gd name="connsiteX125" fmla="*/ 2294668 w 3858767"/>
                <a:gd name="connsiteY125" fmla="*/ 304133 h 304133"/>
                <a:gd name="connsiteX126" fmla="*/ 2306574 w 3858767"/>
                <a:gd name="connsiteY126" fmla="*/ 304133 h 304133"/>
                <a:gd name="connsiteX127" fmla="*/ 2306765 w 3858767"/>
                <a:gd name="connsiteY127" fmla="*/ 304133 h 304133"/>
                <a:gd name="connsiteX128" fmla="*/ 2312861 w 3858767"/>
                <a:gd name="connsiteY128" fmla="*/ 304133 h 304133"/>
                <a:gd name="connsiteX129" fmla="*/ 2331053 w 3858767"/>
                <a:gd name="connsiteY129" fmla="*/ 304133 h 304133"/>
                <a:gd name="connsiteX130" fmla="*/ 2398776 w 3858767"/>
                <a:gd name="connsiteY130" fmla="*/ 304133 h 304133"/>
                <a:gd name="connsiteX131" fmla="*/ 2491169 w 3858767"/>
                <a:gd name="connsiteY131" fmla="*/ 304133 h 304133"/>
                <a:gd name="connsiteX132" fmla="*/ 2491645 w 3858767"/>
                <a:gd name="connsiteY132" fmla="*/ 304133 h 304133"/>
                <a:gd name="connsiteX133" fmla="*/ 2500789 w 3858767"/>
                <a:gd name="connsiteY133" fmla="*/ 304133 h 304133"/>
                <a:gd name="connsiteX134" fmla="*/ 2583371 w 3858767"/>
                <a:gd name="connsiteY134" fmla="*/ 304133 h 304133"/>
                <a:gd name="connsiteX135" fmla="*/ 2675573 w 3858767"/>
                <a:gd name="connsiteY135" fmla="*/ 304133 h 304133"/>
                <a:gd name="connsiteX136" fmla="*/ 2764441 w 3858767"/>
                <a:gd name="connsiteY136" fmla="*/ 304133 h 304133"/>
                <a:gd name="connsiteX137" fmla="*/ 2767489 w 3858767"/>
                <a:gd name="connsiteY137" fmla="*/ 304133 h 304133"/>
                <a:gd name="connsiteX138" fmla="*/ 2767870 w 3858767"/>
                <a:gd name="connsiteY138" fmla="*/ 304133 h 304133"/>
                <a:gd name="connsiteX139" fmla="*/ 2785682 w 3858767"/>
                <a:gd name="connsiteY139" fmla="*/ 304133 h 304133"/>
                <a:gd name="connsiteX140" fmla="*/ 2791778 w 3858767"/>
                <a:gd name="connsiteY140" fmla="*/ 304133 h 304133"/>
                <a:gd name="connsiteX141" fmla="*/ 2822067 w 3858767"/>
                <a:gd name="connsiteY141" fmla="*/ 304133 h 304133"/>
                <a:gd name="connsiteX142" fmla="*/ 2860167 w 3858767"/>
                <a:gd name="connsiteY142" fmla="*/ 304133 h 304133"/>
                <a:gd name="connsiteX143" fmla="*/ 2867501 w 3858767"/>
                <a:gd name="connsiteY143" fmla="*/ 304133 h 304133"/>
                <a:gd name="connsiteX144" fmla="*/ 2952369 w 3858767"/>
                <a:gd name="connsiteY144" fmla="*/ 304133 h 304133"/>
                <a:gd name="connsiteX145" fmla="*/ 3044666 w 3858767"/>
                <a:gd name="connsiteY145" fmla="*/ 304133 h 304133"/>
                <a:gd name="connsiteX146" fmla="*/ 3122200 w 3858767"/>
                <a:gd name="connsiteY146" fmla="*/ 304133 h 304133"/>
                <a:gd name="connsiteX147" fmla="*/ 3136964 w 3858767"/>
                <a:gd name="connsiteY147" fmla="*/ 304133 h 304133"/>
                <a:gd name="connsiteX148" fmla="*/ 3228308 w 3858767"/>
                <a:gd name="connsiteY148" fmla="*/ 304133 h 304133"/>
                <a:gd name="connsiteX149" fmla="*/ 3229166 w 3858767"/>
                <a:gd name="connsiteY149" fmla="*/ 304133 h 304133"/>
                <a:gd name="connsiteX150" fmla="*/ 3255550 w 3858767"/>
                <a:gd name="connsiteY150" fmla="*/ 304133 h 304133"/>
                <a:gd name="connsiteX151" fmla="*/ 3267647 w 3858767"/>
                <a:gd name="connsiteY151" fmla="*/ 304133 h 304133"/>
                <a:gd name="connsiteX152" fmla="*/ 3313176 w 3858767"/>
                <a:gd name="connsiteY152" fmla="*/ 304133 h 304133"/>
                <a:gd name="connsiteX153" fmla="*/ 3321463 w 3858767"/>
                <a:gd name="connsiteY153" fmla="*/ 304133 h 304133"/>
                <a:gd name="connsiteX154" fmla="*/ 3334322 w 3858767"/>
                <a:gd name="connsiteY154" fmla="*/ 304133 h 304133"/>
                <a:gd name="connsiteX155" fmla="*/ 3413760 w 3858767"/>
                <a:gd name="connsiteY155" fmla="*/ 304133 h 304133"/>
                <a:gd name="connsiteX156" fmla="*/ 3505962 w 3858767"/>
                <a:gd name="connsiteY156" fmla="*/ 304133 h 304133"/>
                <a:gd name="connsiteX157" fmla="*/ 3598259 w 3858767"/>
                <a:gd name="connsiteY157" fmla="*/ 304133 h 304133"/>
                <a:gd name="connsiteX158" fmla="*/ 3690557 w 3858767"/>
                <a:gd name="connsiteY158" fmla="*/ 304133 h 304133"/>
                <a:gd name="connsiteX159" fmla="*/ 3755612 w 3858767"/>
                <a:gd name="connsiteY159" fmla="*/ 304133 h 304133"/>
                <a:gd name="connsiteX160" fmla="*/ 3779996 w 3858767"/>
                <a:gd name="connsiteY160" fmla="*/ 304133 h 304133"/>
                <a:gd name="connsiteX161" fmla="*/ 3782759 w 3858767"/>
                <a:gd name="connsiteY161" fmla="*/ 304133 h 304133"/>
                <a:gd name="connsiteX162" fmla="*/ 3843623 w 3858767"/>
                <a:gd name="connsiteY162" fmla="*/ 304133 h 304133"/>
                <a:gd name="connsiteX163" fmla="*/ 3858768 w 3858767"/>
                <a:gd name="connsiteY163" fmla="*/ 304133 h 30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3858767" h="304133">
                  <a:moveTo>
                    <a:pt x="0" y="0"/>
                  </a:moveTo>
                  <a:lnTo>
                    <a:pt x="92297" y="0"/>
                  </a:lnTo>
                  <a:lnTo>
                    <a:pt x="154591" y="0"/>
                  </a:lnTo>
                  <a:lnTo>
                    <a:pt x="184594" y="0"/>
                  </a:lnTo>
                  <a:lnTo>
                    <a:pt x="197072" y="0"/>
                  </a:lnTo>
                  <a:lnTo>
                    <a:pt x="197072" y="30671"/>
                  </a:lnTo>
                  <a:lnTo>
                    <a:pt x="203073" y="30671"/>
                  </a:lnTo>
                  <a:lnTo>
                    <a:pt x="203073" y="40958"/>
                  </a:lnTo>
                  <a:lnTo>
                    <a:pt x="206216" y="40958"/>
                  </a:lnTo>
                  <a:lnTo>
                    <a:pt x="206216" y="51245"/>
                  </a:lnTo>
                  <a:lnTo>
                    <a:pt x="218313" y="51245"/>
                  </a:lnTo>
                  <a:lnTo>
                    <a:pt x="218313" y="61436"/>
                  </a:lnTo>
                  <a:lnTo>
                    <a:pt x="224314" y="61436"/>
                  </a:lnTo>
                  <a:lnTo>
                    <a:pt x="242506" y="61436"/>
                  </a:lnTo>
                  <a:lnTo>
                    <a:pt x="242506" y="71723"/>
                  </a:lnTo>
                  <a:lnTo>
                    <a:pt x="245555" y="71723"/>
                  </a:lnTo>
                  <a:lnTo>
                    <a:pt x="257651" y="71723"/>
                  </a:lnTo>
                  <a:lnTo>
                    <a:pt x="257651" y="82391"/>
                  </a:lnTo>
                  <a:lnTo>
                    <a:pt x="276797" y="82391"/>
                  </a:lnTo>
                  <a:lnTo>
                    <a:pt x="287941" y="82391"/>
                  </a:lnTo>
                  <a:lnTo>
                    <a:pt x="287941" y="93059"/>
                  </a:lnTo>
                  <a:lnTo>
                    <a:pt x="306134" y="93059"/>
                  </a:lnTo>
                  <a:lnTo>
                    <a:pt x="306134" y="103727"/>
                  </a:lnTo>
                  <a:lnTo>
                    <a:pt x="318325" y="103727"/>
                  </a:lnTo>
                  <a:lnTo>
                    <a:pt x="318325" y="114300"/>
                  </a:lnTo>
                  <a:lnTo>
                    <a:pt x="324422" y="114300"/>
                  </a:lnTo>
                  <a:lnTo>
                    <a:pt x="368999" y="114300"/>
                  </a:lnTo>
                  <a:lnTo>
                    <a:pt x="406146" y="114300"/>
                  </a:lnTo>
                  <a:lnTo>
                    <a:pt x="406146" y="125063"/>
                  </a:lnTo>
                  <a:lnTo>
                    <a:pt x="409289" y="125063"/>
                  </a:lnTo>
                  <a:lnTo>
                    <a:pt x="409289" y="135731"/>
                  </a:lnTo>
                  <a:lnTo>
                    <a:pt x="461391" y="135731"/>
                  </a:lnTo>
                  <a:lnTo>
                    <a:pt x="488061" y="135731"/>
                  </a:lnTo>
                  <a:lnTo>
                    <a:pt x="488061" y="146495"/>
                  </a:lnTo>
                  <a:lnTo>
                    <a:pt x="553593" y="146495"/>
                  </a:lnTo>
                  <a:lnTo>
                    <a:pt x="645795" y="146495"/>
                  </a:lnTo>
                  <a:lnTo>
                    <a:pt x="694182" y="146495"/>
                  </a:lnTo>
                  <a:lnTo>
                    <a:pt x="694182" y="157258"/>
                  </a:lnTo>
                  <a:lnTo>
                    <a:pt x="718376" y="157258"/>
                  </a:lnTo>
                  <a:lnTo>
                    <a:pt x="730568" y="157258"/>
                  </a:lnTo>
                  <a:lnTo>
                    <a:pt x="736568" y="157258"/>
                  </a:lnTo>
                  <a:lnTo>
                    <a:pt x="738188" y="157258"/>
                  </a:lnTo>
                  <a:lnTo>
                    <a:pt x="751808" y="157258"/>
                  </a:lnTo>
                  <a:lnTo>
                    <a:pt x="757809" y="157258"/>
                  </a:lnTo>
                  <a:lnTo>
                    <a:pt x="766953" y="157258"/>
                  </a:lnTo>
                  <a:lnTo>
                    <a:pt x="769906" y="157258"/>
                  </a:lnTo>
                  <a:lnTo>
                    <a:pt x="776002" y="157258"/>
                  </a:lnTo>
                  <a:lnTo>
                    <a:pt x="782003" y="157258"/>
                  </a:lnTo>
                  <a:lnTo>
                    <a:pt x="782003" y="168974"/>
                  </a:lnTo>
                  <a:lnTo>
                    <a:pt x="788099" y="168974"/>
                  </a:lnTo>
                  <a:lnTo>
                    <a:pt x="797243" y="168974"/>
                  </a:lnTo>
                  <a:lnTo>
                    <a:pt x="806291" y="168974"/>
                  </a:lnTo>
                  <a:lnTo>
                    <a:pt x="806291" y="181070"/>
                  </a:lnTo>
                  <a:lnTo>
                    <a:pt x="809339" y="181070"/>
                  </a:lnTo>
                  <a:lnTo>
                    <a:pt x="830390" y="181070"/>
                  </a:lnTo>
                  <a:lnTo>
                    <a:pt x="922592" y="181070"/>
                  </a:lnTo>
                  <a:lnTo>
                    <a:pt x="939737" y="181070"/>
                  </a:lnTo>
                  <a:lnTo>
                    <a:pt x="939737" y="193262"/>
                  </a:lnTo>
                  <a:lnTo>
                    <a:pt x="985171" y="193262"/>
                  </a:lnTo>
                  <a:lnTo>
                    <a:pt x="985171" y="205454"/>
                  </a:lnTo>
                  <a:lnTo>
                    <a:pt x="1014984" y="205454"/>
                  </a:lnTo>
                  <a:lnTo>
                    <a:pt x="1066991" y="205454"/>
                  </a:lnTo>
                  <a:lnTo>
                    <a:pt x="1103376" y="205454"/>
                  </a:lnTo>
                  <a:lnTo>
                    <a:pt x="1107186" y="205454"/>
                  </a:lnTo>
                  <a:lnTo>
                    <a:pt x="1199388" y="205454"/>
                  </a:lnTo>
                  <a:lnTo>
                    <a:pt x="1230630" y="205454"/>
                  </a:lnTo>
                  <a:lnTo>
                    <a:pt x="1233773" y="205454"/>
                  </a:lnTo>
                  <a:lnTo>
                    <a:pt x="1236726" y="205454"/>
                  </a:lnTo>
                  <a:lnTo>
                    <a:pt x="1236726" y="218313"/>
                  </a:lnTo>
                  <a:lnTo>
                    <a:pt x="1242822" y="218313"/>
                  </a:lnTo>
                  <a:lnTo>
                    <a:pt x="1245870" y="218313"/>
                  </a:lnTo>
                  <a:lnTo>
                    <a:pt x="1248918" y="218313"/>
                  </a:lnTo>
                  <a:lnTo>
                    <a:pt x="1254919" y="218313"/>
                  </a:lnTo>
                  <a:lnTo>
                    <a:pt x="1261015" y="218313"/>
                  </a:lnTo>
                  <a:lnTo>
                    <a:pt x="1270159" y="218313"/>
                  </a:lnTo>
                  <a:lnTo>
                    <a:pt x="1273112" y="218313"/>
                  </a:lnTo>
                  <a:lnTo>
                    <a:pt x="1276160" y="218313"/>
                  </a:lnTo>
                  <a:lnTo>
                    <a:pt x="1282256" y="218313"/>
                  </a:lnTo>
                  <a:lnTo>
                    <a:pt x="1291685" y="218313"/>
                  </a:lnTo>
                  <a:lnTo>
                    <a:pt x="1294352" y="218313"/>
                  </a:lnTo>
                  <a:lnTo>
                    <a:pt x="1315593" y="218313"/>
                  </a:lnTo>
                  <a:lnTo>
                    <a:pt x="1321594" y="218313"/>
                  </a:lnTo>
                  <a:lnTo>
                    <a:pt x="1333786" y="218313"/>
                  </a:lnTo>
                  <a:lnTo>
                    <a:pt x="1345883" y="218313"/>
                  </a:lnTo>
                  <a:lnTo>
                    <a:pt x="1364075" y="218313"/>
                  </a:lnTo>
                  <a:lnTo>
                    <a:pt x="1383983" y="218313"/>
                  </a:lnTo>
                  <a:lnTo>
                    <a:pt x="1445895" y="218313"/>
                  </a:lnTo>
                  <a:lnTo>
                    <a:pt x="1476185" y="218313"/>
                  </a:lnTo>
                  <a:lnTo>
                    <a:pt x="1509522" y="218313"/>
                  </a:lnTo>
                  <a:lnTo>
                    <a:pt x="1539907" y="218313"/>
                  </a:lnTo>
                  <a:lnTo>
                    <a:pt x="1568482" y="218313"/>
                  </a:lnTo>
                  <a:lnTo>
                    <a:pt x="1660779" y="218313"/>
                  </a:lnTo>
                  <a:lnTo>
                    <a:pt x="1733836" y="218313"/>
                  </a:lnTo>
                  <a:lnTo>
                    <a:pt x="1739932" y="218313"/>
                  </a:lnTo>
                  <a:lnTo>
                    <a:pt x="1739932" y="237935"/>
                  </a:lnTo>
                  <a:lnTo>
                    <a:pt x="1742980" y="237935"/>
                  </a:lnTo>
                  <a:lnTo>
                    <a:pt x="1752124" y="237935"/>
                  </a:lnTo>
                  <a:lnTo>
                    <a:pt x="1752981" y="237935"/>
                  </a:lnTo>
                  <a:lnTo>
                    <a:pt x="1758125" y="237935"/>
                  </a:lnTo>
                  <a:lnTo>
                    <a:pt x="1770221" y="237935"/>
                  </a:lnTo>
                  <a:lnTo>
                    <a:pt x="1773269" y="237935"/>
                  </a:lnTo>
                  <a:lnTo>
                    <a:pt x="1782318" y="237935"/>
                  </a:lnTo>
                  <a:lnTo>
                    <a:pt x="1785366" y="237935"/>
                  </a:lnTo>
                  <a:lnTo>
                    <a:pt x="1788414" y="237935"/>
                  </a:lnTo>
                  <a:lnTo>
                    <a:pt x="1794510" y="237935"/>
                  </a:lnTo>
                  <a:lnTo>
                    <a:pt x="1797463" y="237935"/>
                  </a:lnTo>
                  <a:lnTo>
                    <a:pt x="1806607" y="237935"/>
                  </a:lnTo>
                  <a:lnTo>
                    <a:pt x="1809655" y="237935"/>
                  </a:lnTo>
                  <a:lnTo>
                    <a:pt x="1845183" y="237935"/>
                  </a:lnTo>
                  <a:lnTo>
                    <a:pt x="1846040" y="237935"/>
                  </a:lnTo>
                  <a:lnTo>
                    <a:pt x="1937576" y="237935"/>
                  </a:lnTo>
                  <a:lnTo>
                    <a:pt x="2029778" y="237935"/>
                  </a:lnTo>
                  <a:lnTo>
                    <a:pt x="2121884" y="237935"/>
                  </a:lnTo>
                  <a:lnTo>
                    <a:pt x="2121884" y="265938"/>
                  </a:lnTo>
                  <a:lnTo>
                    <a:pt x="2121980" y="265938"/>
                  </a:lnTo>
                  <a:lnTo>
                    <a:pt x="2214372" y="265938"/>
                  </a:lnTo>
                  <a:lnTo>
                    <a:pt x="2252186" y="265938"/>
                  </a:lnTo>
                  <a:lnTo>
                    <a:pt x="2258282" y="265938"/>
                  </a:lnTo>
                  <a:lnTo>
                    <a:pt x="2270474" y="265938"/>
                  </a:lnTo>
                  <a:lnTo>
                    <a:pt x="2273427" y="265938"/>
                  </a:lnTo>
                  <a:lnTo>
                    <a:pt x="2276475" y="265938"/>
                  </a:lnTo>
                  <a:lnTo>
                    <a:pt x="2282571" y="265938"/>
                  </a:lnTo>
                  <a:lnTo>
                    <a:pt x="2285524" y="265938"/>
                  </a:lnTo>
                  <a:lnTo>
                    <a:pt x="2291620" y="265938"/>
                  </a:lnTo>
                  <a:lnTo>
                    <a:pt x="2291620" y="304133"/>
                  </a:lnTo>
                  <a:lnTo>
                    <a:pt x="2294668" y="304133"/>
                  </a:lnTo>
                  <a:lnTo>
                    <a:pt x="2306574" y="304133"/>
                  </a:lnTo>
                  <a:lnTo>
                    <a:pt x="2306765" y="304133"/>
                  </a:lnTo>
                  <a:lnTo>
                    <a:pt x="2312861" y="304133"/>
                  </a:lnTo>
                  <a:lnTo>
                    <a:pt x="2331053" y="304133"/>
                  </a:lnTo>
                  <a:lnTo>
                    <a:pt x="2398776" y="304133"/>
                  </a:lnTo>
                  <a:lnTo>
                    <a:pt x="2491169" y="304133"/>
                  </a:lnTo>
                  <a:lnTo>
                    <a:pt x="2491645" y="304133"/>
                  </a:lnTo>
                  <a:lnTo>
                    <a:pt x="2500789" y="304133"/>
                  </a:lnTo>
                  <a:lnTo>
                    <a:pt x="2583371" y="304133"/>
                  </a:lnTo>
                  <a:lnTo>
                    <a:pt x="2675573" y="304133"/>
                  </a:lnTo>
                  <a:lnTo>
                    <a:pt x="2764441" y="304133"/>
                  </a:lnTo>
                  <a:lnTo>
                    <a:pt x="2767489" y="304133"/>
                  </a:lnTo>
                  <a:lnTo>
                    <a:pt x="2767870" y="304133"/>
                  </a:lnTo>
                  <a:lnTo>
                    <a:pt x="2785682" y="304133"/>
                  </a:lnTo>
                  <a:lnTo>
                    <a:pt x="2791778" y="304133"/>
                  </a:lnTo>
                  <a:lnTo>
                    <a:pt x="2822067" y="304133"/>
                  </a:lnTo>
                  <a:lnTo>
                    <a:pt x="2860167" y="304133"/>
                  </a:lnTo>
                  <a:lnTo>
                    <a:pt x="2867501" y="304133"/>
                  </a:lnTo>
                  <a:lnTo>
                    <a:pt x="2952369" y="304133"/>
                  </a:lnTo>
                  <a:lnTo>
                    <a:pt x="3044666" y="304133"/>
                  </a:lnTo>
                  <a:lnTo>
                    <a:pt x="3122200" y="304133"/>
                  </a:lnTo>
                  <a:lnTo>
                    <a:pt x="3136964" y="304133"/>
                  </a:lnTo>
                  <a:lnTo>
                    <a:pt x="3228308" y="304133"/>
                  </a:lnTo>
                  <a:lnTo>
                    <a:pt x="3229166" y="304133"/>
                  </a:lnTo>
                  <a:lnTo>
                    <a:pt x="3255550" y="304133"/>
                  </a:lnTo>
                  <a:lnTo>
                    <a:pt x="3267647" y="304133"/>
                  </a:lnTo>
                  <a:lnTo>
                    <a:pt x="3313176" y="304133"/>
                  </a:lnTo>
                  <a:lnTo>
                    <a:pt x="3321463" y="304133"/>
                  </a:lnTo>
                  <a:lnTo>
                    <a:pt x="3334322" y="304133"/>
                  </a:lnTo>
                  <a:lnTo>
                    <a:pt x="3413760" y="304133"/>
                  </a:lnTo>
                  <a:lnTo>
                    <a:pt x="3505962" y="304133"/>
                  </a:lnTo>
                  <a:lnTo>
                    <a:pt x="3598259" y="304133"/>
                  </a:lnTo>
                  <a:lnTo>
                    <a:pt x="3690557" y="304133"/>
                  </a:lnTo>
                  <a:lnTo>
                    <a:pt x="3755612" y="304133"/>
                  </a:lnTo>
                  <a:lnTo>
                    <a:pt x="3779996" y="304133"/>
                  </a:lnTo>
                  <a:lnTo>
                    <a:pt x="3782759" y="304133"/>
                  </a:lnTo>
                  <a:lnTo>
                    <a:pt x="3843623" y="304133"/>
                  </a:lnTo>
                  <a:lnTo>
                    <a:pt x="3858768" y="304133"/>
                  </a:lnTo>
                </a:path>
              </a:pathLst>
            </a:custGeom>
            <a:noFill/>
            <a:ln w="19050" cap="sq">
              <a:solidFill>
                <a:srgbClr val="C41F3E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2337" name="Group 2336">
              <a:extLst>
                <a:ext uri="{FF2B5EF4-FFF2-40B4-BE49-F238E27FC236}">
                  <a16:creationId xmlns:a16="http://schemas.microsoft.com/office/drawing/2014/main" id="{43C4F82A-2464-84DF-39D0-C2C807688215}"/>
                </a:ext>
              </a:extLst>
            </p:cNvPr>
            <p:cNvGrpSpPr/>
            <p:nvPr/>
          </p:nvGrpSpPr>
          <p:grpSpPr>
            <a:xfrm>
              <a:off x="1548494" y="1276919"/>
              <a:ext cx="7343314" cy="871428"/>
              <a:chOff x="1548494" y="1276919"/>
              <a:chExt cx="7343314" cy="871428"/>
            </a:xfrm>
          </p:grpSpPr>
          <p:grpSp>
            <p:nvGrpSpPr>
              <p:cNvPr id="1476" name="Graphic 2">
                <a:extLst>
                  <a:ext uri="{FF2B5EF4-FFF2-40B4-BE49-F238E27FC236}">
                    <a16:creationId xmlns:a16="http://schemas.microsoft.com/office/drawing/2014/main" id="{FCB8216C-48F1-C856-698E-92602FD4B441}"/>
                  </a:ext>
                </a:extLst>
              </p:cNvPr>
              <p:cNvGrpSpPr/>
              <p:nvPr/>
            </p:nvGrpSpPr>
            <p:grpSpPr>
              <a:xfrm>
                <a:off x="8819808" y="2077401"/>
                <a:ext cx="72000" cy="70946"/>
                <a:chOff x="4026685" y="3219747"/>
                <a:chExt cx="26955" cy="26955"/>
              </a:xfrm>
              <a:solidFill>
                <a:srgbClr val="000000"/>
              </a:solidFill>
            </p:grpSpPr>
            <p:sp>
              <p:nvSpPr>
                <p:cNvPr id="1717" name="Freeform: Shape 1716">
                  <a:extLst>
                    <a:ext uri="{FF2B5EF4-FFF2-40B4-BE49-F238E27FC236}">
                      <a16:creationId xmlns:a16="http://schemas.microsoft.com/office/drawing/2014/main" id="{BF6832EA-B242-34BF-B74E-C4B8C0D4782B}"/>
                    </a:ext>
                  </a:extLst>
                </p:cNvPr>
                <p:cNvSpPr/>
                <p:nvPr/>
              </p:nvSpPr>
              <p:spPr>
                <a:xfrm>
                  <a:off x="4040211" y="3219747"/>
                  <a:ext cx="9525" cy="26955"/>
                </a:xfrm>
                <a:custGeom>
                  <a:avLst/>
                  <a:gdLst>
                    <a:gd name="connsiteX0" fmla="*/ 407 w 9525"/>
                    <a:gd name="connsiteY0" fmla="*/ 32 h 26955"/>
                    <a:gd name="connsiteX1" fmla="*/ 407 w 9525"/>
                    <a:gd name="connsiteY1" fmla="*/ 2698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407" y="32"/>
                      </a:moveTo>
                      <a:lnTo>
                        <a:pt x="407" y="2698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18" name="Freeform: Shape 1717">
                  <a:extLst>
                    <a:ext uri="{FF2B5EF4-FFF2-40B4-BE49-F238E27FC236}">
                      <a16:creationId xmlns:a16="http://schemas.microsoft.com/office/drawing/2014/main" id="{8976BF72-116D-3309-1AD2-BA3A1B495B10}"/>
                    </a:ext>
                  </a:extLst>
                </p:cNvPr>
                <p:cNvSpPr/>
                <p:nvPr/>
              </p:nvSpPr>
              <p:spPr>
                <a:xfrm>
                  <a:off x="4026685" y="3233273"/>
                  <a:ext cx="26955" cy="9525"/>
                </a:xfrm>
                <a:custGeom>
                  <a:avLst/>
                  <a:gdLst>
                    <a:gd name="connsiteX0" fmla="*/ 27363 w 26955"/>
                    <a:gd name="connsiteY0" fmla="*/ 32 h 9525"/>
                    <a:gd name="connsiteX1" fmla="*/ 407 w 26955"/>
                    <a:gd name="connsiteY1" fmla="*/ 3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363" y="32"/>
                      </a:moveTo>
                      <a:lnTo>
                        <a:pt x="407" y="3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77" name="Graphic 2">
                <a:extLst>
                  <a:ext uri="{FF2B5EF4-FFF2-40B4-BE49-F238E27FC236}">
                    <a16:creationId xmlns:a16="http://schemas.microsoft.com/office/drawing/2014/main" id="{E1E87C53-1E96-7B6F-D4B2-4F3C2B37CC9D}"/>
                  </a:ext>
                </a:extLst>
              </p:cNvPr>
              <p:cNvGrpSpPr/>
              <p:nvPr/>
            </p:nvGrpSpPr>
            <p:grpSpPr>
              <a:xfrm>
                <a:off x="8790267" y="2077401"/>
                <a:ext cx="72000" cy="70946"/>
                <a:chOff x="4011636" y="3219747"/>
                <a:chExt cx="26955" cy="26955"/>
              </a:xfrm>
              <a:solidFill>
                <a:srgbClr val="000000"/>
              </a:solidFill>
            </p:grpSpPr>
            <p:sp>
              <p:nvSpPr>
                <p:cNvPr id="1715" name="Freeform: Shape 1714">
                  <a:extLst>
                    <a:ext uri="{FF2B5EF4-FFF2-40B4-BE49-F238E27FC236}">
                      <a16:creationId xmlns:a16="http://schemas.microsoft.com/office/drawing/2014/main" id="{72E069DF-C1AA-0DB9-AC3B-4B148C545834}"/>
                    </a:ext>
                  </a:extLst>
                </p:cNvPr>
                <p:cNvSpPr/>
                <p:nvPr/>
              </p:nvSpPr>
              <p:spPr>
                <a:xfrm>
                  <a:off x="4025161" y="3219747"/>
                  <a:ext cx="9525" cy="26955"/>
                </a:xfrm>
                <a:custGeom>
                  <a:avLst/>
                  <a:gdLst>
                    <a:gd name="connsiteX0" fmla="*/ 406 w 9525"/>
                    <a:gd name="connsiteY0" fmla="*/ 32 h 26955"/>
                    <a:gd name="connsiteX1" fmla="*/ 406 w 9525"/>
                    <a:gd name="connsiteY1" fmla="*/ 2698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406" y="32"/>
                      </a:moveTo>
                      <a:lnTo>
                        <a:pt x="406" y="2698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16" name="Freeform: Shape 1715">
                  <a:extLst>
                    <a:ext uri="{FF2B5EF4-FFF2-40B4-BE49-F238E27FC236}">
                      <a16:creationId xmlns:a16="http://schemas.microsoft.com/office/drawing/2014/main" id="{AFEC0CE6-61D6-A0D6-8D28-A351F6F2EEC8}"/>
                    </a:ext>
                  </a:extLst>
                </p:cNvPr>
                <p:cNvSpPr/>
                <p:nvPr/>
              </p:nvSpPr>
              <p:spPr>
                <a:xfrm>
                  <a:off x="4011636" y="3233273"/>
                  <a:ext cx="26955" cy="9525"/>
                </a:xfrm>
                <a:custGeom>
                  <a:avLst/>
                  <a:gdLst>
                    <a:gd name="connsiteX0" fmla="*/ 27362 w 26955"/>
                    <a:gd name="connsiteY0" fmla="*/ 32 h 9525"/>
                    <a:gd name="connsiteX1" fmla="*/ 406 w 26955"/>
                    <a:gd name="connsiteY1" fmla="*/ 3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362" y="32"/>
                      </a:moveTo>
                      <a:lnTo>
                        <a:pt x="406" y="3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78" name="Graphic 2">
                <a:extLst>
                  <a:ext uri="{FF2B5EF4-FFF2-40B4-BE49-F238E27FC236}">
                    <a16:creationId xmlns:a16="http://schemas.microsoft.com/office/drawing/2014/main" id="{F206EEE7-2CE9-E560-B763-ACE81B1977CA}"/>
                  </a:ext>
                </a:extLst>
              </p:cNvPr>
              <p:cNvGrpSpPr/>
              <p:nvPr/>
            </p:nvGrpSpPr>
            <p:grpSpPr>
              <a:xfrm>
                <a:off x="8664618" y="2077401"/>
                <a:ext cx="72000" cy="70946"/>
                <a:chOff x="3947628" y="3219747"/>
                <a:chExt cx="26955" cy="26955"/>
              </a:xfrm>
              <a:solidFill>
                <a:srgbClr val="000000"/>
              </a:solidFill>
            </p:grpSpPr>
            <p:sp>
              <p:nvSpPr>
                <p:cNvPr id="1713" name="Freeform: Shape 1712">
                  <a:extLst>
                    <a:ext uri="{FF2B5EF4-FFF2-40B4-BE49-F238E27FC236}">
                      <a16:creationId xmlns:a16="http://schemas.microsoft.com/office/drawing/2014/main" id="{7E7674D2-02B8-0AF6-69CC-9B654125F88B}"/>
                    </a:ext>
                  </a:extLst>
                </p:cNvPr>
                <p:cNvSpPr/>
                <p:nvPr/>
              </p:nvSpPr>
              <p:spPr>
                <a:xfrm>
                  <a:off x="3961153" y="3219747"/>
                  <a:ext cx="9525" cy="26955"/>
                </a:xfrm>
                <a:custGeom>
                  <a:avLst/>
                  <a:gdLst>
                    <a:gd name="connsiteX0" fmla="*/ 399 w 9525"/>
                    <a:gd name="connsiteY0" fmla="*/ 32 h 26955"/>
                    <a:gd name="connsiteX1" fmla="*/ 399 w 9525"/>
                    <a:gd name="connsiteY1" fmla="*/ 2698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399" y="32"/>
                      </a:moveTo>
                      <a:lnTo>
                        <a:pt x="399" y="2698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14" name="Freeform: Shape 1713">
                  <a:extLst>
                    <a:ext uri="{FF2B5EF4-FFF2-40B4-BE49-F238E27FC236}">
                      <a16:creationId xmlns:a16="http://schemas.microsoft.com/office/drawing/2014/main" id="{B3683FC6-1CD3-2548-F0F5-DD16461D5E6E}"/>
                    </a:ext>
                  </a:extLst>
                </p:cNvPr>
                <p:cNvSpPr/>
                <p:nvPr/>
              </p:nvSpPr>
              <p:spPr>
                <a:xfrm>
                  <a:off x="3947628" y="3233273"/>
                  <a:ext cx="26955" cy="9525"/>
                </a:xfrm>
                <a:custGeom>
                  <a:avLst/>
                  <a:gdLst>
                    <a:gd name="connsiteX0" fmla="*/ 27355 w 26955"/>
                    <a:gd name="connsiteY0" fmla="*/ 32 h 9525"/>
                    <a:gd name="connsiteX1" fmla="*/ 399 w 26955"/>
                    <a:gd name="connsiteY1" fmla="*/ 3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355" y="32"/>
                      </a:moveTo>
                      <a:lnTo>
                        <a:pt x="399" y="3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79" name="Graphic 2">
                <a:extLst>
                  <a:ext uri="{FF2B5EF4-FFF2-40B4-BE49-F238E27FC236}">
                    <a16:creationId xmlns:a16="http://schemas.microsoft.com/office/drawing/2014/main" id="{41FCB7A8-2433-875A-C927-667119B7BAE0}"/>
                  </a:ext>
                </a:extLst>
              </p:cNvPr>
              <p:cNvGrpSpPr/>
              <p:nvPr/>
            </p:nvGrpSpPr>
            <p:grpSpPr>
              <a:xfrm>
                <a:off x="8617315" y="2077401"/>
                <a:ext cx="72000" cy="70946"/>
                <a:chOff x="3923530" y="3219747"/>
                <a:chExt cx="26955" cy="26955"/>
              </a:xfrm>
              <a:solidFill>
                <a:srgbClr val="000000"/>
              </a:solidFill>
            </p:grpSpPr>
            <p:sp>
              <p:nvSpPr>
                <p:cNvPr id="1711" name="Freeform: Shape 1710">
                  <a:extLst>
                    <a:ext uri="{FF2B5EF4-FFF2-40B4-BE49-F238E27FC236}">
                      <a16:creationId xmlns:a16="http://schemas.microsoft.com/office/drawing/2014/main" id="{AD3F2184-DC8F-DF53-84D1-6BDDB6010783}"/>
                    </a:ext>
                  </a:extLst>
                </p:cNvPr>
                <p:cNvSpPr/>
                <p:nvPr/>
              </p:nvSpPr>
              <p:spPr>
                <a:xfrm>
                  <a:off x="3937055" y="3219747"/>
                  <a:ext cx="9525" cy="26955"/>
                </a:xfrm>
                <a:custGeom>
                  <a:avLst/>
                  <a:gdLst>
                    <a:gd name="connsiteX0" fmla="*/ 397 w 9525"/>
                    <a:gd name="connsiteY0" fmla="*/ 32 h 26955"/>
                    <a:gd name="connsiteX1" fmla="*/ 397 w 9525"/>
                    <a:gd name="connsiteY1" fmla="*/ 2698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397" y="32"/>
                      </a:moveTo>
                      <a:lnTo>
                        <a:pt x="397" y="2698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12" name="Freeform: Shape 1711">
                  <a:extLst>
                    <a:ext uri="{FF2B5EF4-FFF2-40B4-BE49-F238E27FC236}">
                      <a16:creationId xmlns:a16="http://schemas.microsoft.com/office/drawing/2014/main" id="{1E62DC04-D57F-35E7-86EB-2C732184BA7D}"/>
                    </a:ext>
                  </a:extLst>
                </p:cNvPr>
                <p:cNvSpPr/>
                <p:nvPr/>
              </p:nvSpPr>
              <p:spPr>
                <a:xfrm>
                  <a:off x="3923530" y="3233273"/>
                  <a:ext cx="26955" cy="9525"/>
                </a:xfrm>
                <a:custGeom>
                  <a:avLst/>
                  <a:gdLst>
                    <a:gd name="connsiteX0" fmla="*/ 27352 w 26955"/>
                    <a:gd name="connsiteY0" fmla="*/ 32 h 9525"/>
                    <a:gd name="connsiteX1" fmla="*/ 397 w 26955"/>
                    <a:gd name="connsiteY1" fmla="*/ 3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352" y="32"/>
                      </a:moveTo>
                      <a:lnTo>
                        <a:pt x="397" y="3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80" name="Graphic 2">
                <a:extLst>
                  <a:ext uri="{FF2B5EF4-FFF2-40B4-BE49-F238E27FC236}">
                    <a16:creationId xmlns:a16="http://schemas.microsoft.com/office/drawing/2014/main" id="{77897F50-CEF8-892E-FB76-B2C8F06AFA59}"/>
                  </a:ext>
                </a:extLst>
              </p:cNvPr>
              <p:cNvGrpSpPr/>
              <p:nvPr/>
            </p:nvGrpSpPr>
            <p:grpSpPr>
              <a:xfrm>
                <a:off x="7789382" y="2077401"/>
                <a:ext cx="72000" cy="70946"/>
                <a:chOff x="3501762" y="3219747"/>
                <a:chExt cx="26955" cy="26955"/>
              </a:xfrm>
              <a:solidFill>
                <a:srgbClr val="000000"/>
              </a:solidFill>
            </p:grpSpPr>
            <p:sp>
              <p:nvSpPr>
                <p:cNvPr id="1709" name="Freeform: Shape 1708">
                  <a:extLst>
                    <a:ext uri="{FF2B5EF4-FFF2-40B4-BE49-F238E27FC236}">
                      <a16:creationId xmlns:a16="http://schemas.microsoft.com/office/drawing/2014/main" id="{7659C55B-E912-F99E-1B29-6C32B4DF7C2E}"/>
                    </a:ext>
                  </a:extLst>
                </p:cNvPr>
                <p:cNvSpPr/>
                <p:nvPr/>
              </p:nvSpPr>
              <p:spPr>
                <a:xfrm>
                  <a:off x="3515288" y="3219747"/>
                  <a:ext cx="9525" cy="26955"/>
                </a:xfrm>
                <a:custGeom>
                  <a:avLst/>
                  <a:gdLst>
                    <a:gd name="connsiteX0" fmla="*/ 352 w 9525"/>
                    <a:gd name="connsiteY0" fmla="*/ 32 h 26955"/>
                    <a:gd name="connsiteX1" fmla="*/ 352 w 9525"/>
                    <a:gd name="connsiteY1" fmla="*/ 2698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352" y="32"/>
                      </a:moveTo>
                      <a:lnTo>
                        <a:pt x="352" y="2698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10" name="Freeform: Shape 1709">
                  <a:extLst>
                    <a:ext uri="{FF2B5EF4-FFF2-40B4-BE49-F238E27FC236}">
                      <a16:creationId xmlns:a16="http://schemas.microsoft.com/office/drawing/2014/main" id="{5D67FFDF-1C1E-3F5A-3342-AA9AFBE3DC7D}"/>
                    </a:ext>
                  </a:extLst>
                </p:cNvPr>
                <p:cNvSpPr/>
                <p:nvPr/>
              </p:nvSpPr>
              <p:spPr>
                <a:xfrm>
                  <a:off x="3501762" y="3233273"/>
                  <a:ext cx="26955" cy="9525"/>
                </a:xfrm>
                <a:custGeom>
                  <a:avLst/>
                  <a:gdLst>
                    <a:gd name="connsiteX0" fmla="*/ 27308 w 26955"/>
                    <a:gd name="connsiteY0" fmla="*/ 32 h 9525"/>
                    <a:gd name="connsiteX1" fmla="*/ 352 w 26955"/>
                    <a:gd name="connsiteY1" fmla="*/ 3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308" y="32"/>
                      </a:moveTo>
                      <a:lnTo>
                        <a:pt x="352" y="3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81" name="Graphic 2">
                <a:extLst>
                  <a:ext uri="{FF2B5EF4-FFF2-40B4-BE49-F238E27FC236}">
                    <a16:creationId xmlns:a16="http://schemas.microsoft.com/office/drawing/2014/main" id="{DF26261F-75A4-1897-9D83-764E522BFB61}"/>
                  </a:ext>
                </a:extLst>
              </p:cNvPr>
              <p:cNvGrpSpPr/>
              <p:nvPr/>
            </p:nvGrpSpPr>
            <p:grpSpPr>
              <a:xfrm>
                <a:off x="7749184" y="2077401"/>
                <a:ext cx="72000" cy="70946"/>
                <a:chOff x="3481284" y="3219747"/>
                <a:chExt cx="26955" cy="26955"/>
              </a:xfrm>
              <a:solidFill>
                <a:srgbClr val="000000"/>
              </a:solidFill>
            </p:grpSpPr>
            <p:sp>
              <p:nvSpPr>
                <p:cNvPr id="1707" name="Freeform: Shape 1706">
                  <a:extLst>
                    <a:ext uri="{FF2B5EF4-FFF2-40B4-BE49-F238E27FC236}">
                      <a16:creationId xmlns:a16="http://schemas.microsoft.com/office/drawing/2014/main" id="{E3759DE3-B792-0007-FA26-9AB87BA6AF25}"/>
                    </a:ext>
                  </a:extLst>
                </p:cNvPr>
                <p:cNvSpPr/>
                <p:nvPr/>
              </p:nvSpPr>
              <p:spPr>
                <a:xfrm>
                  <a:off x="3494809" y="3219747"/>
                  <a:ext cx="9525" cy="26955"/>
                </a:xfrm>
                <a:custGeom>
                  <a:avLst/>
                  <a:gdLst>
                    <a:gd name="connsiteX0" fmla="*/ 350 w 9525"/>
                    <a:gd name="connsiteY0" fmla="*/ 32 h 26955"/>
                    <a:gd name="connsiteX1" fmla="*/ 350 w 9525"/>
                    <a:gd name="connsiteY1" fmla="*/ 2698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350" y="32"/>
                      </a:moveTo>
                      <a:lnTo>
                        <a:pt x="350" y="2698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08" name="Freeform: Shape 1707">
                  <a:extLst>
                    <a:ext uri="{FF2B5EF4-FFF2-40B4-BE49-F238E27FC236}">
                      <a16:creationId xmlns:a16="http://schemas.microsoft.com/office/drawing/2014/main" id="{3D95D2FD-57C7-81B7-A3BB-7AC5D56CE1EA}"/>
                    </a:ext>
                  </a:extLst>
                </p:cNvPr>
                <p:cNvSpPr/>
                <p:nvPr/>
              </p:nvSpPr>
              <p:spPr>
                <a:xfrm>
                  <a:off x="3481284" y="3233273"/>
                  <a:ext cx="26955" cy="9525"/>
                </a:xfrm>
                <a:custGeom>
                  <a:avLst/>
                  <a:gdLst>
                    <a:gd name="connsiteX0" fmla="*/ 27306 w 26955"/>
                    <a:gd name="connsiteY0" fmla="*/ 32 h 9525"/>
                    <a:gd name="connsiteX1" fmla="*/ 350 w 26955"/>
                    <a:gd name="connsiteY1" fmla="*/ 3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306" y="32"/>
                      </a:moveTo>
                      <a:lnTo>
                        <a:pt x="350" y="3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82" name="Graphic 2">
                <a:extLst>
                  <a:ext uri="{FF2B5EF4-FFF2-40B4-BE49-F238E27FC236}">
                    <a16:creationId xmlns:a16="http://schemas.microsoft.com/office/drawing/2014/main" id="{AFC72BF2-D70F-B728-FB68-12423A6DAA45}"/>
                  </a:ext>
                </a:extLst>
              </p:cNvPr>
              <p:cNvGrpSpPr/>
              <p:nvPr/>
            </p:nvGrpSpPr>
            <p:grpSpPr>
              <a:xfrm>
                <a:off x="7658874" y="2077401"/>
                <a:ext cx="72000" cy="70946"/>
                <a:chOff x="3435278" y="3219747"/>
                <a:chExt cx="26955" cy="26955"/>
              </a:xfrm>
              <a:solidFill>
                <a:srgbClr val="000000"/>
              </a:solidFill>
            </p:grpSpPr>
            <p:sp>
              <p:nvSpPr>
                <p:cNvPr id="1705" name="Freeform: Shape 1704">
                  <a:extLst>
                    <a:ext uri="{FF2B5EF4-FFF2-40B4-BE49-F238E27FC236}">
                      <a16:creationId xmlns:a16="http://schemas.microsoft.com/office/drawing/2014/main" id="{C40116EE-FB9C-DF01-D585-5E8BD24A2552}"/>
                    </a:ext>
                  </a:extLst>
                </p:cNvPr>
                <p:cNvSpPr/>
                <p:nvPr/>
              </p:nvSpPr>
              <p:spPr>
                <a:xfrm>
                  <a:off x="3448804" y="3219747"/>
                  <a:ext cx="9525" cy="26955"/>
                </a:xfrm>
                <a:custGeom>
                  <a:avLst/>
                  <a:gdLst>
                    <a:gd name="connsiteX0" fmla="*/ 345 w 9525"/>
                    <a:gd name="connsiteY0" fmla="*/ 32 h 26955"/>
                    <a:gd name="connsiteX1" fmla="*/ 345 w 9525"/>
                    <a:gd name="connsiteY1" fmla="*/ 2698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345" y="32"/>
                      </a:moveTo>
                      <a:lnTo>
                        <a:pt x="345" y="2698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06" name="Freeform: Shape 1705">
                  <a:extLst>
                    <a:ext uri="{FF2B5EF4-FFF2-40B4-BE49-F238E27FC236}">
                      <a16:creationId xmlns:a16="http://schemas.microsoft.com/office/drawing/2014/main" id="{CD10B575-BF0A-3BA7-0A08-ABCB518E6C4F}"/>
                    </a:ext>
                  </a:extLst>
                </p:cNvPr>
                <p:cNvSpPr/>
                <p:nvPr/>
              </p:nvSpPr>
              <p:spPr>
                <a:xfrm>
                  <a:off x="3435278" y="3233273"/>
                  <a:ext cx="26955" cy="9525"/>
                </a:xfrm>
                <a:custGeom>
                  <a:avLst/>
                  <a:gdLst>
                    <a:gd name="connsiteX0" fmla="*/ 27301 w 26955"/>
                    <a:gd name="connsiteY0" fmla="*/ 32 h 9525"/>
                    <a:gd name="connsiteX1" fmla="*/ 345 w 26955"/>
                    <a:gd name="connsiteY1" fmla="*/ 3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301" y="32"/>
                      </a:moveTo>
                      <a:lnTo>
                        <a:pt x="345" y="3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83" name="Graphic 2">
                <a:extLst>
                  <a:ext uri="{FF2B5EF4-FFF2-40B4-BE49-F238E27FC236}">
                    <a16:creationId xmlns:a16="http://schemas.microsoft.com/office/drawing/2014/main" id="{F066763D-37F6-3252-7BB1-FE2A4F143017}"/>
                  </a:ext>
                </a:extLst>
              </p:cNvPr>
              <p:cNvGrpSpPr/>
              <p:nvPr/>
            </p:nvGrpSpPr>
            <p:grpSpPr>
              <a:xfrm>
                <a:off x="7635874" y="2077401"/>
                <a:ext cx="72000" cy="70946"/>
                <a:chOff x="3423562" y="3219747"/>
                <a:chExt cx="26955" cy="26955"/>
              </a:xfrm>
              <a:solidFill>
                <a:srgbClr val="000000"/>
              </a:solidFill>
            </p:grpSpPr>
            <p:sp>
              <p:nvSpPr>
                <p:cNvPr id="1703" name="Freeform: Shape 1702">
                  <a:extLst>
                    <a:ext uri="{FF2B5EF4-FFF2-40B4-BE49-F238E27FC236}">
                      <a16:creationId xmlns:a16="http://schemas.microsoft.com/office/drawing/2014/main" id="{C13BD90D-E288-8A1E-90C2-EEA56BD4F0C5}"/>
                    </a:ext>
                  </a:extLst>
                </p:cNvPr>
                <p:cNvSpPr/>
                <p:nvPr/>
              </p:nvSpPr>
              <p:spPr>
                <a:xfrm>
                  <a:off x="3437088" y="3219747"/>
                  <a:ext cx="9525" cy="26955"/>
                </a:xfrm>
                <a:custGeom>
                  <a:avLst/>
                  <a:gdLst>
                    <a:gd name="connsiteX0" fmla="*/ 344 w 9525"/>
                    <a:gd name="connsiteY0" fmla="*/ 32 h 26955"/>
                    <a:gd name="connsiteX1" fmla="*/ 344 w 9525"/>
                    <a:gd name="connsiteY1" fmla="*/ 2698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344" y="32"/>
                      </a:moveTo>
                      <a:lnTo>
                        <a:pt x="344" y="2698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04" name="Freeform: Shape 1703">
                  <a:extLst>
                    <a:ext uri="{FF2B5EF4-FFF2-40B4-BE49-F238E27FC236}">
                      <a16:creationId xmlns:a16="http://schemas.microsoft.com/office/drawing/2014/main" id="{C7B9AE7B-02D4-934B-6BD6-2026C05653D1}"/>
                    </a:ext>
                  </a:extLst>
                </p:cNvPr>
                <p:cNvSpPr/>
                <p:nvPr/>
              </p:nvSpPr>
              <p:spPr>
                <a:xfrm>
                  <a:off x="3423562" y="3233273"/>
                  <a:ext cx="26955" cy="9525"/>
                </a:xfrm>
                <a:custGeom>
                  <a:avLst/>
                  <a:gdLst>
                    <a:gd name="connsiteX0" fmla="*/ 27300 w 26955"/>
                    <a:gd name="connsiteY0" fmla="*/ 32 h 9525"/>
                    <a:gd name="connsiteX1" fmla="*/ 344 w 26955"/>
                    <a:gd name="connsiteY1" fmla="*/ 3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300" y="32"/>
                      </a:moveTo>
                      <a:lnTo>
                        <a:pt x="344" y="3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84" name="Graphic 2">
                <a:extLst>
                  <a:ext uri="{FF2B5EF4-FFF2-40B4-BE49-F238E27FC236}">
                    <a16:creationId xmlns:a16="http://schemas.microsoft.com/office/drawing/2014/main" id="{C2F8B419-9546-5115-ED67-08F1AB82A7F6}"/>
                  </a:ext>
                </a:extLst>
              </p:cNvPr>
              <p:cNvGrpSpPr/>
              <p:nvPr/>
            </p:nvGrpSpPr>
            <p:grpSpPr>
              <a:xfrm>
                <a:off x="7582215" y="2077401"/>
                <a:ext cx="72000" cy="70946"/>
                <a:chOff x="3396226" y="3219747"/>
                <a:chExt cx="26955" cy="26955"/>
              </a:xfrm>
              <a:solidFill>
                <a:srgbClr val="000000"/>
              </a:solidFill>
            </p:grpSpPr>
            <p:sp>
              <p:nvSpPr>
                <p:cNvPr id="1701" name="Freeform: Shape 1700">
                  <a:extLst>
                    <a:ext uri="{FF2B5EF4-FFF2-40B4-BE49-F238E27FC236}">
                      <a16:creationId xmlns:a16="http://schemas.microsoft.com/office/drawing/2014/main" id="{CCCA50EA-31FA-D71B-0FBC-3E71B8B91AD4}"/>
                    </a:ext>
                  </a:extLst>
                </p:cNvPr>
                <p:cNvSpPr/>
                <p:nvPr/>
              </p:nvSpPr>
              <p:spPr>
                <a:xfrm>
                  <a:off x="3409751" y="3219747"/>
                  <a:ext cx="9525" cy="26955"/>
                </a:xfrm>
                <a:custGeom>
                  <a:avLst/>
                  <a:gdLst>
                    <a:gd name="connsiteX0" fmla="*/ 341 w 9525"/>
                    <a:gd name="connsiteY0" fmla="*/ 32 h 26955"/>
                    <a:gd name="connsiteX1" fmla="*/ 341 w 9525"/>
                    <a:gd name="connsiteY1" fmla="*/ 2698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341" y="32"/>
                      </a:moveTo>
                      <a:lnTo>
                        <a:pt x="341" y="2698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02" name="Freeform: Shape 1701">
                  <a:extLst>
                    <a:ext uri="{FF2B5EF4-FFF2-40B4-BE49-F238E27FC236}">
                      <a16:creationId xmlns:a16="http://schemas.microsoft.com/office/drawing/2014/main" id="{25572B1D-61B8-4AFF-4E54-80FAD6210691}"/>
                    </a:ext>
                  </a:extLst>
                </p:cNvPr>
                <p:cNvSpPr/>
                <p:nvPr/>
              </p:nvSpPr>
              <p:spPr>
                <a:xfrm>
                  <a:off x="3396226" y="3233273"/>
                  <a:ext cx="26955" cy="9525"/>
                </a:xfrm>
                <a:custGeom>
                  <a:avLst/>
                  <a:gdLst>
                    <a:gd name="connsiteX0" fmla="*/ 27297 w 26955"/>
                    <a:gd name="connsiteY0" fmla="*/ 32 h 9525"/>
                    <a:gd name="connsiteX1" fmla="*/ 341 w 26955"/>
                    <a:gd name="connsiteY1" fmla="*/ 3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97" y="32"/>
                      </a:moveTo>
                      <a:lnTo>
                        <a:pt x="341" y="3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85" name="Graphic 2">
                <a:extLst>
                  <a:ext uri="{FF2B5EF4-FFF2-40B4-BE49-F238E27FC236}">
                    <a16:creationId xmlns:a16="http://schemas.microsoft.com/office/drawing/2014/main" id="{B4206DBA-435D-0405-4459-6327D65D3E9D}"/>
                  </a:ext>
                </a:extLst>
              </p:cNvPr>
              <p:cNvGrpSpPr/>
              <p:nvPr/>
            </p:nvGrpSpPr>
            <p:grpSpPr>
              <a:xfrm>
                <a:off x="7373921" y="2077401"/>
                <a:ext cx="72000" cy="70946"/>
                <a:chOff x="3290117" y="3219747"/>
                <a:chExt cx="26955" cy="26955"/>
              </a:xfrm>
              <a:solidFill>
                <a:srgbClr val="000000"/>
              </a:solidFill>
            </p:grpSpPr>
            <p:sp>
              <p:nvSpPr>
                <p:cNvPr id="1699" name="Freeform: Shape 1698">
                  <a:extLst>
                    <a:ext uri="{FF2B5EF4-FFF2-40B4-BE49-F238E27FC236}">
                      <a16:creationId xmlns:a16="http://schemas.microsoft.com/office/drawing/2014/main" id="{5D8A34DF-741A-14B1-68F1-942E5EB85D21}"/>
                    </a:ext>
                  </a:extLst>
                </p:cNvPr>
                <p:cNvSpPr/>
                <p:nvPr/>
              </p:nvSpPr>
              <p:spPr>
                <a:xfrm>
                  <a:off x="3303643" y="3219747"/>
                  <a:ext cx="9525" cy="26955"/>
                </a:xfrm>
                <a:custGeom>
                  <a:avLst/>
                  <a:gdLst>
                    <a:gd name="connsiteX0" fmla="*/ 330 w 9525"/>
                    <a:gd name="connsiteY0" fmla="*/ 32 h 26955"/>
                    <a:gd name="connsiteX1" fmla="*/ 330 w 9525"/>
                    <a:gd name="connsiteY1" fmla="*/ 2698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330" y="32"/>
                      </a:moveTo>
                      <a:lnTo>
                        <a:pt x="330" y="2698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00" name="Freeform: Shape 1699">
                  <a:extLst>
                    <a:ext uri="{FF2B5EF4-FFF2-40B4-BE49-F238E27FC236}">
                      <a16:creationId xmlns:a16="http://schemas.microsoft.com/office/drawing/2014/main" id="{3B74D344-5593-0FF3-A91D-81B2873FA728}"/>
                    </a:ext>
                  </a:extLst>
                </p:cNvPr>
                <p:cNvSpPr/>
                <p:nvPr/>
              </p:nvSpPr>
              <p:spPr>
                <a:xfrm>
                  <a:off x="3290117" y="3233273"/>
                  <a:ext cx="26955" cy="9525"/>
                </a:xfrm>
                <a:custGeom>
                  <a:avLst/>
                  <a:gdLst>
                    <a:gd name="connsiteX0" fmla="*/ 27286 w 26955"/>
                    <a:gd name="connsiteY0" fmla="*/ 32 h 9525"/>
                    <a:gd name="connsiteX1" fmla="*/ 330 w 26955"/>
                    <a:gd name="connsiteY1" fmla="*/ 3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86" y="32"/>
                      </a:moveTo>
                      <a:lnTo>
                        <a:pt x="330" y="3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86" name="Graphic 2">
                <a:extLst>
                  <a:ext uri="{FF2B5EF4-FFF2-40B4-BE49-F238E27FC236}">
                    <a16:creationId xmlns:a16="http://schemas.microsoft.com/office/drawing/2014/main" id="{66B30EC5-6E93-D709-9E78-B46DD3A3A78F}"/>
                  </a:ext>
                </a:extLst>
              </p:cNvPr>
              <p:cNvGrpSpPr/>
              <p:nvPr/>
            </p:nvGrpSpPr>
            <p:grpSpPr>
              <a:xfrm>
                <a:off x="6873949" y="2077401"/>
                <a:ext cx="72000" cy="70946"/>
                <a:chOff x="3035419" y="3219747"/>
                <a:chExt cx="26955" cy="26955"/>
              </a:xfrm>
              <a:solidFill>
                <a:srgbClr val="000000"/>
              </a:solidFill>
            </p:grpSpPr>
            <p:sp>
              <p:nvSpPr>
                <p:cNvPr id="1697" name="Freeform: Shape 1696">
                  <a:extLst>
                    <a:ext uri="{FF2B5EF4-FFF2-40B4-BE49-F238E27FC236}">
                      <a16:creationId xmlns:a16="http://schemas.microsoft.com/office/drawing/2014/main" id="{78C6E5C6-6439-F9CD-3F8C-B09B4D509E7B}"/>
                    </a:ext>
                  </a:extLst>
                </p:cNvPr>
                <p:cNvSpPr/>
                <p:nvPr/>
              </p:nvSpPr>
              <p:spPr>
                <a:xfrm>
                  <a:off x="3048944" y="3219747"/>
                  <a:ext cx="9525" cy="26955"/>
                </a:xfrm>
                <a:custGeom>
                  <a:avLst/>
                  <a:gdLst>
                    <a:gd name="connsiteX0" fmla="*/ 303 w 9525"/>
                    <a:gd name="connsiteY0" fmla="*/ 32 h 26955"/>
                    <a:gd name="connsiteX1" fmla="*/ 303 w 9525"/>
                    <a:gd name="connsiteY1" fmla="*/ 2698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303" y="32"/>
                      </a:moveTo>
                      <a:lnTo>
                        <a:pt x="303" y="2698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98" name="Freeform: Shape 1697">
                  <a:extLst>
                    <a:ext uri="{FF2B5EF4-FFF2-40B4-BE49-F238E27FC236}">
                      <a16:creationId xmlns:a16="http://schemas.microsoft.com/office/drawing/2014/main" id="{689241C5-CE07-742B-8D5D-029B369E779B}"/>
                    </a:ext>
                  </a:extLst>
                </p:cNvPr>
                <p:cNvSpPr/>
                <p:nvPr/>
              </p:nvSpPr>
              <p:spPr>
                <a:xfrm>
                  <a:off x="3035419" y="3233273"/>
                  <a:ext cx="26955" cy="9525"/>
                </a:xfrm>
                <a:custGeom>
                  <a:avLst/>
                  <a:gdLst>
                    <a:gd name="connsiteX0" fmla="*/ 27259 w 26955"/>
                    <a:gd name="connsiteY0" fmla="*/ 32 h 9525"/>
                    <a:gd name="connsiteX1" fmla="*/ 303 w 26955"/>
                    <a:gd name="connsiteY1" fmla="*/ 3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59" y="32"/>
                      </a:moveTo>
                      <a:lnTo>
                        <a:pt x="303" y="3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87" name="Graphic 2">
                <a:extLst>
                  <a:ext uri="{FF2B5EF4-FFF2-40B4-BE49-F238E27FC236}">
                    <a16:creationId xmlns:a16="http://schemas.microsoft.com/office/drawing/2014/main" id="{56CC0119-4197-52F9-6E29-AFD254A51A4E}"/>
                  </a:ext>
                </a:extLst>
              </p:cNvPr>
              <p:cNvGrpSpPr/>
              <p:nvPr/>
            </p:nvGrpSpPr>
            <p:grpSpPr>
              <a:xfrm>
                <a:off x="6154090" y="2077401"/>
                <a:ext cx="72000" cy="70946"/>
                <a:chOff x="2668706" y="3219747"/>
                <a:chExt cx="26955" cy="26955"/>
              </a:xfrm>
              <a:solidFill>
                <a:srgbClr val="000000"/>
              </a:solidFill>
            </p:grpSpPr>
            <p:sp>
              <p:nvSpPr>
                <p:cNvPr id="1695" name="Freeform: Shape 1694">
                  <a:extLst>
                    <a:ext uri="{FF2B5EF4-FFF2-40B4-BE49-F238E27FC236}">
                      <a16:creationId xmlns:a16="http://schemas.microsoft.com/office/drawing/2014/main" id="{D249893B-7235-4B3A-4D19-2DE887059F52}"/>
                    </a:ext>
                  </a:extLst>
                </p:cNvPr>
                <p:cNvSpPr/>
                <p:nvPr/>
              </p:nvSpPr>
              <p:spPr>
                <a:xfrm>
                  <a:off x="2682232" y="3219747"/>
                  <a:ext cx="9525" cy="26955"/>
                </a:xfrm>
                <a:custGeom>
                  <a:avLst/>
                  <a:gdLst>
                    <a:gd name="connsiteX0" fmla="*/ 265 w 9525"/>
                    <a:gd name="connsiteY0" fmla="*/ 32 h 26955"/>
                    <a:gd name="connsiteX1" fmla="*/ 265 w 9525"/>
                    <a:gd name="connsiteY1" fmla="*/ 2698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65" y="32"/>
                      </a:moveTo>
                      <a:lnTo>
                        <a:pt x="265" y="2698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96" name="Freeform: Shape 1695">
                  <a:extLst>
                    <a:ext uri="{FF2B5EF4-FFF2-40B4-BE49-F238E27FC236}">
                      <a16:creationId xmlns:a16="http://schemas.microsoft.com/office/drawing/2014/main" id="{2E8532A8-7507-F163-7A4A-0F16DD3DC28A}"/>
                    </a:ext>
                  </a:extLst>
                </p:cNvPr>
                <p:cNvSpPr/>
                <p:nvPr/>
              </p:nvSpPr>
              <p:spPr>
                <a:xfrm>
                  <a:off x="2668706" y="3233273"/>
                  <a:ext cx="26955" cy="9525"/>
                </a:xfrm>
                <a:custGeom>
                  <a:avLst/>
                  <a:gdLst>
                    <a:gd name="connsiteX0" fmla="*/ 27221 w 26955"/>
                    <a:gd name="connsiteY0" fmla="*/ 32 h 9525"/>
                    <a:gd name="connsiteX1" fmla="*/ 265 w 26955"/>
                    <a:gd name="connsiteY1" fmla="*/ 3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21" y="32"/>
                      </a:moveTo>
                      <a:lnTo>
                        <a:pt x="265" y="3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88" name="Graphic 2">
                <a:extLst>
                  <a:ext uri="{FF2B5EF4-FFF2-40B4-BE49-F238E27FC236}">
                    <a16:creationId xmlns:a16="http://schemas.microsoft.com/office/drawing/2014/main" id="{F2C1BAE1-972F-E0D3-0814-9A65B9ACE855}"/>
                  </a:ext>
                </a:extLst>
              </p:cNvPr>
              <p:cNvGrpSpPr/>
              <p:nvPr/>
            </p:nvGrpSpPr>
            <p:grpSpPr>
              <a:xfrm>
                <a:off x="6136140" y="2077401"/>
                <a:ext cx="72000" cy="70946"/>
                <a:chOff x="2659562" y="3219747"/>
                <a:chExt cx="26955" cy="26955"/>
              </a:xfrm>
              <a:solidFill>
                <a:srgbClr val="000000"/>
              </a:solidFill>
            </p:grpSpPr>
            <p:sp>
              <p:nvSpPr>
                <p:cNvPr id="1693" name="Freeform: Shape 1692">
                  <a:extLst>
                    <a:ext uri="{FF2B5EF4-FFF2-40B4-BE49-F238E27FC236}">
                      <a16:creationId xmlns:a16="http://schemas.microsoft.com/office/drawing/2014/main" id="{44FBE819-0D86-5188-0788-525E0AB919D6}"/>
                    </a:ext>
                  </a:extLst>
                </p:cNvPr>
                <p:cNvSpPr/>
                <p:nvPr/>
              </p:nvSpPr>
              <p:spPr>
                <a:xfrm>
                  <a:off x="2673088" y="3219747"/>
                  <a:ext cx="9525" cy="26955"/>
                </a:xfrm>
                <a:custGeom>
                  <a:avLst/>
                  <a:gdLst>
                    <a:gd name="connsiteX0" fmla="*/ 264 w 9525"/>
                    <a:gd name="connsiteY0" fmla="*/ 32 h 26955"/>
                    <a:gd name="connsiteX1" fmla="*/ 264 w 9525"/>
                    <a:gd name="connsiteY1" fmla="*/ 2698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64" y="32"/>
                      </a:moveTo>
                      <a:lnTo>
                        <a:pt x="264" y="2698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94" name="Freeform: Shape 1693">
                  <a:extLst>
                    <a:ext uri="{FF2B5EF4-FFF2-40B4-BE49-F238E27FC236}">
                      <a16:creationId xmlns:a16="http://schemas.microsoft.com/office/drawing/2014/main" id="{456718A5-B45B-5CE4-795F-DB652299960B}"/>
                    </a:ext>
                  </a:extLst>
                </p:cNvPr>
                <p:cNvSpPr/>
                <p:nvPr/>
              </p:nvSpPr>
              <p:spPr>
                <a:xfrm>
                  <a:off x="2659562" y="3233273"/>
                  <a:ext cx="26955" cy="9525"/>
                </a:xfrm>
                <a:custGeom>
                  <a:avLst/>
                  <a:gdLst>
                    <a:gd name="connsiteX0" fmla="*/ 27220 w 26955"/>
                    <a:gd name="connsiteY0" fmla="*/ 32 h 9525"/>
                    <a:gd name="connsiteX1" fmla="*/ 264 w 26955"/>
                    <a:gd name="connsiteY1" fmla="*/ 3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20" y="32"/>
                      </a:moveTo>
                      <a:lnTo>
                        <a:pt x="264" y="3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89" name="Graphic 2">
                <a:extLst>
                  <a:ext uri="{FF2B5EF4-FFF2-40B4-BE49-F238E27FC236}">
                    <a16:creationId xmlns:a16="http://schemas.microsoft.com/office/drawing/2014/main" id="{883D0D53-65FA-E3FF-7856-E26686D84018}"/>
                  </a:ext>
                </a:extLst>
              </p:cNvPr>
              <p:cNvGrpSpPr/>
              <p:nvPr/>
            </p:nvGrpSpPr>
            <p:grpSpPr>
              <a:xfrm>
                <a:off x="6783825" y="2077401"/>
                <a:ext cx="72000" cy="70946"/>
                <a:chOff x="2989508" y="3219747"/>
                <a:chExt cx="26955" cy="26955"/>
              </a:xfrm>
              <a:solidFill>
                <a:srgbClr val="000000"/>
              </a:solidFill>
            </p:grpSpPr>
            <p:sp>
              <p:nvSpPr>
                <p:cNvPr id="1691" name="Freeform: Shape 1690">
                  <a:extLst>
                    <a:ext uri="{FF2B5EF4-FFF2-40B4-BE49-F238E27FC236}">
                      <a16:creationId xmlns:a16="http://schemas.microsoft.com/office/drawing/2014/main" id="{4979B6DA-4B70-1DFB-F2E4-3573213465E2}"/>
                    </a:ext>
                  </a:extLst>
                </p:cNvPr>
                <p:cNvSpPr/>
                <p:nvPr/>
              </p:nvSpPr>
              <p:spPr>
                <a:xfrm>
                  <a:off x="3003034" y="3219747"/>
                  <a:ext cx="9525" cy="26955"/>
                </a:xfrm>
                <a:custGeom>
                  <a:avLst/>
                  <a:gdLst>
                    <a:gd name="connsiteX0" fmla="*/ 299 w 9525"/>
                    <a:gd name="connsiteY0" fmla="*/ 32 h 26955"/>
                    <a:gd name="connsiteX1" fmla="*/ 299 w 9525"/>
                    <a:gd name="connsiteY1" fmla="*/ 2698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99" y="32"/>
                      </a:moveTo>
                      <a:lnTo>
                        <a:pt x="299" y="2698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92" name="Freeform: Shape 1691">
                  <a:extLst>
                    <a:ext uri="{FF2B5EF4-FFF2-40B4-BE49-F238E27FC236}">
                      <a16:creationId xmlns:a16="http://schemas.microsoft.com/office/drawing/2014/main" id="{3BEC600B-A56F-786B-8125-79A86320AEE6}"/>
                    </a:ext>
                  </a:extLst>
                </p:cNvPr>
                <p:cNvSpPr/>
                <p:nvPr/>
              </p:nvSpPr>
              <p:spPr>
                <a:xfrm>
                  <a:off x="2989508" y="3233273"/>
                  <a:ext cx="26955" cy="9525"/>
                </a:xfrm>
                <a:custGeom>
                  <a:avLst/>
                  <a:gdLst>
                    <a:gd name="connsiteX0" fmla="*/ 27254 w 26955"/>
                    <a:gd name="connsiteY0" fmla="*/ 32 h 9525"/>
                    <a:gd name="connsiteX1" fmla="*/ 299 w 26955"/>
                    <a:gd name="connsiteY1" fmla="*/ 3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54" y="32"/>
                      </a:moveTo>
                      <a:lnTo>
                        <a:pt x="299" y="3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90" name="Graphic 2">
                <a:extLst>
                  <a:ext uri="{FF2B5EF4-FFF2-40B4-BE49-F238E27FC236}">
                    <a16:creationId xmlns:a16="http://schemas.microsoft.com/office/drawing/2014/main" id="{8A12B91F-BA25-23DE-4000-A3FBDADB5BE7}"/>
                  </a:ext>
                </a:extLst>
              </p:cNvPr>
              <p:cNvGrpSpPr/>
              <p:nvPr/>
            </p:nvGrpSpPr>
            <p:grpSpPr>
              <a:xfrm>
                <a:off x="6725117" y="2077401"/>
                <a:ext cx="72000" cy="70946"/>
                <a:chOff x="2959600" y="3219747"/>
                <a:chExt cx="26955" cy="26955"/>
              </a:xfrm>
              <a:solidFill>
                <a:srgbClr val="000000"/>
              </a:solidFill>
            </p:grpSpPr>
            <p:sp>
              <p:nvSpPr>
                <p:cNvPr id="1689" name="Freeform: Shape 1688">
                  <a:extLst>
                    <a:ext uri="{FF2B5EF4-FFF2-40B4-BE49-F238E27FC236}">
                      <a16:creationId xmlns:a16="http://schemas.microsoft.com/office/drawing/2014/main" id="{3AB0D24D-23BF-0C47-9D4C-5EFBCE1B692F}"/>
                    </a:ext>
                  </a:extLst>
                </p:cNvPr>
                <p:cNvSpPr/>
                <p:nvPr/>
              </p:nvSpPr>
              <p:spPr>
                <a:xfrm>
                  <a:off x="2973125" y="3219747"/>
                  <a:ext cx="9525" cy="26955"/>
                </a:xfrm>
                <a:custGeom>
                  <a:avLst/>
                  <a:gdLst>
                    <a:gd name="connsiteX0" fmla="*/ 295 w 9525"/>
                    <a:gd name="connsiteY0" fmla="*/ 32 h 26955"/>
                    <a:gd name="connsiteX1" fmla="*/ 295 w 9525"/>
                    <a:gd name="connsiteY1" fmla="*/ 2698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95" y="32"/>
                      </a:moveTo>
                      <a:lnTo>
                        <a:pt x="295" y="2698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90" name="Freeform: Shape 1689">
                  <a:extLst>
                    <a:ext uri="{FF2B5EF4-FFF2-40B4-BE49-F238E27FC236}">
                      <a16:creationId xmlns:a16="http://schemas.microsoft.com/office/drawing/2014/main" id="{FFE19899-8649-C6C1-B8FD-5D4C3D5A9F8E}"/>
                    </a:ext>
                  </a:extLst>
                </p:cNvPr>
                <p:cNvSpPr/>
                <p:nvPr/>
              </p:nvSpPr>
              <p:spPr>
                <a:xfrm>
                  <a:off x="2959600" y="3233273"/>
                  <a:ext cx="26955" cy="9525"/>
                </a:xfrm>
                <a:custGeom>
                  <a:avLst/>
                  <a:gdLst>
                    <a:gd name="connsiteX0" fmla="*/ 27251 w 26955"/>
                    <a:gd name="connsiteY0" fmla="*/ 32 h 9525"/>
                    <a:gd name="connsiteX1" fmla="*/ 295 w 26955"/>
                    <a:gd name="connsiteY1" fmla="*/ 3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51" y="32"/>
                      </a:moveTo>
                      <a:lnTo>
                        <a:pt x="295" y="3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91" name="Graphic 2">
                <a:extLst>
                  <a:ext uri="{FF2B5EF4-FFF2-40B4-BE49-F238E27FC236}">
                    <a16:creationId xmlns:a16="http://schemas.microsoft.com/office/drawing/2014/main" id="{6403BDC7-8B71-CC6D-F04F-7FEBF3F4DE31}"/>
                  </a:ext>
                </a:extLst>
              </p:cNvPr>
              <p:cNvGrpSpPr/>
              <p:nvPr/>
            </p:nvGrpSpPr>
            <p:grpSpPr>
              <a:xfrm>
                <a:off x="6713147" y="2077401"/>
                <a:ext cx="72000" cy="70946"/>
                <a:chOff x="2953503" y="3219747"/>
                <a:chExt cx="26955" cy="26955"/>
              </a:xfrm>
              <a:solidFill>
                <a:srgbClr val="000000"/>
              </a:solidFill>
            </p:grpSpPr>
            <p:sp>
              <p:nvSpPr>
                <p:cNvPr id="1687" name="Freeform: Shape 1686">
                  <a:extLst>
                    <a:ext uri="{FF2B5EF4-FFF2-40B4-BE49-F238E27FC236}">
                      <a16:creationId xmlns:a16="http://schemas.microsoft.com/office/drawing/2014/main" id="{91AB45A8-0046-2D84-7894-F848B7A6FAE8}"/>
                    </a:ext>
                  </a:extLst>
                </p:cNvPr>
                <p:cNvSpPr/>
                <p:nvPr/>
              </p:nvSpPr>
              <p:spPr>
                <a:xfrm>
                  <a:off x="2967029" y="3219747"/>
                  <a:ext cx="9525" cy="26955"/>
                </a:xfrm>
                <a:custGeom>
                  <a:avLst/>
                  <a:gdLst>
                    <a:gd name="connsiteX0" fmla="*/ 295 w 9525"/>
                    <a:gd name="connsiteY0" fmla="*/ 32 h 26955"/>
                    <a:gd name="connsiteX1" fmla="*/ 295 w 9525"/>
                    <a:gd name="connsiteY1" fmla="*/ 2698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95" y="32"/>
                      </a:moveTo>
                      <a:lnTo>
                        <a:pt x="295" y="2698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88" name="Freeform: Shape 1687">
                  <a:extLst>
                    <a:ext uri="{FF2B5EF4-FFF2-40B4-BE49-F238E27FC236}">
                      <a16:creationId xmlns:a16="http://schemas.microsoft.com/office/drawing/2014/main" id="{2BE97DE2-AAA1-EF72-4A31-A00F16A0631C}"/>
                    </a:ext>
                  </a:extLst>
                </p:cNvPr>
                <p:cNvSpPr/>
                <p:nvPr/>
              </p:nvSpPr>
              <p:spPr>
                <a:xfrm>
                  <a:off x="2953503" y="3233273"/>
                  <a:ext cx="26955" cy="9525"/>
                </a:xfrm>
                <a:custGeom>
                  <a:avLst/>
                  <a:gdLst>
                    <a:gd name="connsiteX0" fmla="*/ 27251 w 26955"/>
                    <a:gd name="connsiteY0" fmla="*/ 32 h 9525"/>
                    <a:gd name="connsiteX1" fmla="*/ 295 w 26955"/>
                    <a:gd name="connsiteY1" fmla="*/ 3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51" y="32"/>
                      </a:moveTo>
                      <a:lnTo>
                        <a:pt x="295" y="3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92" name="Graphic 2">
                <a:extLst>
                  <a:ext uri="{FF2B5EF4-FFF2-40B4-BE49-F238E27FC236}">
                    <a16:creationId xmlns:a16="http://schemas.microsoft.com/office/drawing/2014/main" id="{031F13E7-779A-2200-CAB5-A2A173D85769}"/>
                  </a:ext>
                </a:extLst>
              </p:cNvPr>
              <p:cNvGrpSpPr/>
              <p:nvPr/>
            </p:nvGrpSpPr>
            <p:grpSpPr>
              <a:xfrm>
                <a:off x="6677436" y="2077401"/>
                <a:ext cx="72000" cy="70946"/>
                <a:chOff x="2935311" y="3219747"/>
                <a:chExt cx="26955" cy="26955"/>
              </a:xfrm>
              <a:solidFill>
                <a:srgbClr val="000000"/>
              </a:solidFill>
            </p:grpSpPr>
            <p:sp>
              <p:nvSpPr>
                <p:cNvPr id="1685" name="Freeform: Shape 1684">
                  <a:extLst>
                    <a:ext uri="{FF2B5EF4-FFF2-40B4-BE49-F238E27FC236}">
                      <a16:creationId xmlns:a16="http://schemas.microsoft.com/office/drawing/2014/main" id="{A6CAFADF-36C6-B307-831D-135CBCAF4784}"/>
                    </a:ext>
                  </a:extLst>
                </p:cNvPr>
                <p:cNvSpPr/>
                <p:nvPr/>
              </p:nvSpPr>
              <p:spPr>
                <a:xfrm>
                  <a:off x="2948836" y="3219747"/>
                  <a:ext cx="9525" cy="26955"/>
                </a:xfrm>
                <a:custGeom>
                  <a:avLst/>
                  <a:gdLst>
                    <a:gd name="connsiteX0" fmla="*/ 293 w 9525"/>
                    <a:gd name="connsiteY0" fmla="*/ 32 h 26955"/>
                    <a:gd name="connsiteX1" fmla="*/ 293 w 9525"/>
                    <a:gd name="connsiteY1" fmla="*/ 2698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93" y="32"/>
                      </a:moveTo>
                      <a:lnTo>
                        <a:pt x="293" y="2698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86" name="Freeform: Shape 1685">
                  <a:extLst>
                    <a:ext uri="{FF2B5EF4-FFF2-40B4-BE49-F238E27FC236}">
                      <a16:creationId xmlns:a16="http://schemas.microsoft.com/office/drawing/2014/main" id="{275484B3-E004-B8C6-01A9-E6A5444895B9}"/>
                    </a:ext>
                  </a:extLst>
                </p:cNvPr>
                <p:cNvSpPr/>
                <p:nvPr/>
              </p:nvSpPr>
              <p:spPr>
                <a:xfrm>
                  <a:off x="2935311" y="3233273"/>
                  <a:ext cx="26955" cy="9525"/>
                </a:xfrm>
                <a:custGeom>
                  <a:avLst/>
                  <a:gdLst>
                    <a:gd name="connsiteX0" fmla="*/ 27249 w 26955"/>
                    <a:gd name="connsiteY0" fmla="*/ 32 h 9525"/>
                    <a:gd name="connsiteX1" fmla="*/ 293 w 26955"/>
                    <a:gd name="connsiteY1" fmla="*/ 3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49" y="32"/>
                      </a:moveTo>
                      <a:lnTo>
                        <a:pt x="293" y="3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93" name="Graphic 2">
                <a:extLst>
                  <a:ext uri="{FF2B5EF4-FFF2-40B4-BE49-F238E27FC236}">
                    <a16:creationId xmlns:a16="http://schemas.microsoft.com/office/drawing/2014/main" id="{79057AFB-BC92-8DE5-EA10-8F6E87ABA3DF}"/>
                  </a:ext>
                </a:extLst>
              </p:cNvPr>
              <p:cNvGrpSpPr/>
              <p:nvPr/>
            </p:nvGrpSpPr>
            <p:grpSpPr>
              <a:xfrm>
                <a:off x="6671267" y="2077401"/>
                <a:ext cx="72000" cy="70946"/>
                <a:chOff x="2932168" y="3219747"/>
                <a:chExt cx="26955" cy="26955"/>
              </a:xfrm>
              <a:solidFill>
                <a:srgbClr val="000000"/>
              </a:solidFill>
            </p:grpSpPr>
            <p:sp>
              <p:nvSpPr>
                <p:cNvPr id="1683" name="Freeform: Shape 1682">
                  <a:extLst>
                    <a:ext uri="{FF2B5EF4-FFF2-40B4-BE49-F238E27FC236}">
                      <a16:creationId xmlns:a16="http://schemas.microsoft.com/office/drawing/2014/main" id="{D03A563C-C210-82EF-DCB5-6EBB5EDD57BE}"/>
                    </a:ext>
                  </a:extLst>
                </p:cNvPr>
                <p:cNvSpPr/>
                <p:nvPr/>
              </p:nvSpPr>
              <p:spPr>
                <a:xfrm>
                  <a:off x="2945693" y="3219747"/>
                  <a:ext cx="9525" cy="26955"/>
                </a:xfrm>
                <a:custGeom>
                  <a:avLst/>
                  <a:gdLst>
                    <a:gd name="connsiteX0" fmla="*/ 293 w 9525"/>
                    <a:gd name="connsiteY0" fmla="*/ 32 h 26955"/>
                    <a:gd name="connsiteX1" fmla="*/ 293 w 9525"/>
                    <a:gd name="connsiteY1" fmla="*/ 2698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93" y="32"/>
                      </a:moveTo>
                      <a:lnTo>
                        <a:pt x="293" y="2698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84" name="Freeform: Shape 1683">
                  <a:extLst>
                    <a:ext uri="{FF2B5EF4-FFF2-40B4-BE49-F238E27FC236}">
                      <a16:creationId xmlns:a16="http://schemas.microsoft.com/office/drawing/2014/main" id="{A5F7DD2F-18D3-6109-C9D1-E08452968B3F}"/>
                    </a:ext>
                  </a:extLst>
                </p:cNvPr>
                <p:cNvSpPr/>
                <p:nvPr/>
              </p:nvSpPr>
              <p:spPr>
                <a:xfrm>
                  <a:off x="2932168" y="3233273"/>
                  <a:ext cx="26955" cy="9525"/>
                </a:xfrm>
                <a:custGeom>
                  <a:avLst/>
                  <a:gdLst>
                    <a:gd name="connsiteX0" fmla="*/ 27248 w 26955"/>
                    <a:gd name="connsiteY0" fmla="*/ 32 h 9525"/>
                    <a:gd name="connsiteX1" fmla="*/ 293 w 26955"/>
                    <a:gd name="connsiteY1" fmla="*/ 3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48" y="32"/>
                      </a:moveTo>
                      <a:lnTo>
                        <a:pt x="293" y="3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94" name="Graphic 2">
                <a:extLst>
                  <a:ext uri="{FF2B5EF4-FFF2-40B4-BE49-F238E27FC236}">
                    <a16:creationId xmlns:a16="http://schemas.microsoft.com/office/drawing/2014/main" id="{350B1DEB-5C4A-098A-CADA-06AF887D15A4}"/>
                  </a:ext>
                </a:extLst>
              </p:cNvPr>
              <p:cNvGrpSpPr/>
              <p:nvPr/>
            </p:nvGrpSpPr>
            <p:grpSpPr>
              <a:xfrm>
                <a:off x="5820900" y="2077401"/>
                <a:ext cx="72000" cy="70946"/>
                <a:chOff x="2498971" y="3219747"/>
                <a:chExt cx="26955" cy="26955"/>
              </a:xfrm>
              <a:solidFill>
                <a:srgbClr val="000000"/>
              </a:solidFill>
            </p:grpSpPr>
            <p:sp>
              <p:nvSpPr>
                <p:cNvPr id="1681" name="Freeform: Shape 1680">
                  <a:extLst>
                    <a:ext uri="{FF2B5EF4-FFF2-40B4-BE49-F238E27FC236}">
                      <a16:creationId xmlns:a16="http://schemas.microsoft.com/office/drawing/2014/main" id="{E577CBB0-6360-7FEA-1F44-0A3ED3795E7E}"/>
                    </a:ext>
                  </a:extLst>
                </p:cNvPr>
                <p:cNvSpPr/>
                <p:nvPr/>
              </p:nvSpPr>
              <p:spPr>
                <a:xfrm>
                  <a:off x="2512496" y="3219747"/>
                  <a:ext cx="9525" cy="26955"/>
                </a:xfrm>
                <a:custGeom>
                  <a:avLst/>
                  <a:gdLst>
                    <a:gd name="connsiteX0" fmla="*/ 247 w 9525"/>
                    <a:gd name="connsiteY0" fmla="*/ 32 h 26955"/>
                    <a:gd name="connsiteX1" fmla="*/ 247 w 9525"/>
                    <a:gd name="connsiteY1" fmla="*/ 2698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47" y="32"/>
                      </a:moveTo>
                      <a:lnTo>
                        <a:pt x="247" y="2698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82" name="Freeform: Shape 1681">
                  <a:extLst>
                    <a:ext uri="{FF2B5EF4-FFF2-40B4-BE49-F238E27FC236}">
                      <a16:creationId xmlns:a16="http://schemas.microsoft.com/office/drawing/2014/main" id="{5F594618-2B0F-A4B4-CE7E-3B72159E9355}"/>
                    </a:ext>
                  </a:extLst>
                </p:cNvPr>
                <p:cNvSpPr/>
                <p:nvPr/>
              </p:nvSpPr>
              <p:spPr>
                <a:xfrm>
                  <a:off x="2498971" y="3233273"/>
                  <a:ext cx="26955" cy="9525"/>
                </a:xfrm>
                <a:custGeom>
                  <a:avLst/>
                  <a:gdLst>
                    <a:gd name="connsiteX0" fmla="*/ 27203 w 26955"/>
                    <a:gd name="connsiteY0" fmla="*/ 32 h 9525"/>
                    <a:gd name="connsiteX1" fmla="*/ 247 w 26955"/>
                    <a:gd name="connsiteY1" fmla="*/ 3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03" y="32"/>
                      </a:moveTo>
                      <a:lnTo>
                        <a:pt x="247" y="3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95" name="Graphic 2">
                <a:extLst>
                  <a:ext uri="{FF2B5EF4-FFF2-40B4-BE49-F238E27FC236}">
                    <a16:creationId xmlns:a16="http://schemas.microsoft.com/office/drawing/2014/main" id="{FA0CD29B-1D67-6E7B-47D5-DB39EB7F7C2C}"/>
                  </a:ext>
                </a:extLst>
              </p:cNvPr>
              <p:cNvGrpSpPr/>
              <p:nvPr/>
            </p:nvGrpSpPr>
            <p:grpSpPr>
              <a:xfrm>
                <a:off x="5785187" y="2077401"/>
                <a:ext cx="72000" cy="70946"/>
                <a:chOff x="2480778" y="3219747"/>
                <a:chExt cx="26955" cy="26955"/>
              </a:xfrm>
              <a:solidFill>
                <a:srgbClr val="000000"/>
              </a:solidFill>
            </p:grpSpPr>
            <p:sp>
              <p:nvSpPr>
                <p:cNvPr id="1679" name="Freeform: Shape 1678">
                  <a:extLst>
                    <a:ext uri="{FF2B5EF4-FFF2-40B4-BE49-F238E27FC236}">
                      <a16:creationId xmlns:a16="http://schemas.microsoft.com/office/drawing/2014/main" id="{DA7D34DD-2E3B-2F3B-6AFE-A46B208E551C}"/>
                    </a:ext>
                  </a:extLst>
                </p:cNvPr>
                <p:cNvSpPr/>
                <p:nvPr/>
              </p:nvSpPr>
              <p:spPr>
                <a:xfrm>
                  <a:off x="2494303" y="3219747"/>
                  <a:ext cx="9525" cy="26955"/>
                </a:xfrm>
                <a:custGeom>
                  <a:avLst/>
                  <a:gdLst>
                    <a:gd name="connsiteX0" fmla="*/ 245 w 9525"/>
                    <a:gd name="connsiteY0" fmla="*/ 32 h 26955"/>
                    <a:gd name="connsiteX1" fmla="*/ 245 w 9525"/>
                    <a:gd name="connsiteY1" fmla="*/ 2698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45" y="32"/>
                      </a:moveTo>
                      <a:lnTo>
                        <a:pt x="245" y="2698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80" name="Freeform: Shape 1679">
                  <a:extLst>
                    <a:ext uri="{FF2B5EF4-FFF2-40B4-BE49-F238E27FC236}">
                      <a16:creationId xmlns:a16="http://schemas.microsoft.com/office/drawing/2014/main" id="{C43CA750-16BF-D5EA-A408-80FB138B19E2}"/>
                    </a:ext>
                  </a:extLst>
                </p:cNvPr>
                <p:cNvSpPr/>
                <p:nvPr/>
              </p:nvSpPr>
              <p:spPr>
                <a:xfrm>
                  <a:off x="2480778" y="3233273"/>
                  <a:ext cx="26955" cy="9525"/>
                </a:xfrm>
                <a:custGeom>
                  <a:avLst/>
                  <a:gdLst>
                    <a:gd name="connsiteX0" fmla="*/ 27201 w 26955"/>
                    <a:gd name="connsiteY0" fmla="*/ 32 h 9525"/>
                    <a:gd name="connsiteX1" fmla="*/ 245 w 26955"/>
                    <a:gd name="connsiteY1" fmla="*/ 3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01" y="32"/>
                      </a:moveTo>
                      <a:lnTo>
                        <a:pt x="245" y="3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96" name="Graphic 2">
                <a:extLst>
                  <a:ext uri="{FF2B5EF4-FFF2-40B4-BE49-F238E27FC236}">
                    <a16:creationId xmlns:a16="http://schemas.microsoft.com/office/drawing/2014/main" id="{8EA3584C-E29F-95F2-05E7-DA5755304864}"/>
                  </a:ext>
                </a:extLst>
              </p:cNvPr>
              <p:cNvGrpSpPr/>
              <p:nvPr/>
            </p:nvGrpSpPr>
            <p:grpSpPr>
              <a:xfrm>
                <a:off x="5773406" y="2077401"/>
                <a:ext cx="72000" cy="70946"/>
                <a:chOff x="2474777" y="3219747"/>
                <a:chExt cx="26955" cy="26955"/>
              </a:xfrm>
              <a:solidFill>
                <a:srgbClr val="000000"/>
              </a:solidFill>
            </p:grpSpPr>
            <p:sp>
              <p:nvSpPr>
                <p:cNvPr id="1677" name="Freeform: Shape 1676">
                  <a:extLst>
                    <a:ext uri="{FF2B5EF4-FFF2-40B4-BE49-F238E27FC236}">
                      <a16:creationId xmlns:a16="http://schemas.microsoft.com/office/drawing/2014/main" id="{7BA94CC6-E10A-06DC-4A00-E4712F7ABECF}"/>
                    </a:ext>
                  </a:extLst>
                </p:cNvPr>
                <p:cNvSpPr/>
                <p:nvPr/>
              </p:nvSpPr>
              <p:spPr>
                <a:xfrm>
                  <a:off x="2488303" y="3219747"/>
                  <a:ext cx="9525" cy="26955"/>
                </a:xfrm>
                <a:custGeom>
                  <a:avLst/>
                  <a:gdLst>
                    <a:gd name="connsiteX0" fmla="*/ 245 w 9525"/>
                    <a:gd name="connsiteY0" fmla="*/ 32 h 26955"/>
                    <a:gd name="connsiteX1" fmla="*/ 245 w 9525"/>
                    <a:gd name="connsiteY1" fmla="*/ 2698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45" y="32"/>
                      </a:moveTo>
                      <a:lnTo>
                        <a:pt x="245" y="2698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78" name="Freeform: Shape 1677">
                  <a:extLst>
                    <a:ext uri="{FF2B5EF4-FFF2-40B4-BE49-F238E27FC236}">
                      <a16:creationId xmlns:a16="http://schemas.microsoft.com/office/drawing/2014/main" id="{25B07DCC-2FF1-F8A8-24D1-67831C2A4B72}"/>
                    </a:ext>
                  </a:extLst>
                </p:cNvPr>
                <p:cNvSpPr/>
                <p:nvPr/>
              </p:nvSpPr>
              <p:spPr>
                <a:xfrm>
                  <a:off x="2474777" y="3233273"/>
                  <a:ext cx="26955" cy="9525"/>
                </a:xfrm>
                <a:custGeom>
                  <a:avLst/>
                  <a:gdLst>
                    <a:gd name="connsiteX0" fmla="*/ 27200 w 26955"/>
                    <a:gd name="connsiteY0" fmla="*/ 32 h 9525"/>
                    <a:gd name="connsiteX1" fmla="*/ 245 w 26955"/>
                    <a:gd name="connsiteY1" fmla="*/ 3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00" y="32"/>
                      </a:moveTo>
                      <a:lnTo>
                        <a:pt x="245" y="3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97" name="Graphic 2">
                <a:extLst>
                  <a:ext uri="{FF2B5EF4-FFF2-40B4-BE49-F238E27FC236}">
                    <a16:creationId xmlns:a16="http://schemas.microsoft.com/office/drawing/2014/main" id="{A9C349F9-DE41-7961-2EDD-AC68BCBDB80F}"/>
                  </a:ext>
                </a:extLst>
              </p:cNvPr>
              <p:cNvGrpSpPr/>
              <p:nvPr/>
            </p:nvGrpSpPr>
            <p:grpSpPr>
              <a:xfrm>
                <a:off x="5749660" y="2077401"/>
                <a:ext cx="72000" cy="70946"/>
                <a:chOff x="2462680" y="3219747"/>
                <a:chExt cx="26955" cy="26955"/>
              </a:xfrm>
              <a:solidFill>
                <a:srgbClr val="000000"/>
              </a:solidFill>
            </p:grpSpPr>
            <p:sp>
              <p:nvSpPr>
                <p:cNvPr id="1675" name="Freeform: Shape 1674">
                  <a:extLst>
                    <a:ext uri="{FF2B5EF4-FFF2-40B4-BE49-F238E27FC236}">
                      <a16:creationId xmlns:a16="http://schemas.microsoft.com/office/drawing/2014/main" id="{E2D9C0F0-EFC4-99FB-4C38-C299621EB4C0}"/>
                    </a:ext>
                  </a:extLst>
                </p:cNvPr>
                <p:cNvSpPr/>
                <p:nvPr/>
              </p:nvSpPr>
              <p:spPr>
                <a:xfrm>
                  <a:off x="2476206" y="3219747"/>
                  <a:ext cx="9525" cy="26955"/>
                </a:xfrm>
                <a:custGeom>
                  <a:avLst/>
                  <a:gdLst>
                    <a:gd name="connsiteX0" fmla="*/ 243 w 9525"/>
                    <a:gd name="connsiteY0" fmla="*/ 32 h 26955"/>
                    <a:gd name="connsiteX1" fmla="*/ 243 w 9525"/>
                    <a:gd name="connsiteY1" fmla="*/ 2698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43" y="32"/>
                      </a:moveTo>
                      <a:lnTo>
                        <a:pt x="243" y="2698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76" name="Freeform: Shape 1675">
                  <a:extLst>
                    <a:ext uri="{FF2B5EF4-FFF2-40B4-BE49-F238E27FC236}">
                      <a16:creationId xmlns:a16="http://schemas.microsoft.com/office/drawing/2014/main" id="{1E4BB017-48D6-4549-CB3F-FEAEC1DF2CC5}"/>
                    </a:ext>
                  </a:extLst>
                </p:cNvPr>
                <p:cNvSpPr/>
                <p:nvPr/>
              </p:nvSpPr>
              <p:spPr>
                <a:xfrm>
                  <a:off x="2462680" y="3233273"/>
                  <a:ext cx="26955" cy="9525"/>
                </a:xfrm>
                <a:custGeom>
                  <a:avLst/>
                  <a:gdLst>
                    <a:gd name="connsiteX0" fmla="*/ 27199 w 26955"/>
                    <a:gd name="connsiteY0" fmla="*/ 32 h 9525"/>
                    <a:gd name="connsiteX1" fmla="*/ 243 w 26955"/>
                    <a:gd name="connsiteY1" fmla="*/ 3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99" y="32"/>
                      </a:moveTo>
                      <a:lnTo>
                        <a:pt x="243" y="3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98" name="Graphic 2">
                <a:extLst>
                  <a:ext uri="{FF2B5EF4-FFF2-40B4-BE49-F238E27FC236}">
                    <a16:creationId xmlns:a16="http://schemas.microsoft.com/office/drawing/2014/main" id="{674C96AD-053E-3D61-F02D-5370161CDCB3}"/>
                  </a:ext>
                </a:extLst>
              </p:cNvPr>
              <p:cNvGrpSpPr/>
              <p:nvPr/>
            </p:nvGrpSpPr>
            <p:grpSpPr>
              <a:xfrm>
                <a:off x="5731710" y="1977122"/>
                <a:ext cx="72000" cy="70946"/>
                <a:chOff x="2453536" y="3181647"/>
                <a:chExt cx="26955" cy="26955"/>
              </a:xfrm>
              <a:solidFill>
                <a:srgbClr val="000000"/>
              </a:solidFill>
            </p:grpSpPr>
            <p:sp>
              <p:nvSpPr>
                <p:cNvPr id="1673" name="Freeform: Shape 1672">
                  <a:extLst>
                    <a:ext uri="{FF2B5EF4-FFF2-40B4-BE49-F238E27FC236}">
                      <a16:creationId xmlns:a16="http://schemas.microsoft.com/office/drawing/2014/main" id="{19BE7D35-E5D4-93C2-5BBA-06CCDE61A34B}"/>
                    </a:ext>
                  </a:extLst>
                </p:cNvPr>
                <p:cNvSpPr/>
                <p:nvPr/>
              </p:nvSpPr>
              <p:spPr>
                <a:xfrm>
                  <a:off x="2467062" y="3181647"/>
                  <a:ext cx="9525" cy="26955"/>
                </a:xfrm>
                <a:custGeom>
                  <a:avLst/>
                  <a:gdLst>
                    <a:gd name="connsiteX0" fmla="*/ 242 w 9525"/>
                    <a:gd name="connsiteY0" fmla="*/ 28 h 26955"/>
                    <a:gd name="connsiteX1" fmla="*/ 242 w 9525"/>
                    <a:gd name="connsiteY1" fmla="*/ 2698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42" y="28"/>
                      </a:moveTo>
                      <a:lnTo>
                        <a:pt x="242" y="26984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74" name="Freeform: Shape 1673">
                  <a:extLst>
                    <a:ext uri="{FF2B5EF4-FFF2-40B4-BE49-F238E27FC236}">
                      <a16:creationId xmlns:a16="http://schemas.microsoft.com/office/drawing/2014/main" id="{341D0A60-AFCC-B042-8EB0-FBE2DFB0A7B6}"/>
                    </a:ext>
                  </a:extLst>
                </p:cNvPr>
                <p:cNvSpPr/>
                <p:nvPr/>
              </p:nvSpPr>
              <p:spPr>
                <a:xfrm>
                  <a:off x="2453536" y="3195173"/>
                  <a:ext cx="26955" cy="9525"/>
                </a:xfrm>
                <a:custGeom>
                  <a:avLst/>
                  <a:gdLst>
                    <a:gd name="connsiteX0" fmla="*/ 27198 w 26955"/>
                    <a:gd name="connsiteY0" fmla="*/ 28 h 9525"/>
                    <a:gd name="connsiteX1" fmla="*/ 242 w 26955"/>
                    <a:gd name="connsiteY1" fmla="*/ 2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98" y="28"/>
                      </a:moveTo>
                      <a:lnTo>
                        <a:pt x="242" y="2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99" name="Graphic 2">
                <a:extLst>
                  <a:ext uri="{FF2B5EF4-FFF2-40B4-BE49-F238E27FC236}">
                    <a16:creationId xmlns:a16="http://schemas.microsoft.com/office/drawing/2014/main" id="{493879BB-C7A1-DBAA-3EF9-E517D7F7807E}"/>
                  </a:ext>
                </a:extLst>
              </p:cNvPr>
              <p:cNvGrpSpPr/>
              <p:nvPr/>
            </p:nvGrpSpPr>
            <p:grpSpPr>
              <a:xfrm>
                <a:off x="5725727" y="1977122"/>
                <a:ext cx="72000" cy="70946"/>
                <a:chOff x="2450488" y="3181647"/>
                <a:chExt cx="26955" cy="26955"/>
              </a:xfrm>
              <a:solidFill>
                <a:srgbClr val="000000"/>
              </a:solidFill>
            </p:grpSpPr>
            <p:sp>
              <p:nvSpPr>
                <p:cNvPr id="1671" name="Freeform: Shape 1670">
                  <a:extLst>
                    <a:ext uri="{FF2B5EF4-FFF2-40B4-BE49-F238E27FC236}">
                      <a16:creationId xmlns:a16="http://schemas.microsoft.com/office/drawing/2014/main" id="{B963A793-13B3-7B76-C711-AEC94B5BC900}"/>
                    </a:ext>
                  </a:extLst>
                </p:cNvPr>
                <p:cNvSpPr/>
                <p:nvPr/>
              </p:nvSpPr>
              <p:spPr>
                <a:xfrm>
                  <a:off x="2464014" y="3181647"/>
                  <a:ext cx="9525" cy="26955"/>
                </a:xfrm>
                <a:custGeom>
                  <a:avLst/>
                  <a:gdLst>
                    <a:gd name="connsiteX0" fmla="*/ 242 w 9525"/>
                    <a:gd name="connsiteY0" fmla="*/ 28 h 26955"/>
                    <a:gd name="connsiteX1" fmla="*/ 242 w 9525"/>
                    <a:gd name="connsiteY1" fmla="*/ 2698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42" y="28"/>
                      </a:moveTo>
                      <a:lnTo>
                        <a:pt x="242" y="26984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72" name="Freeform: Shape 1671">
                  <a:extLst>
                    <a:ext uri="{FF2B5EF4-FFF2-40B4-BE49-F238E27FC236}">
                      <a16:creationId xmlns:a16="http://schemas.microsoft.com/office/drawing/2014/main" id="{A07BC083-BA05-EA62-3A09-F8B2665C332E}"/>
                    </a:ext>
                  </a:extLst>
                </p:cNvPr>
                <p:cNvSpPr/>
                <p:nvPr/>
              </p:nvSpPr>
              <p:spPr>
                <a:xfrm>
                  <a:off x="2450488" y="3195173"/>
                  <a:ext cx="26955" cy="9525"/>
                </a:xfrm>
                <a:custGeom>
                  <a:avLst/>
                  <a:gdLst>
                    <a:gd name="connsiteX0" fmla="*/ 27198 w 26955"/>
                    <a:gd name="connsiteY0" fmla="*/ 28 h 9525"/>
                    <a:gd name="connsiteX1" fmla="*/ 242 w 26955"/>
                    <a:gd name="connsiteY1" fmla="*/ 2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98" y="28"/>
                      </a:moveTo>
                      <a:lnTo>
                        <a:pt x="242" y="2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00" name="Graphic 2">
                <a:extLst>
                  <a:ext uri="{FF2B5EF4-FFF2-40B4-BE49-F238E27FC236}">
                    <a16:creationId xmlns:a16="http://schemas.microsoft.com/office/drawing/2014/main" id="{AE71ACBC-AF28-59F1-1B57-68F6C75BF59E}"/>
                  </a:ext>
                </a:extLst>
              </p:cNvPr>
              <p:cNvGrpSpPr/>
              <p:nvPr/>
            </p:nvGrpSpPr>
            <p:grpSpPr>
              <a:xfrm>
                <a:off x="5713388" y="1977122"/>
                <a:ext cx="72000" cy="70946"/>
                <a:chOff x="2444202" y="3181647"/>
                <a:chExt cx="26955" cy="26955"/>
              </a:xfrm>
              <a:solidFill>
                <a:srgbClr val="000000"/>
              </a:solidFill>
            </p:grpSpPr>
            <p:sp>
              <p:nvSpPr>
                <p:cNvPr id="1669" name="Freeform: Shape 1668">
                  <a:extLst>
                    <a:ext uri="{FF2B5EF4-FFF2-40B4-BE49-F238E27FC236}">
                      <a16:creationId xmlns:a16="http://schemas.microsoft.com/office/drawing/2014/main" id="{0166DB38-582B-A8F5-39D5-2D3307D4EF58}"/>
                    </a:ext>
                  </a:extLst>
                </p:cNvPr>
                <p:cNvSpPr/>
                <p:nvPr/>
              </p:nvSpPr>
              <p:spPr>
                <a:xfrm>
                  <a:off x="2457727" y="3181647"/>
                  <a:ext cx="9525" cy="26955"/>
                </a:xfrm>
                <a:custGeom>
                  <a:avLst/>
                  <a:gdLst>
                    <a:gd name="connsiteX0" fmla="*/ 241 w 9525"/>
                    <a:gd name="connsiteY0" fmla="*/ 28 h 26955"/>
                    <a:gd name="connsiteX1" fmla="*/ 241 w 9525"/>
                    <a:gd name="connsiteY1" fmla="*/ 2698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41" y="28"/>
                      </a:moveTo>
                      <a:lnTo>
                        <a:pt x="241" y="26984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70" name="Freeform: Shape 1669">
                  <a:extLst>
                    <a:ext uri="{FF2B5EF4-FFF2-40B4-BE49-F238E27FC236}">
                      <a16:creationId xmlns:a16="http://schemas.microsoft.com/office/drawing/2014/main" id="{31417A54-88BC-93E2-1393-D73869E103E8}"/>
                    </a:ext>
                  </a:extLst>
                </p:cNvPr>
                <p:cNvSpPr/>
                <p:nvPr/>
              </p:nvSpPr>
              <p:spPr>
                <a:xfrm>
                  <a:off x="2444202" y="3195173"/>
                  <a:ext cx="26955" cy="9525"/>
                </a:xfrm>
                <a:custGeom>
                  <a:avLst/>
                  <a:gdLst>
                    <a:gd name="connsiteX0" fmla="*/ 27197 w 26955"/>
                    <a:gd name="connsiteY0" fmla="*/ 28 h 9525"/>
                    <a:gd name="connsiteX1" fmla="*/ 241 w 26955"/>
                    <a:gd name="connsiteY1" fmla="*/ 2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97" y="28"/>
                      </a:moveTo>
                      <a:lnTo>
                        <a:pt x="241" y="2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01" name="Graphic 2">
                <a:extLst>
                  <a:ext uri="{FF2B5EF4-FFF2-40B4-BE49-F238E27FC236}">
                    <a16:creationId xmlns:a16="http://schemas.microsoft.com/office/drawing/2014/main" id="{031D470B-54FF-DF37-DA20-C49F91808DD2}"/>
                  </a:ext>
                </a:extLst>
              </p:cNvPr>
              <p:cNvGrpSpPr/>
              <p:nvPr/>
            </p:nvGrpSpPr>
            <p:grpSpPr>
              <a:xfrm>
                <a:off x="5707404" y="1977122"/>
                <a:ext cx="72000" cy="70946"/>
                <a:chOff x="2441154" y="3181647"/>
                <a:chExt cx="26955" cy="26955"/>
              </a:xfrm>
              <a:solidFill>
                <a:srgbClr val="000000"/>
              </a:solidFill>
            </p:grpSpPr>
            <p:sp>
              <p:nvSpPr>
                <p:cNvPr id="1667" name="Freeform: Shape 1666">
                  <a:extLst>
                    <a:ext uri="{FF2B5EF4-FFF2-40B4-BE49-F238E27FC236}">
                      <a16:creationId xmlns:a16="http://schemas.microsoft.com/office/drawing/2014/main" id="{B4F03310-CD30-CAA6-5FC7-3BE9C25548E4}"/>
                    </a:ext>
                  </a:extLst>
                </p:cNvPr>
                <p:cNvSpPr/>
                <p:nvPr/>
              </p:nvSpPr>
              <p:spPr>
                <a:xfrm>
                  <a:off x="2454679" y="3181647"/>
                  <a:ext cx="9525" cy="26955"/>
                </a:xfrm>
                <a:custGeom>
                  <a:avLst/>
                  <a:gdLst>
                    <a:gd name="connsiteX0" fmla="*/ 241 w 9525"/>
                    <a:gd name="connsiteY0" fmla="*/ 28 h 26955"/>
                    <a:gd name="connsiteX1" fmla="*/ 241 w 9525"/>
                    <a:gd name="connsiteY1" fmla="*/ 2698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41" y="28"/>
                      </a:moveTo>
                      <a:lnTo>
                        <a:pt x="241" y="26984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68" name="Freeform: Shape 1667">
                  <a:extLst>
                    <a:ext uri="{FF2B5EF4-FFF2-40B4-BE49-F238E27FC236}">
                      <a16:creationId xmlns:a16="http://schemas.microsoft.com/office/drawing/2014/main" id="{10397E9A-8C76-E07C-7612-89B3CC4AD897}"/>
                    </a:ext>
                  </a:extLst>
                </p:cNvPr>
                <p:cNvSpPr/>
                <p:nvPr/>
              </p:nvSpPr>
              <p:spPr>
                <a:xfrm>
                  <a:off x="2441154" y="3195173"/>
                  <a:ext cx="26955" cy="9525"/>
                </a:xfrm>
                <a:custGeom>
                  <a:avLst/>
                  <a:gdLst>
                    <a:gd name="connsiteX0" fmla="*/ 27197 w 26955"/>
                    <a:gd name="connsiteY0" fmla="*/ 28 h 9525"/>
                    <a:gd name="connsiteX1" fmla="*/ 241 w 26955"/>
                    <a:gd name="connsiteY1" fmla="*/ 2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97" y="28"/>
                      </a:moveTo>
                      <a:lnTo>
                        <a:pt x="241" y="2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02" name="Graphic 2">
                <a:extLst>
                  <a:ext uri="{FF2B5EF4-FFF2-40B4-BE49-F238E27FC236}">
                    <a16:creationId xmlns:a16="http://schemas.microsoft.com/office/drawing/2014/main" id="{99EED7FC-ADD1-EBF4-1C2D-4D9931E8C794}"/>
                  </a:ext>
                </a:extLst>
              </p:cNvPr>
              <p:cNvGrpSpPr/>
              <p:nvPr/>
            </p:nvGrpSpPr>
            <p:grpSpPr>
              <a:xfrm>
                <a:off x="5701607" y="1977122"/>
                <a:ext cx="72000" cy="70946"/>
                <a:chOff x="2438201" y="3181647"/>
                <a:chExt cx="26955" cy="26955"/>
              </a:xfrm>
              <a:solidFill>
                <a:srgbClr val="000000"/>
              </a:solidFill>
            </p:grpSpPr>
            <p:sp>
              <p:nvSpPr>
                <p:cNvPr id="1665" name="Freeform: Shape 1664">
                  <a:extLst>
                    <a:ext uri="{FF2B5EF4-FFF2-40B4-BE49-F238E27FC236}">
                      <a16:creationId xmlns:a16="http://schemas.microsoft.com/office/drawing/2014/main" id="{926DA5DB-5BFC-9731-6773-3980AEAA5EB9}"/>
                    </a:ext>
                  </a:extLst>
                </p:cNvPr>
                <p:cNvSpPr/>
                <p:nvPr/>
              </p:nvSpPr>
              <p:spPr>
                <a:xfrm>
                  <a:off x="2451727" y="3181647"/>
                  <a:ext cx="9525" cy="26955"/>
                </a:xfrm>
                <a:custGeom>
                  <a:avLst/>
                  <a:gdLst>
                    <a:gd name="connsiteX0" fmla="*/ 241 w 9525"/>
                    <a:gd name="connsiteY0" fmla="*/ 28 h 26955"/>
                    <a:gd name="connsiteX1" fmla="*/ 241 w 9525"/>
                    <a:gd name="connsiteY1" fmla="*/ 2698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41" y="28"/>
                      </a:moveTo>
                      <a:lnTo>
                        <a:pt x="241" y="26984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66" name="Freeform: Shape 1665">
                  <a:extLst>
                    <a:ext uri="{FF2B5EF4-FFF2-40B4-BE49-F238E27FC236}">
                      <a16:creationId xmlns:a16="http://schemas.microsoft.com/office/drawing/2014/main" id="{55BFA67E-D887-D895-EDC4-103EF0F65A08}"/>
                    </a:ext>
                  </a:extLst>
                </p:cNvPr>
                <p:cNvSpPr/>
                <p:nvPr/>
              </p:nvSpPr>
              <p:spPr>
                <a:xfrm>
                  <a:off x="2438201" y="3195173"/>
                  <a:ext cx="26955" cy="9525"/>
                </a:xfrm>
                <a:custGeom>
                  <a:avLst/>
                  <a:gdLst>
                    <a:gd name="connsiteX0" fmla="*/ 27196 w 26955"/>
                    <a:gd name="connsiteY0" fmla="*/ 28 h 9525"/>
                    <a:gd name="connsiteX1" fmla="*/ 241 w 26955"/>
                    <a:gd name="connsiteY1" fmla="*/ 2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96" y="28"/>
                      </a:moveTo>
                      <a:lnTo>
                        <a:pt x="241" y="2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03" name="Graphic 2">
                <a:extLst>
                  <a:ext uri="{FF2B5EF4-FFF2-40B4-BE49-F238E27FC236}">
                    <a16:creationId xmlns:a16="http://schemas.microsoft.com/office/drawing/2014/main" id="{B59ECD7D-D300-F21F-C238-E7825198185B}"/>
                  </a:ext>
                </a:extLst>
              </p:cNvPr>
              <p:cNvGrpSpPr/>
              <p:nvPr/>
            </p:nvGrpSpPr>
            <p:grpSpPr>
              <a:xfrm>
                <a:off x="5678050" y="1977122"/>
                <a:ext cx="72000" cy="70946"/>
                <a:chOff x="2426200" y="3181647"/>
                <a:chExt cx="26955" cy="26955"/>
              </a:xfrm>
              <a:solidFill>
                <a:srgbClr val="000000"/>
              </a:solidFill>
            </p:grpSpPr>
            <p:sp>
              <p:nvSpPr>
                <p:cNvPr id="1663" name="Freeform: Shape 1662">
                  <a:extLst>
                    <a:ext uri="{FF2B5EF4-FFF2-40B4-BE49-F238E27FC236}">
                      <a16:creationId xmlns:a16="http://schemas.microsoft.com/office/drawing/2014/main" id="{0EF00EE3-560E-4EC4-EADE-8B7F86B4303F}"/>
                    </a:ext>
                  </a:extLst>
                </p:cNvPr>
                <p:cNvSpPr/>
                <p:nvPr/>
              </p:nvSpPr>
              <p:spPr>
                <a:xfrm>
                  <a:off x="2439725" y="3181647"/>
                  <a:ext cx="9525" cy="26955"/>
                </a:xfrm>
                <a:custGeom>
                  <a:avLst/>
                  <a:gdLst>
                    <a:gd name="connsiteX0" fmla="*/ 239 w 9525"/>
                    <a:gd name="connsiteY0" fmla="*/ 28 h 26955"/>
                    <a:gd name="connsiteX1" fmla="*/ 239 w 9525"/>
                    <a:gd name="connsiteY1" fmla="*/ 2698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39" y="28"/>
                      </a:moveTo>
                      <a:lnTo>
                        <a:pt x="239" y="26984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64" name="Freeform: Shape 1663">
                  <a:extLst>
                    <a:ext uri="{FF2B5EF4-FFF2-40B4-BE49-F238E27FC236}">
                      <a16:creationId xmlns:a16="http://schemas.microsoft.com/office/drawing/2014/main" id="{D2C7AE21-D7A7-0D51-8B1E-F3E0D3640CA8}"/>
                    </a:ext>
                  </a:extLst>
                </p:cNvPr>
                <p:cNvSpPr/>
                <p:nvPr/>
              </p:nvSpPr>
              <p:spPr>
                <a:xfrm>
                  <a:off x="2426200" y="3195173"/>
                  <a:ext cx="26955" cy="9525"/>
                </a:xfrm>
                <a:custGeom>
                  <a:avLst/>
                  <a:gdLst>
                    <a:gd name="connsiteX0" fmla="*/ 27195 w 26955"/>
                    <a:gd name="connsiteY0" fmla="*/ 28 h 9525"/>
                    <a:gd name="connsiteX1" fmla="*/ 239 w 26955"/>
                    <a:gd name="connsiteY1" fmla="*/ 2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95" y="28"/>
                      </a:moveTo>
                      <a:lnTo>
                        <a:pt x="239" y="2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04" name="Graphic 2">
                <a:extLst>
                  <a:ext uri="{FF2B5EF4-FFF2-40B4-BE49-F238E27FC236}">
                    <a16:creationId xmlns:a16="http://schemas.microsoft.com/office/drawing/2014/main" id="{5D5799E7-92A7-BEAC-2A6C-283F4B631E0A}"/>
                  </a:ext>
                </a:extLst>
              </p:cNvPr>
              <p:cNvGrpSpPr/>
              <p:nvPr/>
            </p:nvGrpSpPr>
            <p:grpSpPr>
              <a:xfrm>
                <a:off x="5666084" y="1977122"/>
                <a:ext cx="72000" cy="70946"/>
                <a:chOff x="2420104" y="3181647"/>
                <a:chExt cx="26955" cy="26955"/>
              </a:xfrm>
              <a:solidFill>
                <a:srgbClr val="000000"/>
              </a:solidFill>
            </p:grpSpPr>
            <p:sp>
              <p:nvSpPr>
                <p:cNvPr id="1661" name="Freeform: Shape 1660">
                  <a:extLst>
                    <a:ext uri="{FF2B5EF4-FFF2-40B4-BE49-F238E27FC236}">
                      <a16:creationId xmlns:a16="http://schemas.microsoft.com/office/drawing/2014/main" id="{0EB6DF84-30C1-5D43-D7C3-94A88C46E87A}"/>
                    </a:ext>
                  </a:extLst>
                </p:cNvPr>
                <p:cNvSpPr/>
                <p:nvPr/>
              </p:nvSpPr>
              <p:spPr>
                <a:xfrm>
                  <a:off x="2433629" y="3181647"/>
                  <a:ext cx="9525" cy="26955"/>
                </a:xfrm>
                <a:custGeom>
                  <a:avLst/>
                  <a:gdLst>
                    <a:gd name="connsiteX0" fmla="*/ 239 w 9525"/>
                    <a:gd name="connsiteY0" fmla="*/ 28 h 26955"/>
                    <a:gd name="connsiteX1" fmla="*/ 239 w 9525"/>
                    <a:gd name="connsiteY1" fmla="*/ 2698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39" y="28"/>
                      </a:moveTo>
                      <a:lnTo>
                        <a:pt x="239" y="26984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62" name="Freeform: Shape 1661">
                  <a:extLst>
                    <a:ext uri="{FF2B5EF4-FFF2-40B4-BE49-F238E27FC236}">
                      <a16:creationId xmlns:a16="http://schemas.microsoft.com/office/drawing/2014/main" id="{1D3DFF5A-7481-E7F4-9A89-99201E751D4E}"/>
                    </a:ext>
                  </a:extLst>
                </p:cNvPr>
                <p:cNvSpPr/>
                <p:nvPr/>
              </p:nvSpPr>
              <p:spPr>
                <a:xfrm>
                  <a:off x="2420104" y="3195173"/>
                  <a:ext cx="26955" cy="9525"/>
                </a:xfrm>
                <a:custGeom>
                  <a:avLst/>
                  <a:gdLst>
                    <a:gd name="connsiteX0" fmla="*/ 27195 w 26955"/>
                    <a:gd name="connsiteY0" fmla="*/ 28 h 9525"/>
                    <a:gd name="connsiteX1" fmla="*/ 239 w 26955"/>
                    <a:gd name="connsiteY1" fmla="*/ 2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95" y="28"/>
                      </a:moveTo>
                      <a:lnTo>
                        <a:pt x="239" y="2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05" name="Graphic 2">
                <a:extLst>
                  <a:ext uri="{FF2B5EF4-FFF2-40B4-BE49-F238E27FC236}">
                    <a16:creationId xmlns:a16="http://schemas.microsoft.com/office/drawing/2014/main" id="{4F2B2704-3132-4671-4E0D-B378D7EA80AD}"/>
                  </a:ext>
                </a:extLst>
              </p:cNvPr>
              <p:cNvGrpSpPr/>
              <p:nvPr/>
            </p:nvGrpSpPr>
            <p:grpSpPr>
              <a:xfrm>
                <a:off x="4868815" y="1903168"/>
                <a:ext cx="72000" cy="70946"/>
                <a:chOff x="2013957" y="3153549"/>
                <a:chExt cx="26955" cy="26955"/>
              </a:xfrm>
              <a:solidFill>
                <a:srgbClr val="000000"/>
              </a:solidFill>
            </p:grpSpPr>
            <p:sp>
              <p:nvSpPr>
                <p:cNvPr id="1659" name="Freeform: Shape 1658">
                  <a:extLst>
                    <a:ext uri="{FF2B5EF4-FFF2-40B4-BE49-F238E27FC236}">
                      <a16:creationId xmlns:a16="http://schemas.microsoft.com/office/drawing/2014/main" id="{20C772A1-90DD-5C64-3861-C1C111E4CA8E}"/>
                    </a:ext>
                  </a:extLst>
                </p:cNvPr>
                <p:cNvSpPr/>
                <p:nvPr/>
              </p:nvSpPr>
              <p:spPr>
                <a:xfrm>
                  <a:off x="2027483" y="3153549"/>
                  <a:ext cx="9525" cy="26955"/>
                </a:xfrm>
                <a:custGeom>
                  <a:avLst/>
                  <a:gdLst>
                    <a:gd name="connsiteX0" fmla="*/ 196 w 9525"/>
                    <a:gd name="connsiteY0" fmla="*/ 25 h 26955"/>
                    <a:gd name="connsiteX1" fmla="*/ 196 w 9525"/>
                    <a:gd name="connsiteY1" fmla="*/ 2698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96" y="25"/>
                      </a:moveTo>
                      <a:lnTo>
                        <a:pt x="196" y="26981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60" name="Freeform: Shape 1659">
                  <a:extLst>
                    <a:ext uri="{FF2B5EF4-FFF2-40B4-BE49-F238E27FC236}">
                      <a16:creationId xmlns:a16="http://schemas.microsoft.com/office/drawing/2014/main" id="{048615FE-DE5C-ABEC-FFDA-C15750840CDB}"/>
                    </a:ext>
                  </a:extLst>
                </p:cNvPr>
                <p:cNvSpPr/>
                <p:nvPr/>
              </p:nvSpPr>
              <p:spPr>
                <a:xfrm>
                  <a:off x="2013957" y="3167074"/>
                  <a:ext cx="26955" cy="9525"/>
                </a:xfrm>
                <a:custGeom>
                  <a:avLst/>
                  <a:gdLst>
                    <a:gd name="connsiteX0" fmla="*/ 27152 w 26955"/>
                    <a:gd name="connsiteY0" fmla="*/ 25 h 9525"/>
                    <a:gd name="connsiteX1" fmla="*/ 196 w 26955"/>
                    <a:gd name="connsiteY1" fmla="*/ 2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52" y="25"/>
                      </a:moveTo>
                      <a:lnTo>
                        <a:pt x="196" y="25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06" name="Graphic 2">
                <a:extLst>
                  <a:ext uri="{FF2B5EF4-FFF2-40B4-BE49-F238E27FC236}">
                    <a16:creationId xmlns:a16="http://schemas.microsoft.com/office/drawing/2014/main" id="{329D9EB7-6F73-BB57-297B-033E3AA0F9CA}"/>
                  </a:ext>
                </a:extLst>
              </p:cNvPr>
              <p:cNvGrpSpPr/>
              <p:nvPr/>
            </p:nvGrpSpPr>
            <p:grpSpPr>
              <a:xfrm>
                <a:off x="4797392" y="1903168"/>
                <a:ext cx="72000" cy="70946"/>
                <a:chOff x="1977572" y="3153549"/>
                <a:chExt cx="26955" cy="26955"/>
              </a:xfrm>
              <a:solidFill>
                <a:srgbClr val="000000"/>
              </a:solidFill>
            </p:grpSpPr>
            <p:sp>
              <p:nvSpPr>
                <p:cNvPr id="1657" name="Freeform: Shape 1656">
                  <a:extLst>
                    <a:ext uri="{FF2B5EF4-FFF2-40B4-BE49-F238E27FC236}">
                      <a16:creationId xmlns:a16="http://schemas.microsoft.com/office/drawing/2014/main" id="{077A1A59-560A-A2FC-B64E-695960430B0A}"/>
                    </a:ext>
                  </a:extLst>
                </p:cNvPr>
                <p:cNvSpPr/>
                <p:nvPr/>
              </p:nvSpPr>
              <p:spPr>
                <a:xfrm>
                  <a:off x="1991097" y="3153549"/>
                  <a:ext cx="9525" cy="26955"/>
                </a:xfrm>
                <a:custGeom>
                  <a:avLst/>
                  <a:gdLst>
                    <a:gd name="connsiteX0" fmla="*/ 192 w 9525"/>
                    <a:gd name="connsiteY0" fmla="*/ 25 h 26955"/>
                    <a:gd name="connsiteX1" fmla="*/ 192 w 9525"/>
                    <a:gd name="connsiteY1" fmla="*/ 2698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92" y="25"/>
                      </a:moveTo>
                      <a:lnTo>
                        <a:pt x="192" y="26981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58" name="Freeform: Shape 1657">
                  <a:extLst>
                    <a:ext uri="{FF2B5EF4-FFF2-40B4-BE49-F238E27FC236}">
                      <a16:creationId xmlns:a16="http://schemas.microsoft.com/office/drawing/2014/main" id="{36705AF9-A316-71D6-0450-13F5E9E687FB}"/>
                    </a:ext>
                  </a:extLst>
                </p:cNvPr>
                <p:cNvSpPr/>
                <p:nvPr/>
              </p:nvSpPr>
              <p:spPr>
                <a:xfrm>
                  <a:off x="1977572" y="3167074"/>
                  <a:ext cx="26955" cy="9525"/>
                </a:xfrm>
                <a:custGeom>
                  <a:avLst/>
                  <a:gdLst>
                    <a:gd name="connsiteX0" fmla="*/ 27148 w 26955"/>
                    <a:gd name="connsiteY0" fmla="*/ 25 h 9525"/>
                    <a:gd name="connsiteX1" fmla="*/ 192 w 26955"/>
                    <a:gd name="connsiteY1" fmla="*/ 2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8" y="25"/>
                      </a:moveTo>
                      <a:lnTo>
                        <a:pt x="192" y="25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07" name="Graphic 2">
                <a:extLst>
                  <a:ext uri="{FF2B5EF4-FFF2-40B4-BE49-F238E27FC236}">
                    <a16:creationId xmlns:a16="http://schemas.microsoft.com/office/drawing/2014/main" id="{17967520-4A30-8DE9-23EB-762C20B4A20A}"/>
                  </a:ext>
                </a:extLst>
              </p:cNvPr>
              <p:cNvGrpSpPr/>
              <p:nvPr/>
            </p:nvGrpSpPr>
            <p:grpSpPr>
              <a:xfrm>
                <a:off x="4791783" y="1903168"/>
                <a:ext cx="72000" cy="70946"/>
                <a:chOff x="1974715" y="3153549"/>
                <a:chExt cx="26955" cy="26955"/>
              </a:xfrm>
              <a:solidFill>
                <a:srgbClr val="000000"/>
              </a:solidFill>
            </p:grpSpPr>
            <p:sp>
              <p:nvSpPr>
                <p:cNvPr id="1655" name="Freeform: Shape 1654">
                  <a:extLst>
                    <a:ext uri="{FF2B5EF4-FFF2-40B4-BE49-F238E27FC236}">
                      <a16:creationId xmlns:a16="http://schemas.microsoft.com/office/drawing/2014/main" id="{D4C73B4D-9109-714B-8171-9BEFDD34C58E}"/>
                    </a:ext>
                  </a:extLst>
                </p:cNvPr>
                <p:cNvSpPr/>
                <p:nvPr/>
              </p:nvSpPr>
              <p:spPr>
                <a:xfrm>
                  <a:off x="1988240" y="3153549"/>
                  <a:ext cx="9525" cy="26955"/>
                </a:xfrm>
                <a:custGeom>
                  <a:avLst/>
                  <a:gdLst>
                    <a:gd name="connsiteX0" fmla="*/ 192 w 9525"/>
                    <a:gd name="connsiteY0" fmla="*/ 25 h 26955"/>
                    <a:gd name="connsiteX1" fmla="*/ 192 w 9525"/>
                    <a:gd name="connsiteY1" fmla="*/ 2698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92" y="25"/>
                      </a:moveTo>
                      <a:lnTo>
                        <a:pt x="192" y="26981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56" name="Freeform: Shape 1655">
                  <a:extLst>
                    <a:ext uri="{FF2B5EF4-FFF2-40B4-BE49-F238E27FC236}">
                      <a16:creationId xmlns:a16="http://schemas.microsoft.com/office/drawing/2014/main" id="{84534BBA-3227-B3B1-AA80-5E0B38CE4E96}"/>
                    </a:ext>
                  </a:extLst>
                </p:cNvPr>
                <p:cNvSpPr/>
                <p:nvPr/>
              </p:nvSpPr>
              <p:spPr>
                <a:xfrm>
                  <a:off x="1974715" y="3167074"/>
                  <a:ext cx="26955" cy="9525"/>
                </a:xfrm>
                <a:custGeom>
                  <a:avLst/>
                  <a:gdLst>
                    <a:gd name="connsiteX0" fmla="*/ 27148 w 26955"/>
                    <a:gd name="connsiteY0" fmla="*/ 25 h 9525"/>
                    <a:gd name="connsiteX1" fmla="*/ 192 w 26955"/>
                    <a:gd name="connsiteY1" fmla="*/ 2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8" y="25"/>
                      </a:moveTo>
                      <a:lnTo>
                        <a:pt x="192" y="25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08" name="Graphic 2">
                <a:extLst>
                  <a:ext uri="{FF2B5EF4-FFF2-40B4-BE49-F238E27FC236}">
                    <a16:creationId xmlns:a16="http://schemas.microsoft.com/office/drawing/2014/main" id="{EF31D484-7E38-2324-3552-B9A8398591E3}"/>
                  </a:ext>
                </a:extLst>
              </p:cNvPr>
              <p:cNvGrpSpPr/>
              <p:nvPr/>
            </p:nvGrpSpPr>
            <p:grpSpPr>
              <a:xfrm>
                <a:off x="4773272" y="1903168"/>
                <a:ext cx="72000" cy="70946"/>
                <a:chOff x="1965285" y="3153549"/>
                <a:chExt cx="26955" cy="26955"/>
              </a:xfrm>
              <a:solidFill>
                <a:srgbClr val="000000"/>
              </a:solidFill>
            </p:grpSpPr>
            <p:sp>
              <p:nvSpPr>
                <p:cNvPr id="1653" name="Freeform: Shape 1652">
                  <a:extLst>
                    <a:ext uri="{FF2B5EF4-FFF2-40B4-BE49-F238E27FC236}">
                      <a16:creationId xmlns:a16="http://schemas.microsoft.com/office/drawing/2014/main" id="{9FEFE5DE-7B08-DCB2-E9F0-7F676F5EED56}"/>
                    </a:ext>
                  </a:extLst>
                </p:cNvPr>
                <p:cNvSpPr/>
                <p:nvPr/>
              </p:nvSpPr>
              <p:spPr>
                <a:xfrm>
                  <a:off x="1978810" y="3153549"/>
                  <a:ext cx="9525" cy="26955"/>
                </a:xfrm>
                <a:custGeom>
                  <a:avLst/>
                  <a:gdLst>
                    <a:gd name="connsiteX0" fmla="*/ 191 w 9525"/>
                    <a:gd name="connsiteY0" fmla="*/ 25 h 26955"/>
                    <a:gd name="connsiteX1" fmla="*/ 191 w 9525"/>
                    <a:gd name="connsiteY1" fmla="*/ 2698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91" y="25"/>
                      </a:moveTo>
                      <a:lnTo>
                        <a:pt x="191" y="26981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54" name="Freeform: Shape 1653">
                  <a:extLst>
                    <a:ext uri="{FF2B5EF4-FFF2-40B4-BE49-F238E27FC236}">
                      <a16:creationId xmlns:a16="http://schemas.microsoft.com/office/drawing/2014/main" id="{E920EF0E-2D36-A858-14D8-6950B4DEA161}"/>
                    </a:ext>
                  </a:extLst>
                </p:cNvPr>
                <p:cNvSpPr/>
                <p:nvPr/>
              </p:nvSpPr>
              <p:spPr>
                <a:xfrm>
                  <a:off x="1965285" y="3167074"/>
                  <a:ext cx="26955" cy="9525"/>
                </a:xfrm>
                <a:custGeom>
                  <a:avLst/>
                  <a:gdLst>
                    <a:gd name="connsiteX0" fmla="*/ 27147 w 26955"/>
                    <a:gd name="connsiteY0" fmla="*/ 25 h 9525"/>
                    <a:gd name="connsiteX1" fmla="*/ 191 w 26955"/>
                    <a:gd name="connsiteY1" fmla="*/ 2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7" y="25"/>
                      </a:moveTo>
                      <a:lnTo>
                        <a:pt x="191" y="25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09" name="Graphic 2">
                <a:extLst>
                  <a:ext uri="{FF2B5EF4-FFF2-40B4-BE49-F238E27FC236}">
                    <a16:creationId xmlns:a16="http://schemas.microsoft.com/office/drawing/2014/main" id="{7D8BF925-3364-FAC8-88EE-495FC27B256D}"/>
                  </a:ext>
                </a:extLst>
              </p:cNvPr>
              <p:cNvGrpSpPr/>
              <p:nvPr/>
            </p:nvGrpSpPr>
            <p:grpSpPr>
              <a:xfrm>
                <a:off x="4755508" y="1903168"/>
                <a:ext cx="72000" cy="70946"/>
                <a:chOff x="1956236" y="3153549"/>
                <a:chExt cx="26955" cy="26955"/>
              </a:xfrm>
              <a:solidFill>
                <a:srgbClr val="000000"/>
              </a:solidFill>
            </p:grpSpPr>
            <p:sp>
              <p:nvSpPr>
                <p:cNvPr id="1651" name="Freeform: Shape 1650">
                  <a:extLst>
                    <a:ext uri="{FF2B5EF4-FFF2-40B4-BE49-F238E27FC236}">
                      <a16:creationId xmlns:a16="http://schemas.microsoft.com/office/drawing/2014/main" id="{4B2B7A94-752C-DEF8-73F4-10F968A9E00D}"/>
                    </a:ext>
                  </a:extLst>
                </p:cNvPr>
                <p:cNvSpPr/>
                <p:nvPr/>
              </p:nvSpPr>
              <p:spPr>
                <a:xfrm>
                  <a:off x="1969762" y="3153549"/>
                  <a:ext cx="9525" cy="26955"/>
                </a:xfrm>
                <a:custGeom>
                  <a:avLst/>
                  <a:gdLst>
                    <a:gd name="connsiteX0" fmla="*/ 190 w 9525"/>
                    <a:gd name="connsiteY0" fmla="*/ 25 h 26955"/>
                    <a:gd name="connsiteX1" fmla="*/ 190 w 9525"/>
                    <a:gd name="connsiteY1" fmla="*/ 2698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90" y="25"/>
                      </a:moveTo>
                      <a:lnTo>
                        <a:pt x="190" y="26981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52" name="Freeform: Shape 1651">
                  <a:extLst>
                    <a:ext uri="{FF2B5EF4-FFF2-40B4-BE49-F238E27FC236}">
                      <a16:creationId xmlns:a16="http://schemas.microsoft.com/office/drawing/2014/main" id="{538DBF37-BD2E-AED5-E9D8-2FA4FD19DB47}"/>
                    </a:ext>
                  </a:extLst>
                </p:cNvPr>
                <p:cNvSpPr/>
                <p:nvPr/>
              </p:nvSpPr>
              <p:spPr>
                <a:xfrm>
                  <a:off x="1956236" y="3167074"/>
                  <a:ext cx="26955" cy="9525"/>
                </a:xfrm>
                <a:custGeom>
                  <a:avLst/>
                  <a:gdLst>
                    <a:gd name="connsiteX0" fmla="*/ 27146 w 26955"/>
                    <a:gd name="connsiteY0" fmla="*/ 25 h 9525"/>
                    <a:gd name="connsiteX1" fmla="*/ 190 w 26955"/>
                    <a:gd name="connsiteY1" fmla="*/ 2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6" y="25"/>
                      </a:moveTo>
                      <a:lnTo>
                        <a:pt x="190" y="25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10" name="Graphic 2">
                <a:extLst>
                  <a:ext uri="{FF2B5EF4-FFF2-40B4-BE49-F238E27FC236}">
                    <a16:creationId xmlns:a16="http://schemas.microsoft.com/office/drawing/2014/main" id="{1575308D-918D-1DD3-580D-BDB9E823F44A}"/>
                  </a:ext>
                </a:extLst>
              </p:cNvPr>
              <p:cNvGrpSpPr/>
              <p:nvPr/>
            </p:nvGrpSpPr>
            <p:grpSpPr>
              <a:xfrm>
                <a:off x="4743542" y="1903168"/>
                <a:ext cx="72000" cy="70946"/>
                <a:chOff x="1950140" y="3153549"/>
                <a:chExt cx="26955" cy="26955"/>
              </a:xfrm>
              <a:solidFill>
                <a:srgbClr val="000000"/>
              </a:solidFill>
            </p:grpSpPr>
            <p:sp>
              <p:nvSpPr>
                <p:cNvPr id="1649" name="Freeform: Shape 1648">
                  <a:extLst>
                    <a:ext uri="{FF2B5EF4-FFF2-40B4-BE49-F238E27FC236}">
                      <a16:creationId xmlns:a16="http://schemas.microsoft.com/office/drawing/2014/main" id="{5B3D9A9A-3914-777B-3E80-0F8C254CE396}"/>
                    </a:ext>
                  </a:extLst>
                </p:cNvPr>
                <p:cNvSpPr/>
                <p:nvPr/>
              </p:nvSpPr>
              <p:spPr>
                <a:xfrm>
                  <a:off x="1963665" y="3153549"/>
                  <a:ext cx="9525" cy="26955"/>
                </a:xfrm>
                <a:custGeom>
                  <a:avLst/>
                  <a:gdLst>
                    <a:gd name="connsiteX0" fmla="*/ 189 w 9525"/>
                    <a:gd name="connsiteY0" fmla="*/ 25 h 26955"/>
                    <a:gd name="connsiteX1" fmla="*/ 189 w 9525"/>
                    <a:gd name="connsiteY1" fmla="*/ 2698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89" y="25"/>
                      </a:moveTo>
                      <a:lnTo>
                        <a:pt x="189" y="26981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50" name="Freeform: Shape 1649">
                  <a:extLst>
                    <a:ext uri="{FF2B5EF4-FFF2-40B4-BE49-F238E27FC236}">
                      <a16:creationId xmlns:a16="http://schemas.microsoft.com/office/drawing/2014/main" id="{6E4F171E-F4CA-339C-6F16-347F7AC3462F}"/>
                    </a:ext>
                  </a:extLst>
                </p:cNvPr>
                <p:cNvSpPr/>
                <p:nvPr/>
              </p:nvSpPr>
              <p:spPr>
                <a:xfrm>
                  <a:off x="1950140" y="3167074"/>
                  <a:ext cx="26955" cy="9525"/>
                </a:xfrm>
                <a:custGeom>
                  <a:avLst/>
                  <a:gdLst>
                    <a:gd name="connsiteX0" fmla="*/ 27145 w 26955"/>
                    <a:gd name="connsiteY0" fmla="*/ 25 h 9525"/>
                    <a:gd name="connsiteX1" fmla="*/ 189 w 26955"/>
                    <a:gd name="connsiteY1" fmla="*/ 2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5" y="25"/>
                      </a:moveTo>
                      <a:lnTo>
                        <a:pt x="189" y="25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11" name="Graphic 2">
                <a:extLst>
                  <a:ext uri="{FF2B5EF4-FFF2-40B4-BE49-F238E27FC236}">
                    <a16:creationId xmlns:a16="http://schemas.microsoft.com/office/drawing/2014/main" id="{B1D724A0-F86D-9187-103D-2B0F289F9D2D}"/>
                  </a:ext>
                </a:extLst>
              </p:cNvPr>
              <p:cNvGrpSpPr/>
              <p:nvPr/>
            </p:nvGrpSpPr>
            <p:grpSpPr>
              <a:xfrm>
                <a:off x="4719609" y="1903168"/>
                <a:ext cx="72000" cy="70946"/>
                <a:chOff x="1937948" y="3153549"/>
                <a:chExt cx="26955" cy="26955"/>
              </a:xfrm>
              <a:solidFill>
                <a:srgbClr val="000000"/>
              </a:solidFill>
            </p:grpSpPr>
            <p:sp>
              <p:nvSpPr>
                <p:cNvPr id="1647" name="Freeform: Shape 1646">
                  <a:extLst>
                    <a:ext uri="{FF2B5EF4-FFF2-40B4-BE49-F238E27FC236}">
                      <a16:creationId xmlns:a16="http://schemas.microsoft.com/office/drawing/2014/main" id="{B70DF57F-9CB6-02EF-BB2A-04B225C69E4F}"/>
                    </a:ext>
                  </a:extLst>
                </p:cNvPr>
                <p:cNvSpPr/>
                <p:nvPr/>
              </p:nvSpPr>
              <p:spPr>
                <a:xfrm>
                  <a:off x="1951473" y="3153549"/>
                  <a:ext cx="9525" cy="26955"/>
                </a:xfrm>
                <a:custGeom>
                  <a:avLst/>
                  <a:gdLst>
                    <a:gd name="connsiteX0" fmla="*/ 188 w 9525"/>
                    <a:gd name="connsiteY0" fmla="*/ 25 h 26955"/>
                    <a:gd name="connsiteX1" fmla="*/ 188 w 9525"/>
                    <a:gd name="connsiteY1" fmla="*/ 2698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88" y="25"/>
                      </a:moveTo>
                      <a:lnTo>
                        <a:pt x="188" y="26981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48" name="Freeform: Shape 1647">
                  <a:extLst>
                    <a:ext uri="{FF2B5EF4-FFF2-40B4-BE49-F238E27FC236}">
                      <a16:creationId xmlns:a16="http://schemas.microsoft.com/office/drawing/2014/main" id="{F1B2D5D0-E4D7-7448-D59F-E371798335CA}"/>
                    </a:ext>
                  </a:extLst>
                </p:cNvPr>
                <p:cNvSpPr/>
                <p:nvPr/>
              </p:nvSpPr>
              <p:spPr>
                <a:xfrm>
                  <a:off x="1937948" y="3167074"/>
                  <a:ext cx="26955" cy="9525"/>
                </a:xfrm>
                <a:custGeom>
                  <a:avLst/>
                  <a:gdLst>
                    <a:gd name="connsiteX0" fmla="*/ 27144 w 26955"/>
                    <a:gd name="connsiteY0" fmla="*/ 25 h 9525"/>
                    <a:gd name="connsiteX1" fmla="*/ 188 w 26955"/>
                    <a:gd name="connsiteY1" fmla="*/ 2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4" y="25"/>
                      </a:moveTo>
                      <a:lnTo>
                        <a:pt x="188" y="25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12" name="Graphic 2">
                <a:extLst>
                  <a:ext uri="{FF2B5EF4-FFF2-40B4-BE49-F238E27FC236}">
                    <a16:creationId xmlns:a16="http://schemas.microsoft.com/office/drawing/2014/main" id="{4DC26B26-B9B4-B6D8-E429-C74EF35543AB}"/>
                  </a:ext>
                </a:extLst>
              </p:cNvPr>
              <p:cNvGrpSpPr/>
              <p:nvPr/>
            </p:nvGrpSpPr>
            <p:grpSpPr>
              <a:xfrm>
                <a:off x="4684458" y="1903168"/>
                <a:ext cx="72000" cy="70946"/>
                <a:chOff x="1920041" y="3153549"/>
                <a:chExt cx="26955" cy="26955"/>
              </a:xfrm>
              <a:solidFill>
                <a:srgbClr val="000000"/>
              </a:solidFill>
            </p:grpSpPr>
            <p:sp>
              <p:nvSpPr>
                <p:cNvPr id="1645" name="Freeform: Shape 1644">
                  <a:extLst>
                    <a:ext uri="{FF2B5EF4-FFF2-40B4-BE49-F238E27FC236}">
                      <a16:creationId xmlns:a16="http://schemas.microsoft.com/office/drawing/2014/main" id="{480CB732-5B0E-E011-B23B-18CAA985972E}"/>
                    </a:ext>
                  </a:extLst>
                </p:cNvPr>
                <p:cNvSpPr/>
                <p:nvPr/>
              </p:nvSpPr>
              <p:spPr>
                <a:xfrm>
                  <a:off x="1933567" y="3153549"/>
                  <a:ext cx="9525" cy="26955"/>
                </a:xfrm>
                <a:custGeom>
                  <a:avLst/>
                  <a:gdLst>
                    <a:gd name="connsiteX0" fmla="*/ 186 w 9525"/>
                    <a:gd name="connsiteY0" fmla="*/ 25 h 26955"/>
                    <a:gd name="connsiteX1" fmla="*/ 186 w 9525"/>
                    <a:gd name="connsiteY1" fmla="*/ 2698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86" y="25"/>
                      </a:moveTo>
                      <a:lnTo>
                        <a:pt x="186" y="26981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46" name="Freeform: Shape 1645">
                  <a:extLst>
                    <a:ext uri="{FF2B5EF4-FFF2-40B4-BE49-F238E27FC236}">
                      <a16:creationId xmlns:a16="http://schemas.microsoft.com/office/drawing/2014/main" id="{F6E144E1-403C-BCEB-D709-230BDBEFB2ED}"/>
                    </a:ext>
                  </a:extLst>
                </p:cNvPr>
                <p:cNvSpPr/>
                <p:nvPr/>
              </p:nvSpPr>
              <p:spPr>
                <a:xfrm>
                  <a:off x="1920041" y="3167074"/>
                  <a:ext cx="26955" cy="9525"/>
                </a:xfrm>
                <a:custGeom>
                  <a:avLst/>
                  <a:gdLst>
                    <a:gd name="connsiteX0" fmla="*/ 27142 w 26955"/>
                    <a:gd name="connsiteY0" fmla="*/ 25 h 9525"/>
                    <a:gd name="connsiteX1" fmla="*/ 186 w 26955"/>
                    <a:gd name="connsiteY1" fmla="*/ 2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2" y="25"/>
                      </a:moveTo>
                      <a:lnTo>
                        <a:pt x="186" y="25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13" name="Graphic 2">
                <a:extLst>
                  <a:ext uri="{FF2B5EF4-FFF2-40B4-BE49-F238E27FC236}">
                    <a16:creationId xmlns:a16="http://schemas.microsoft.com/office/drawing/2014/main" id="{AA9852B6-A9BB-9303-D832-F1966D50FE0C}"/>
                  </a:ext>
                </a:extLst>
              </p:cNvPr>
              <p:cNvGrpSpPr/>
              <p:nvPr/>
            </p:nvGrpSpPr>
            <p:grpSpPr>
              <a:xfrm>
                <a:off x="4767662" y="1903168"/>
                <a:ext cx="72000" cy="70946"/>
                <a:chOff x="1962427" y="3153549"/>
                <a:chExt cx="26955" cy="26955"/>
              </a:xfrm>
              <a:solidFill>
                <a:srgbClr val="000000"/>
              </a:solidFill>
            </p:grpSpPr>
            <p:sp>
              <p:nvSpPr>
                <p:cNvPr id="1643" name="Freeform: Shape 1642">
                  <a:extLst>
                    <a:ext uri="{FF2B5EF4-FFF2-40B4-BE49-F238E27FC236}">
                      <a16:creationId xmlns:a16="http://schemas.microsoft.com/office/drawing/2014/main" id="{A7C450B9-F31D-C204-12EC-1F260934C506}"/>
                    </a:ext>
                  </a:extLst>
                </p:cNvPr>
                <p:cNvSpPr/>
                <p:nvPr/>
              </p:nvSpPr>
              <p:spPr>
                <a:xfrm>
                  <a:off x="1975953" y="3153549"/>
                  <a:ext cx="9525" cy="26955"/>
                </a:xfrm>
                <a:custGeom>
                  <a:avLst/>
                  <a:gdLst>
                    <a:gd name="connsiteX0" fmla="*/ 191 w 9525"/>
                    <a:gd name="connsiteY0" fmla="*/ 25 h 26955"/>
                    <a:gd name="connsiteX1" fmla="*/ 191 w 9525"/>
                    <a:gd name="connsiteY1" fmla="*/ 2698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91" y="25"/>
                      </a:moveTo>
                      <a:lnTo>
                        <a:pt x="191" y="26981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44" name="Freeform: Shape 1643">
                  <a:extLst>
                    <a:ext uri="{FF2B5EF4-FFF2-40B4-BE49-F238E27FC236}">
                      <a16:creationId xmlns:a16="http://schemas.microsoft.com/office/drawing/2014/main" id="{4864C904-1E8B-2626-8114-7F81536806BC}"/>
                    </a:ext>
                  </a:extLst>
                </p:cNvPr>
                <p:cNvSpPr/>
                <p:nvPr/>
              </p:nvSpPr>
              <p:spPr>
                <a:xfrm>
                  <a:off x="1962427" y="3167074"/>
                  <a:ext cx="26955" cy="9525"/>
                </a:xfrm>
                <a:custGeom>
                  <a:avLst/>
                  <a:gdLst>
                    <a:gd name="connsiteX0" fmla="*/ 27146 w 26955"/>
                    <a:gd name="connsiteY0" fmla="*/ 25 h 9525"/>
                    <a:gd name="connsiteX1" fmla="*/ 191 w 26955"/>
                    <a:gd name="connsiteY1" fmla="*/ 2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6" y="25"/>
                      </a:moveTo>
                      <a:lnTo>
                        <a:pt x="191" y="25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14" name="Graphic 2">
                <a:extLst>
                  <a:ext uri="{FF2B5EF4-FFF2-40B4-BE49-F238E27FC236}">
                    <a16:creationId xmlns:a16="http://schemas.microsoft.com/office/drawing/2014/main" id="{F8B7986A-19C0-A8E6-593F-0626DDDD3D1B}"/>
                  </a:ext>
                </a:extLst>
              </p:cNvPr>
              <p:cNvGrpSpPr/>
              <p:nvPr/>
            </p:nvGrpSpPr>
            <p:grpSpPr>
              <a:xfrm>
                <a:off x="4749900" y="1903168"/>
                <a:ext cx="72000" cy="70946"/>
                <a:chOff x="1953379" y="3153549"/>
                <a:chExt cx="26955" cy="26955"/>
              </a:xfrm>
              <a:solidFill>
                <a:srgbClr val="000000"/>
              </a:solidFill>
            </p:grpSpPr>
            <p:sp>
              <p:nvSpPr>
                <p:cNvPr id="1641" name="Freeform: Shape 1640">
                  <a:extLst>
                    <a:ext uri="{FF2B5EF4-FFF2-40B4-BE49-F238E27FC236}">
                      <a16:creationId xmlns:a16="http://schemas.microsoft.com/office/drawing/2014/main" id="{8C0DD11F-DB22-0839-62BB-0D8823321ACA}"/>
                    </a:ext>
                  </a:extLst>
                </p:cNvPr>
                <p:cNvSpPr/>
                <p:nvPr/>
              </p:nvSpPr>
              <p:spPr>
                <a:xfrm>
                  <a:off x="1966904" y="3153549"/>
                  <a:ext cx="9525" cy="26955"/>
                </a:xfrm>
                <a:custGeom>
                  <a:avLst/>
                  <a:gdLst>
                    <a:gd name="connsiteX0" fmla="*/ 190 w 9525"/>
                    <a:gd name="connsiteY0" fmla="*/ 25 h 26955"/>
                    <a:gd name="connsiteX1" fmla="*/ 190 w 9525"/>
                    <a:gd name="connsiteY1" fmla="*/ 2698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90" y="25"/>
                      </a:moveTo>
                      <a:lnTo>
                        <a:pt x="190" y="26981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42" name="Freeform: Shape 1641">
                  <a:extLst>
                    <a:ext uri="{FF2B5EF4-FFF2-40B4-BE49-F238E27FC236}">
                      <a16:creationId xmlns:a16="http://schemas.microsoft.com/office/drawing/2014/main" id="{7CCCDDAF-E248-1801-44F4-7D4AC4746954}"/>
                    </a:ext>
                  </a:extLst>
                </p:cNvPr>
                <p:cNvSpPr/>
                <p:nvPr/>
              </p:nvSpPr>
              <p:spPr>
                <a:xfrm>
                  <a:off x="1953379" y="3167074"/>
                  <a:ext cx="26955" cy="9525"/>
                </a:xfrm>
                <a:custGeom>
                  <a:avLst/>
                  <a:gdLst>
                    <a:gd name="connsiteX0" fmla="*/ 27146 w 26955"/>
                    <a:gd name="connsiteY0" fmla="*/ 25 h 9525"/>
                    <a:gd name="connsiteX1" fmla="*/ 190 w 26955"/>
                    <a:gd name="connsiteY1" fmla="*/ 2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6" y="25"/>
                      </a:moveTo>
                      <a:lnTo>
                        <a:pt x="190" y="25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15" name="Graphic 2">
                <a:extLst>
                  <a:ext uri="{FF2B5EF4-FFF2-40B4-BE49-F238E27FC236}">
                    <a16:creationId xmlns:a16="http://schemas.microsoft.com/office/drawing/2014/main" id="{5193F79C-9071-FCF0-B8C3-0E81764BFE29}"/>
                  </a:ext>
                </a:extLst>
              </p:cNvPr>
              <p:cNvGrpSpPr/>
              <p:nvPr/>
            </p:nvGrpSpPr>
            <p:grpSpPr>
              <a:xfrm>
                <a:off x="4726154" y="1903168"/>
                <a:ext cx="72000" cy="70946"/>
                <a:chOff x="1941282" y="3153549"/>
                <a:chExt cx="26955" cy="26955"/>
              </a:xfrm>
              <a:solidFill>
                <a:srgbClr val="000000"/>
              </a:solidFill>
            </p:grpSpPr>
            <p:sp>
              <p:nvSpPr>
                <p:cNvPr id="1639" name="Freeform: Shape 1638">
                  <a:extLst>
                    <a:ext uri="{FF2B5EF4-FFF2-40B4-BE49-F238E27FC236}">
                      <a16:creationId xmlns:a16="http://schemas.microsoft.com/office/drawing/2014/main" id="{2133CFDA-C389-A247-E8A7-F773EDC1E4F3}"/>
                    </a:ext>
                  </a:extLst>
                </p:cNvPr>
                <p:cNvSpPr/>
                <p:nvPr/>
              </p:nvSpPr>
              <p:spPr>
                <a:xfrm>
                  <a:off x="1954807" y="3153549"/>
                  <a:ext cx="9525" cy="26955"/>
                </a:xfrm>
                <a:custGeom>
                  <a:avLst/>
                  <a:gdLst>
                    <a:gd name="connsiteX0" fmla="*/ 189 w 9525"/>
                    <a:gd name="connsiteY0" fmla="*/ 25 h 26955"/>
                    <a:gd name="connsiteX1" fmla="*/ 189 w 9525"/>
                    <a:gd name="connsiteY1" fmla="*/ 2698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89" y="25"/>
                      </a:moveTo>
                      <a:lnTo>
                        <a:pt x="189" y="26981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40" name="Freeform: Shape 1639">
                  <a:extLst>
                    <a:ext uri="{FF2B5EF4-FFF2-40B4-BE49-F238E27FC236}">
                      <a16:creationId xmlns:a16="http://schemas.microsoft.com/office/drawing/2014/main" id="{03CBACA9-7A62-32D1-7169-79B5951B291A}"/>
                    </a:ext>
                  </a:extLst>
                </p:cNvPr>
                <p:cNvSpPr/>
                <p:nvPr/>
              </p:nvSpPr>
              <p:spPr>
                <a:xfrm>
                  <a:off x="1941282" y="3167074"/>
                  <a:ext cx="26955" cy="9525"/>
                </a:xfrm>
                <a:custGeom>
                  <a:avLst/>
                  <a:gdLst>
                    <a:gd name="connsiteX0" fmla="*/ 27144 w 26955"/>
                    <a:gd name="connsiteY0" fmla="*/ 25 h 9525"/>
                    <a:gd name="connsiteX1" fmla="*/ 189 w 26955"/>
                    <a:gd name="connsiteY1" fmla="*/ 2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4" y="25"/>
                      </a:moveTo>
                      <a:lnTo>
                        <a:pt x="189" y="25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16" name="Graphic 2">
                <a:extLst>
                  <a:ext uri="{FF2B5EF4-FFF2-40B4-BE49-F238E27FC236}">
                    <a16:creationId xmlns:a16="http://schemas.microsoft.com/office/drawing/2014/main" id="{DA455AB6-7B21-C572-0835-7EE83E664120}"/>
                  </a:ext>
                </a:extLst>
              </p:cNvPr>
              <p:cNvGrpSpPr/>
              <p:nvPr/>
            </p:nvGrpSpPr>
            <p:grpSpPr>
              <a:xfrm>
                <a:off x="4695863" y="1903168"/>
                <a:ext cx="72000" cy="70946"/>
                <a:chOff x="1925851" y="3153549"/>
                <a:chExt cx="26955" cy="26955"/>
              </a:xfrm>
              <a:solidFill>
                <a:srgbClr val="000000"/>
              </a:solidFill>
            </p:grpSpPr>
            <p:sp>
              <p:nvSpPr>
                <p:cNvPr id="1637" name="Freeform: Shape 1636">
                  <a:extLst>
                    <a:ext uri="{FF2B5EF4-FFF2-40B4-BE49-F238E27FC236}">
                      <a16:creationId xmlns:a16="http://schemas.microsoft.com/office/drawing/2014/main" id="{90CECCDE-D1DE-71DF-A118-98E750364470}"/>
                    </a:ext>
                  </a:extLst>
                </p:cNvPr>
                <p:cNvSpPr/>
                <p:nvPr/>
              </p:nvSpPr>
              <p:spPr>
                <a:xfrm>
                  <a:off x="1939377" y="3153549"/>
                  <a:ext cx="9525" cy="26955"/>
                </a:xfrm>
                <a:custGeom>
                  <a:avLst/>
                  <a:gdLst>
                    <a:gd name="connsiteX0" fmla="*/ 187 w 9525"/>
                    <a:gd name="connsiteY0" fmla="*/ 25 h 26955"/>
                    <a:gd name="connsiteX1" fmla="*/ 187 w 9525"/>
                    <a:gd name="connsiteY1" fmla="*/ 2698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87" y="25"/>
                      </a:moveTo>
                      <a:lnTo>
                        <a:pt x="187" y="26981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38" name="Freeform: Shape 1637">
                  <a:extLst>
                    <a:ext uri="{FF2B5EF4-FFF2-40B4-BE49-F238E27FC236}">
                      <a16:creationId xmlns:a16="http://schemas.microsoft.com/office/drawing/2014/main" id="{705C3CB6-BEA9-B9D8-9AF6-D50908A59284}"/>
                    </a:ext>
                  </a:extLst>
                </p:cNvPr>
                <p:cNvSpPr/>
                <p:nvPr/>
              </p:nvSpPr>
              <p:spPr>
                <a:xfrm>
                  <a:off x="1925851" y="3167074"/>
                  <a:ext cx="26955" cy="9525"/>
                </a:xfrm>
                <a:custGeom>
                  <a:avLst/>
                  <a:gdLst>
                    <a:gd name="connsiteX0" fmla="*/ 27143 w 26955"/>
                    <a:gd name="connsiteY0" fmla="*/ 25 h 9525"/>
                    <a:gd name="connsiteX1" fmla="*/ 187 w 26955"/>
                    <a:gd name="connsiteY1" fmla="*/ 2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3" y="25"/>
                      </a:moveTo>
                      <a:lnTo>
                        <a:pt x="187" y="25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17" name="Graphic 2">
                <a:extLst>
                  <a:ext uri="{FF2B5EF4-FFF2-40B4-BE49-F238E27FC236}">
                    <a16:creationId xmlns:a16="http://schemas.microsoft.com/office/drawing/2014/main" id="{6748E024-80B7-DDC9-B9A3-C1D99C94C01C}"/>
                  </a:ext>
                </a:extLst>
              </p:cNvPr>
              <p:cNvGrpSpPr/>
              <p:nvPr/>
            </p:nvGrpSpPr>
            <p:grpSpPr>
              <a:xfrm>
                <a:off x="4666507" y="1903168"/>
                <a:ext cx="72000" cy="70946"/>
                <a:chOff x="1910897" y="3153549"/>
                <a:chExt cx="26955" cy="26955"/>
              </a:xfrm>
              <a:solidFill>
                <a:srgbClr val="000000"/>
              </a:solidFill>
            </p:grpSpPr>
            <p:sp>
              <p:nvSpPr>
                <p:cNvPr id="1635" name="Freeform: Shape 1634">
                  <a:extLst>
                    <a:ext uri="{FF2B5EF4-FFF2-40B4-BE49-F238E27FC236}">
                      <a16:creationId xmlns:a16="http://schemas.microsoft.com/office/drawing/2014/main" id="{AA6233BE-3902-41DB-9035-06F5484D7D0D}"/>
                    </a:ext>
                  </a:extLst>
                </p:cNvPr>
                <p:cNvSpPr/>
                <p:nvPr/>
              </p:nvSpPr>
              <p:spPr>
                <a:xfrm>
                  <a:off x="1924422" y="3153549"/>
                  <a:ext cx="9525" cy="26955"/>
                </a:xfrm>
                <a:custGeom>
                  <a:avLst/>
                  <a:gdLst>
                    <a:gd name="connsiteX0" fmla="*/ 185 w 9525"/>
                    <a:gd name="connsiteY0" fmla="*/ 25 h 26955"/>
                    <a:gd name="connsiteX1" fmla="*/ 185 w 9525"/>
                    <a:gd name="connsiteY1" fmla="*/ 2698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85" y="25"/>
                      </a:moveTo>
                      <a:lnTo>
                        <a:pt x="185" y="26981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36" name="Freeform: Shape 1635">
                  <a:extLst>
                    <a:ext uri="{FF2B5EF4-FFF2-40B4-BE49-F238E27FC236}">
                      <a16:creationId xmlns:a16="http://schemas.microsoft.com/office/drawing/2014/main" id="{8DA1BC95-FE15-7B36-8DF0-967896DC1CE8}"/>
                    </a:ext>
                  </a:extLst>
                </p:cNvPr>
                <p:cNvSpPr/>
                <p:nvPr/>
              </p:nvSpPr>
              <p:spPr>
                <a:xfrm>
                  <a:off x="1910897" y="3167074"/>
                  <a:ext cx="26955" cy="9525"/>
                </a:xfrm>
                <a:custGeom>
                  <a:avLst/>
                  <a:gdLst>
                    <a:gd name="connsiteX0" fmla="*/ 27141 w 26955"/>
                    <a:gd name="connsiteY0" fmla="*/ 25 h 9525"/>
                    <a:gd name="connsiteX1" fmla="*/ 185 w 26955"/>
                    <a:gd name="connsiteY1" fmla="*/ 2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1" y="25"/>
                      </a:moveTo>
                      <a:lnTo>
                        <a:pt x="185" y="25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18" name="Graphic 2">
                <a:extLst>
                  <a:ext uri="{FF2B5EF4-FFF2-40B4-BE49-F238E27FC236}">
                    <a16:creationId xmlns:a16="http://schemas.microsoft.com/office/drawing/2014/main" id="{8C4C8CC3-30A7-2F65-741D-1C8B72EB1661}"/>
                  </a:ext>
                </a:extLst>
              </p:cNvPr>
              <p:cNvGrpSpPr/>
              <p:nvPr/>
            </p:nvGrpSpPr>
            <p:grpSpPr>
              <a:xfrm>
                <a:off x="4648746" y="1851522"/>
                <a:ext cx="72000" cy="70946"/>
                <a:chOff x="1901848" y="3133927"/>
                <a:chExt cx="26955" cy="26955"/>
              </a:xfrm>
              <a:solidFill>
                <a:srgbClr val="000000"/>
              </a:solidFill>
            </p:grpSpPr>
            <p:sp>
              <p:nvSpPr>
                <p:cNvPr id="1633" name="Freeform: Shape 1632">
                  <a:extLst>
                    <a:ext uri="{FF2B5EF4-FFF2-40B4-BE49-F238E27FC236}">
                      <a16:creationId xmlns:a16="http://schemas.microsoft.com/office/drawing/2014/main" id="{D32D58AC-FDAF-DD56-8103-BC4750B2478D}"/>
                    </a:ext>
                  </a:extLst>
                </p:cNvPr>
                <p:cNvSpPr/>
                <p:nvPr/>
              </p:nvSpPr>
              <p:spPr>
                <a:xfrm>
                  <a:off x="1915374" y="3133927"/>
                  <a:ext cx="9525" cy="26955"/>
                </a:xfrm>
                <a:custGeom>
                  <a:avLst/>
                  <a:gdLst>
                    <a:gd name="connsiteX0" fmla="*/ 184 w 9525"/>
                    <a:gd name="connsiteY0" fmla="*/ 23 h 26955"/>
                    <a:gd name="connsiteX1" fmla="*/ 184 w 9525"/>
                    <a:gd name="connsiteY1" fmla="*/ 2697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84" y="23"/>
                      </a:moveTo>
                      <a:lnTo>
                        <a:pt x="184" y="26979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34" name="Freeform: Shape 1633">
                  <a:extLst>
                    <a:ext uri="{FF2B5EF4-FFF2-40B4-BE49-F238E27FC236}">
                      <a16:creationId xmlns:a16="http://schemas.microsoft.com/office/drawing/2014/main" id="{EE5950D4-6F5A-3B28-A8F4-1BADB41E1294}"/>
                    </a:ext>
                  </a:extLst>
                </p:cNvPr>
                <p:cNvSpPr/>
                <p:nvPr/>
              </p:nvSpPr>
              <p:spPr>
                <a:xfrm>
                  <a:off x="1901848" y="3147453"/>
                  <a:ext cx="26955" cy="9525"/>
                </a:xfrm>
                <a:custGeom>
                  <a:avLst/>
                  <a:gdLst>
                    <a:gd name="connsiteX0" fmla="*/ 27140 w 26955"/>
                    <a:gd name="connsiteY0" fmla="*/ 23 h 9525"/>
                    <a:gd name="connsiteX1" fmla="*/ 184 w 26955"/>
                    <a:gd name="connsiteY1" fmla="*/ 2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0" y="23"/>
                      </a:moveTo>
                      <a:lnTo>
                        <a:pt x="184" y="23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19" name="Graphic 2">
                <a:extLst>
                  <a:ext uri="{FF2B5EF4-FFF2-40B4-BE49-F238E27FC236}">
                    <a16:creationId xmlns:a16="http://schemas.microsoft.com/office/drawing/2014/main" id="{76258DCF-545C-F860-B8C7-3B83A6601C1A}"/>
                  </a:ext>
                </a:extLst>
              </p:cNvPr>
              <p:cNvGrpSpPr/>
              <p:nvPr/>
            </p:nvGrpSpPr>
            <p:grpSpPr>
              <a:xfrm>
                <a:off x="4267875" y="1851522"/>
                <a:ext cx="72000" cy="70946"/>
                <a:chOff x="1707824" y="3133927"/>
                <a:chExt cx="26955" cy="26955"/>
              </a:xfrm>
              <a:solidFill>
                <a:srgbClr val="000000"/>
              </a:solidFill>
            </p:grpSpPr>
            <p:sp>
              <p:nvSpPr>
                <p:cNvPr id="1631" name="Freeform: Shape 1630">
                  <a:extLst>
                    <a:ext uri="{FF2B5EF4-FFF2-40B4-BE49-F238E27FC236}">
                      <a16:creationId xmlns:a16="http://schemas.microsoft.com/office/drawing/2014/main" id="{4656714B-C575-66E5-F78F-966A1EC222E9}"/>
                    </a:ext>
                  </a:extLst>
                </p:cNvPr>
                <p:cNvSpPr/>
                <p:nvPr/>
              </p:nvSpPr>
              <p:spPr>
                <a:xfrm>
                  <a:off x="1721349" y="3133927"/>
                  <a:ext cx="9525" cy="26955"/>
                </a:xfrm>
                <a:custGeom>
                  <a:avLst/>
                  <a:gdLst>
                    <a:gd name="connsiteX0" fmla="*/ 164 w 9525"/>
                    <a:gd name="connsiteY0" fmla="*/ 23 h 26955"/>
                    <a:gd name="connsiteX1" fmla="*/ 164 w 9525"/>
                    <a:gd name="connsiteY1" fmla="*/ 2697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64" y="23"/>
                      </a:moveTo>
                      <a:lnTo>
                        <a:pt x="164" y="26979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32" name="Freeform: Shape 1631">
                  <a:extLst>
                    <a:ext uri="{FF2B5EF4-FFF2-40B4-BE49-F238E27FC236}">
                      <a16:creationId xmlns:a16="http://schemas.microsoft.com/office/drawing/2014/main" id="{F34F5978-8751-92E3-8920-5FE573D5A861}"/>
                    </a:ext>
                  </a:extLst>
                </p:cNvPr>
                <p:cNvSpPr/>
                <p:nvPr/>
              </p:nvSpPr>
              <p:spPr>
                <a:xfrm>
                  <a:off x="1707824" y="3147453"/>
                  <a:ext cx="26955" cy="9525"/>
                </a:xfrm>
                <a:custGeom>
                  <a:avLst/>
                  <a:gdLst>
                    <a:gd name="connsiteX0" fmla="*/ 27120 w 26955"/>
                    <a:gd name="connsiteY0" fmla="*/ 23 h 9525"/>
                    <a:gd name="connsiteX1" fmla="*/ 164 w 26955"/>
                    <a:gd name="connsiteY1" fmla="*/ 2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20" y="23"/>
                      </a:moveTo>
                      <a:lnTo>
                        <a:pt x="164" y="23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20" name="Graphic 2">
                <a:extLst>
                  <a:ext uri="{FF2B5EF4-FFF2-40B4-BE49-F238E27FC236}">
                    <a16:creationId xmlns:a16="http://schemas.microsoft.com/office/drawing/2014/main" id="{3C0CCA65-4E3E-24BF-DF99-1095EFD951A2}"/>
                  </a:ext>
                </a:extLst>
              </p:cNvPr>
              <p:cNvGrpSpPr/>
              <p:nvPr/>
            </p:nvGrpSpPr>
            <p:grpSpPr>
              <a:xfrm>
                <a:off x="4208418" y="1851522"/>
                <a:ext cx="72000" cy="70946"/>
                <a:chOff x="1677535" y="3133927"/>
                <a:chExt cx="26955" cy="26955"/>
              </a:xfrm>
              <a:solidFill>
                <a:srgbClr val="000000"/>
              </a:solidFill>
            </p:grpSpPr>
            <p:sp>
              <p:nvSpPr>
                <p:cNvPr id="1629" name="Freeform: Shape 1628">
                  <a:extLst>
                    <a:ext uri="{FF2B5EF4-FFF2-40B4-BE49-F238E27FC236}">
                      <a16:creationId xmlns:a16="http://schemas.microsoft.com/office/drawing/2014/main" id="{16A8DE27-004F-B0C5-A967-AC1BCC259B7D}"/>
                    </a:ext>
                  </a:extLst>
                </p:cNvPr>
                <p:cNvSpPr/>
                <p:nvPr/>
              </p:nvSpPr>
              <p:spPr>
                <a:xfrm>
                  <a:off x="1691060" y="3133927"/>
                  <a:ext cx="9525" cy="26955"/>
                </a:xfrm>
                <a:custGeom>
                  <a:avLst/>
                  <a:gdLst>
                    <a:gd name="connsiteX0" fmla="*/ 161 w 9525"/>
                    <a:gd name="connsiteY0" fmla="*/ 23 h 26955"/>
                    <a:gd name="connsiteX1" fmla="*/ 161 w 9525"/>
                    <a:gd name="connsiteY1" fmla="*/ 2697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61" y="23"/>
                      </a:moveTo>
                      <a:lnTo>
                        <a:pt x="161" y="26979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30" name="Freeform: Shape 1629">
                  <a:extLst>
                    <a:ext uri="{FF2B5EF4-FFF2-40B4-BE49-F238E27FC236}">
                      <a16:creationId xmlns:a16="http://schemas.microsoft.com/office/drawing/2014/main" id="{78AAF9AC-402F-F2F4-5A0F-B71DB77859B5}"/>
                    </a:ext>
                  </a:extLst>
                </p:cNvPr>
                <p:cNvSpPr/>
                <p:nvPr/>
              </p:nvSpPr>
              <p:spPr>
                <a:xfrm>
                  <a:off x="1677535" y="3147453"/>
                  <a:ext cx="26955" cy="9525"/>
                </a:xfrm>
                <a:custGeom>
                  <a:avLst/>
                  <a:gdLst>
                    <a:gd name="connsiteX0" fmla="*/ 27117 w 26955"/>
                    <a:gd name="connsiteY0" fmla="*/ 23 h 9525"/>
                    <a:gd name="connsiteX1" fmla="*/ 161 w 26955"/>
                    <a:gd name="connsiteY1" fmla="*/ 2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17" y="23"/>
                      </a:moveTo>
                      <a:lnTo>
                        <a:pt x="161" y="23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21" name="Graphic 2">
                <a:extLst>
                  <a:ext uri="{FF2B5EF4-FFF2-40B4-BE49-F238E27FC236}">
                    <a16:creationId xmlns:a16="http://schemas.microsoft.com/office/drawing/2014/main" id="{425B0CB2-1D8A-446A-B617-2B940C054FB9}"/>
                  </a:ext>
                </a:extLst>
              </p:cNvPr>
              <p:cNvGrpSpPr/>
              <p:nvPr/>
            </p:nvGrpSpPr>
            <p:grpSpPr>
              <a:xfrm>
                <a:off x="4083516" y="1851522"/>
                <a:ext cx="72000" cy="70946"/>
                <a:chOff x="1613907" y="3133927"/>
                <a:chExt cx="26955" cy="26955"/>
              </a:xfrm>
              <a:solidFill>
                <a:srgbClr val="000000"/>
              </a:solidFill>
            </p:grpSpPr>
            <p:sp>
              <p:nvSpPr>
                <p:cNvPr id="1627" name="Freeform: Shape 1626">
                  <a:extLst>
                    <a:ext uri="{FF2B5EF4-FFF2-40B4-BE49-F238E27FC236}">
                      <a16:creationId xmlns:a16="http://schemas.microsoft.com/office/drawing/2014/main" id="{DF561BE2-076C-3F5C-DF0B-0DD3BD54DC96}"/>
                    </a:ext>
                  </a:extLst>
                </p:cNvPr>
                <p:cNvSpPr/>
                <p:nvPr/>
              </p:nvSpPr>
              <p:spPr>
                <a:xfrm>
                  <a:off x="1627433" y="3133927"/>
                  <a:ext cx="9525" cy="26955"/>
                </a:xfrm>
                <a:custGeom>
                  <a:avLst/>
                  <a:gdLst>
                    <a:gd name="connsiteX0" fmla="*/ 154 w 9525"/>
                    <a:gd name="connsiteY0" fmla="*/ 23 h 26955"/>
                    <a:gd name="connsiteX1" fmla="*/ 154 w 9525"/>
                    <a:gd name="connsiteY1" fmla="*/ 2697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54" y="23"/>
                      </a:moveTo>
                      <a:lnTo>
                        <a:pt x="154" y="26979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28" name="Freeform: Shape 1627">
                  <a:extLst>
                    <a:ext uri="{FF2B5EF4-FFF2-40B4-BE49-F238E27FC236}">
                      <a16:creationId xmlns:a16="http://schemas.microsoft.com/office/drawing/2014/main" id="{A8DAB9D0-63C6-AA43-BDBA-E7C2A59C5BBA}"/>
                    </a:ext>
                  </a:extLst>
                </p:cNvPr>
                <p:cNvSpPr/>
                <p:nvPr/>
              </p:nvSpPr>
              <p:spPr>
                <a:xfrm>
                  <a:off x="1613907" y="3147453"/>
                  <a:ext cx="26955" cy="9525"/>
                </a:xfrm>
                <a:custGeom>
                  <a:avLst/>
                  <a:gdLst>
                    <a:gd name="connsiteX0" fmla="*/ 27110 w 26955"/>
                    <a:gd name="connsiteY0" fmla="*/ 23 h 9525"/>
                    <a:gd name="connsiteX1" fmla="*/ 154 w 26955"/>
                    <a:gd name="connsiteY1" fmla="*/ 2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10" y="23"/>
                      </a:moveTo>
                      <a:lnTo>
                        <a:pt x="154" y="23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22" name="Graphic 2">
                <a:extLst>
                  <a:ext uri="{FF2B5EF4-FFF2-40B4-BE49-F238E27FC236}">
                    <a16:creationId xmlns:a16="http://schemas.microsoft.com/office/drawing/2014/main" id="{F5BF2C31-FAAC-D618-BDA7-6A083AB62F51}"/>
                  </a:ext>
                </a:extLst>
              </p:cNvPr>
              <p:cNvGrpSpPr/>
              <p:nvPr/>
            </p:nvGrpSpPr>
            <p:grpSpPr>
              <a:xfrm>
                <a:off x="3922905" y="1851522"/>
                <a:ext cx="72000" cy="70946"/>
                <a:chOff x="1532088" y="3133927"/>
                <a:chExt cx="26955" cy="26955"/>
              </a:xfrm>
              <a:solidFill>
                <a:srgbClr val="000000"/>
              </a:solidFill>
            </p:grpSpPr>
            <p:sp>
              <p:nvSpPr>
                <p:cNvPr id="1625" name="Freeform: Shape 1624">
                  <a:extLst>
                    <a:ext uri="{FF2B5EF4-FFF2-40B4-BE49-F238E27FC236}">
                      <a16:creationId xmlns:a16="http://schemas.microsoft.com/office/drawing/2014/main" id="{FC665B8B-F929-931A-CBEA-1365424EA3F8}"/>
                    </a:ext>
                  </a:extLst>
                </p:cNvPr>
                <p:cNvSpPr/>
                <p:nvPr/>
              </p:nvSpPr>
              <p:spPr>
                <a:xfrm>
                  <a:off x="1545613" y="3133927"/>
                  <a:ext cx="9525" cy="26955"/>
                </a:xfrm>
                <a:custGeom>
                  <a:avLst/>
                  <a:gdLst>
                    <a:gd name="connsiteX0" fmla="*/ 146 w 9525"/>
                    <a:gd name="connsiteY0" fmla="*/ 23 h 26955"/>
                    <a:gd name="connsiteX1" fmla="*/ 146 w 9525"/>
                    <a:gd name="connsiteY1" fmla="*/ 2697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46" y="23"/>
                      </a:moveTo>
                      <a:lnTo>
                        <a:pt x="146" y="26979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26" name="Freeform: Shape 1625">
                  <a:extLst>
                    <a:ext uri="{FF2B5EF4-FFF2-40B4-BE49-F238E27FC236}">
                      <a16:creationId xmlns:a16="http://schemas.microsoft.com/office/drawing/2014/main" id="{979E34EC-B74F-A677-562A-C81FC81D1728}"/>
                    </a:ext>
                  </a:extLst>
                </p:cNvPr>
                <p:cNvSpPr/>
                <p:nvPr/>
              </p:nvSpPr>
              <p:spPr>
                <a:xfrm>
                  <a:off x="1532088" y="3147453"/>
                  <a:ext cx="26955" cy="9525"/>
                </a:xfrm>
                <a:custGeom>
                  <a:avLst/>
                  <a:gdLst>
                    <a:gd name="connsiteX0" fmla="*/ 27101 w 26955"/>
                    <a:gd name="connsiteY0" fmla="*/ 23 h 9525"/>
                    <a:gd name="connsiteX1" fmla="*/ 146 w 26955"/>
                    <a:gd name="connsiteY1" fmla="*/ 2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01" y="23"/>
                      </a:moveTo>
                      <a:lnTo>
                        <a:pt x="146" y="23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23" name="Graphic 2">
                <a:extLst>
                  <a:ext uri="{FF2B5EF4-FFF2-40B4-BE49-F238E27FC236}">
                    <a16:creationId xmlns:a16="http://schemas.microsoft.com/office/drawing/2014/main" id="{72F9EA03-6730-2EA0-6C92-6A5DD15218EC}"/>
                  </a:ext>
                </a:extLst>
              </p:cNvPr>
              <p:cNvGrpSpPr/>
              <p:nvPr/>
            </p:nvGrpSpPr>
            <p:grpSpPr>
              <a:xfrm>
                <a:off x="3886818" y="1851522"/>
                <a:ext cx="72000" cy="70946"/>
                <a:chOff x="1513705" y="3133927"/>
                <a:chExt cx="26955" cy="26955"/>
              </a:xfrm>
              <a:solidFill>
                <a:srgbClr val="000000"/>
              </a:solidFill>
            </p:grpSpPr>
            <p:sp>
              <p:nvSpPr>
                <p:cNvPr id="1623" name="Freeform: Shape 1622">
                  <a:extLst>
                    <a:ext uri="{FF2B5EF4-FFF2-40B4-BE49-F238E27FC236}">
                      <a16:creationId xmlns:a16="http://schemas.microsoft.com/office/drawing/2014/main" id="{CB300FEA-B395-ABE7-C721-63C6776F6B7C}"/>
                    </a:ext>
                  </a:extLst>
                </p:cNvPr>
                <p:cNvSpPr/>
                <p:nvPr/>
              </p:nvSpPr>
              <p:spPr>
                <a:xfrm>
                  <a:off x="1527230" y="3133927"/>
                  <a:ext cx="9525" cy="26955"/>
                </a:xfrm>
                <a:custGeom>
                  <a:avLst/>
                  <a:gdLst>
                    <a:gd name="connsiteX0" fmla="*/ 144 w 9525"/>
                    <a:gd name="connsiteY0" fmla="*/ 23 h 26955"/>
                    <a:gd name="connsiteX1" fmla="*/ 144 w 9525"/>
                    <a:gd name="connsiteY1" fmla="*/ 2697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44" y="23"/>
                      </a:moveTo>
                      <a:lnTo>
                        <a:pt x="144" y="26979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24" name="Freeform: Shape 1623">
                  <a:extLst>
                    <a:ext uri="{FF2B5EF4-FFF2-40B4-BE49-F238E27FC236}">
                      <a16:creationId xmlns:a16="http://schemas.microsoft.com/office/drawing/2014/main" id="{59A01DBF-5163-A131-B4EB-DCA966542ED5}"/>
                    </a:ext>
                  </a:extLst>
                </p:cNvPr>
                <p:cNvSpPr/>
                <p:nvPr/>
              </p:nvSpPr>
              <p:spPr>
                <a:xfrm>
                  <a:off x="1513705" y="3147453"/>
                  <a:ext cx="26955" cy="9525"/>
                </a:xfrm>
                <a:custGeom>
                  <a:avLst/>
                  <a:gdLst>
                    <a:gd name="connsiteX0" fmla="*/ 27099 w 26955"/>
                    <a:gd name="connsiteY0" fmla="*/ 23 h 9525"/>
                    <a:gd name="connsiteX1" fmla="*/ 144 w 26955"/>
                    <a:gd name="connsiteY1" fmla="*/ 2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9" y="23"/>
                      </a:moveTo>
                      <a:lnTo>
                        <a:pt x="144" y="23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24" name="Graphic 2">
                <a:extLst>
                  <a:ext uri="{FF2B5EF4-FFF2-40B4-BE49-F238E27FC236}">
                    <a16:creationId xmlns:a16="http://schemas.microsoft.com/office/drawing/2014/main" id="{6E9043CF-6899-C050-FDC1-F55C19C97D03}"/>
                  </a:ext>
                </a:extLst>
              </p:cNvPr>
              <p:cNvGrpSpPr/>
              <p:nvPr/>
            </p:nvGrpSpPr>
            <p:grpSpPr>
              <a:xfrm>
                <a:off x="3863072" y="1851522"/>
                <a:ext cx="72000" cy="70946"/>
                <a:chOff x="1501608" y="3133927"/>
                <a:chExt cx="26955" cy="26955"/>
              </a:xfrm>
              <a:solidFill>
                <a:srgbClr val="000000"/>
              </a:solidFill>
            </p:grpSpPr>
            <p:sp>
              <p:nvSpPr>
                <p:cNvPr id="1621" name="Freeform: Shape 1620">
                  <a:extLst>
                    <a:ext uri="{FF2B5EF4-FFF2-40B4-BE49-F238E27FC236}">
                      <a16:creationId xmlns:a16="http://schemas.microsoft.com/office/drawing/2014/main" id="{B1BA65EA-BAA9-B1F7-F07B-03C7957318FF}"/>
                    </a:ext>
                  </a:extLst>
                </p:cNvPr>
                <p:cNvSpPr/>
                <p:nvPr/>
              </p:nvSpPr>
              <p:spPr>
                <a:xfrm>
                  <a:off x="1515133" y="3133927"/>
                  <a:ext cx="9525" cy="26955"/>
                </a:xfrm>
                <a:custGeom>
                  <a:avLst/>
                  <a:gdLst>
                    <a:gd name="connsiteX0" fmla="*/ 142 w 9525"/>
                    <a:gd name="connsiteY0" fmla="*/ 23 h 26955"/>
                    <a:gd name="connsiteX1" fmla="*/ 142 w 9525"/>
                    <a:gd name="connsiteY1" fmla="*/ 2697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42" y="23"/>
                      </a:moveTo>
                      <a:lnTo>
                        <a:pt x="142" y="26979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22" name="Freeform: Shape 1621">
                  <a:extLst>
                    <a:ext uri="{FF2B5EF4-FFF2-40B4-BE49-F238E27FC236}">
                      <a16:creationId xmlns:a16="http://schemas.microsoft.com/office/drawing/2014/main" id="{39EF15B9-9B41-56D6-162E-42BBE2146963}"/>
                    </a:ext>
                  </a:extLst>
                </p:cNvPr>
                <p:cNvSpPr/>
                <p:nvPr/>
              </p:nvSpPr>
              <p:spPr>
                <a:xfrm>
                  <a:off x="1501608" y="3147453"/>
                  <a:ext cx="26955" cy="9525"/>
                </a:xfrm>
                <a:custGeom>
                  <a:avLst/>
                  <a:gdLst>
                    <a:gd name="connsiteX0" fmla="*/ 27098 w 26955"/>
                    <a:gd name="connsiteY0" fmla="*/ 23 h 9525"/>
                    <a:gd name="connsiteX1" fmla="*/ 142 w 26955"/>
                    <a:gd name="connsiteY1" fmla="*/ 2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8" y="23"/>
                      </a:moveTo>
                      <a:lnTo>
                        <a:pt x="142" y="23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25" name="Graphic 2">
                <a:extLst>
                  <a:ext uri="{FF2B5EF4-FFF2-40B4-BE49-F238E27FC236}">
                    <a16:creationId xmlns:a16="http://schemas.microsoft.com/office/drawing/2014/main" id="{468384B6-5F77-1223-B914-F6924503D82B}"/>
                  </a:ext>
                </a:extLst>
              </p:cNvPr>
              <p:cNvGrpSpPr/>
              <p:nvPr/>
            </p:nvGrpSpPr>
            <p:grpSpPr>
              <a:xfrm>
                <a:off x="3839139" y="1851522"/>
                <a:ext cx="72000" cy="70946"/>
                <a:chOff x="1489416" y="3133927"/>
                <a:chExt cx="26955" cy="26955"/>
              </a:xfrm>
              <a:solidFill>
                <a:srgbClr val="000000"/>
              </a:solidFill>
            </p:grpSpPr>
            <p:sp>
              <p:nvSpPr>
                <p:cNvPr id="1619" name="Freeform: Shape 1618">
                  <a:extLst>
                    <a:ext uri="{FF2B5EF4-FFF2-40B4-BE49-F238E27FC236}">
                      <a16:creationId xmlns:a16="http://schemas.microsoft.com/office/drawing/2014/main" id="{4565FB3C-ADA8-3C4B-0531-FAA6378C8E13}"/>
                    </a:ext>
                  </a:extLst>
                </p:cNvPr>
                <p:cNvSpPr/>
                <p:nvPr/>
              </p:nvSpPr>
              <p:spPr>
                <a:xfrm>
                  <a:off x="1502941" y="3133927"/>
                  <a:ext cx="9525" cy="26955"/>
                </a:xfrm>
                <a:custGeom>
                  <a:avLst/>
                  <a:gdLst>
                    <a:gd name="connsiteX0" fmla="*/ 141 w 9525"/>
                    <a:gd name="connsiteY0" fmla="*/ 23 h 26955"/>
                    <a:gd name="connsiteX1" fmla="*/ 141 w 9525"/>
                    <a:gd name="connsiteY1" fmla="*/ 2697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41" y="23"/>
                      </a:moveTo>
                      <a:lnTo>
                        <a:pt x="141" y="26979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20" name="Freeform: Shape 1619">
                  <a:extLst>
                    <a:ext uri="{FF2B5EF4-FFF2-40B4-BE49-F238E27FC236}">
                      <a16:creationId xmlns:a16="http://schemas.microsoft.com/office/drawing/2014/main" id="{16520BE2-052A-F435-25E1-BD01AB65D007}"/>
                    </a:ext>
                  </a:extLst>
                </p:cNvPr>
                <p:cNvSpPr/>
                <p:nvPr/>
              </p:nvSpPr>
              <p:spPr>
                <a:xfrm>
                  <a:off x="1489416" y="3147453"/>
                  <a:ext cx="26955" cy="9525"/>
                </a:xfrm>
                <a:custGeom>
                  <a:avLst/>
                  <a:gdLst>
                    <a:gd name="connsiteX0" fmla="*/ 27097 w 26955"/>
                    <a:gd name="connsiteY0" fmla="*/ 23 h 9525"/>
                    <a:gd name="connsiteX1" fmla="*/ 141 w 26955"/>
                    <a:gd name="connsiteY1" fmla="*/ 2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7" y="23"/>
                      </a:moveTo>
                      <a:lnTo>
                        <a:pt x="141" y="23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26" name="Graphic 2">
                <a:extLst>
                  <a:ext uri="{FF2B5EF4-FFF2-40B4-BE49-F238E27FC236}">
                    <a16:creationId xmlns:a16="http://schemas.microsoft.com/office/drawing/2014/main" id="{0D27D212-7226-DDB4-F69B-C2A6EDF73D8D}"/>
                  </a:ext>
                </a:extLst>
              </p:cNvPr>
              <p:cNvGrpSpPr/>
              <p:nvPr/>
            </p:nvGrpSpPr>
            <p:grpSpPr>
              <a:xfrm>
                <a:off x="3827545" y="1851522"/>
                <a:ext cx="72000" cy="70946"/>
                <a:chOff x="1483510" y="3133927"/>
                <a:chExt cx="26955" cy="26955"/>
              </a:xfrm>
              <a:solidFill>
                <a:srgbClr val="000000"/>
              </a:solidFill>
            </p:grpSpPr>
            <p:sp>
              <p:nvSpPr>
                <p:cNvPr id="1617" name="Freeform: Shape 1616">
                  <a:extLst>
                    <a:ext uri="{FF2B5EF4-FFF2-40B4-BE49-F238E27FC236}">
                      <a16:creationId xmlns:a16="http://schemas.microsoft.com/office/drawing/2014/main" id="{9D0F19BC-3F58-C8F8-DF0C-A23F172B4476}"/>
                    </a:ext>
                  </a:extLst>
                </p:cNvPr>
                <p:cNvSpPr/>
                <p:nvPr/>
              </p:nvSpPr>
              <p:spPr>
                <a:xfrm>
                  <a:off x="1497036" y="3133927"/>
                  <a:ext cx="9525" cy="26955"/>
                </a:xfrm>
                <a:custGeom>
                  <a:avLst/>
                  <a:gdLst>
                    <a:gd name="connsiteX0" fmla="*/ 140 w 9525"/>
                    <a:gd name="connsiteY0" fmla="*/ 23 h 26955"/>
                    <a:gd name="connsiteX1" fmla="*/ 140 w 9525"/>
                    <a:gd name="connsiteY1" fmla="*/ 2697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40" y="23"/>
                      </a:moveTo>
                      <a:lnTo>
                        <a:pt x="140" y="26979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18" name="Freeform: Shape 1617">
                  <a:extLst>
                    <a:ext uri="{FF2B5EF4-FFF2-40B4-BE49-F238E27FC236}">
                      <a16:creationId xmlns:a16="http://schemas.microsoft.com/office/drawing/2014/main" id="{0A1A0FC8-212E-5A34-4FA3-42C9DE7D6280}"/>
                    </a:ext>
                  </a:extLst>
                </p:cNvPr>
                <p:cNvSpPr/>
                <p:nvPr/>
              </p:nvSpPr>
              <p:spPr>
                <a:xfrm>
                  <a:off x="1483510" y="3147453"/>
                  <a:ext cx="26955" cy="9525"/>
                </a:xfrm>
                <a:custGeom>
                  <a:avLst/>
                  <a:gdLst>
                    <a:gd name="connsiteX0" fmla="*/ 27096 w 26955"/>
                    <a:gd name="connsiteY0" fmla="*/ 23 h 9525"/>
                    <a:gd name="connsiteX1" fmla="*/ 140 w 26955"/>
                    <a:gd name="connsiteY1" fmla="*/ 2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6" y="23"/>
                      </a:moveTo>
                      <a:lnTo>
                        <a:pt x="140" y="23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27" name="Graphic 2">
                <a:extLst>
                  <a:ext uri="{FF2B5EF4-FFF2-40B4-BE49-F238E27FC236}">
                    <a16:creationId xmlns:a16="http://schemas.microsoft.com/office/drawing/2014/main" id="{1ECA0927-F9D3-F637-44D8-10CD33E8DC16}"/>
                  </a:ext>
                </a:extLst>
              </p:cNvPr>
              <p:cNvGrpSpPr/>
              <p:nvPr/>
            </p:nvGrpSpPr>
            <p:grpSpPr>
              <a:xfrm>
                <a:off x="3785852" y="1851522"/>
                <a:ext cx="72000" cy="70946"/>
                <a:chOff x="1462270" y="3133927"/>
                <a:chExt cx="26955" cy="26955"/>
              </a:xfrm>
              <a:solidFill>
                <a:srgbClr val="000000"/>
              </a:solidFill>
            </p:grpSpPr>
            <p:sp>
              <p:nvSpPr>
                <p:cNvPr id="1615" name="Freeform: Shape 1614">
                  <a:extLst>
                    <a:ext uri="{FF2B5EF4-FFF2-40B4-BE49-F238E27FC236}">
                      <a16:creationId xmlns:a16="http://schemas.microsoft.com/office/drawing/2014/main" id="{45473EC4-96CE-1500-4838-BA3F9084C75D}"/>
                    </a:ext>
                  </a:extLst>
                </p:cNvPr>
                <p:cNvSpPr/>
                <p:nvPr/>
              </p:nvSpPr>
              <p:spPr>
                <a:xfrm>
                  <a:off x="1475795" y="3133927"/>
                  <a:ext cx="9525" cy="26955"/>
                </a:xfrm>
                <a:custGeom>
                  <a:avLst/>
                  <a:gdLst>
                    <a:gd name="connsiteX0" fmla="*/ 138 w 9525"/>
                    <a:gd name="connsiteY0" fmla="*/ 23 h 26955"/>
                    <a:gd name="connsiteX1" fmla="*/ 138 w 9525"/>
                    <a:gd name="connsiteY1" fmla="*/ 2697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8" y="23"/>
                      </a:moveTo>
                      <a:lnTo>
                        <a:pt x="138" y="26979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16" name="Freeform: Shape 1615">
                  <a:extLst>
                    <a:ext uri="{FF2B5EF4-FFF2-40B4-BE49-F238E27FC236}">
                      <a16:creationId xmlns:a16="http://schemas.microsoft.com/office/drawing/2014/main" id="{E260B5C6-2E67-022B-2C1B-1D7CEE6E456F}"/>
                    </a:ext>
                  </a:extLst>
                </p:cNvPr>
                <p:cNvSpPr/>
                <p:nvPr/>
              </p:nvSpPr>
              <p:spPr>
                <a:xfrm>
                  <a:off x="1462270" y="3147453"/>
                  <a:ext cx="26955" cy="9525"/>
                </a:xfrm>
                <a:custGeom>
                  <a:avLst/>
                  <a:gdLst>
                    <a:gd name="connsiteX0" fmla="*/ 27094 w 26955"/>
                    <a:gd name="connsiteY0" fmla="*/ 23 h 9525"/>
                    <a:gd name="connsiteX1" fmla="*/ 138 w 26955"/>
                    <a:gd name="connsiteY1" fmla="*/ 2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4" y="23"/>
                      </a:moveTo>
                      <a:lnTo>
                        <a:pt x="138" y="23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28" name="Graphic 2">
                <a:extLst>
                  <a:ext uri="{FF2B5EF4-FFF2-40B4-BE49-F238E27FC236}">
                    <a16:creationId xmlns:a16="http://schemas.microsoft.com/office/drawing/2014/main" id="{2AD69DBD-90F1-2162-875C-E4F6DD7D235C}"/>
                  </a:ext>
                </a:extLst>
              </p:cNvPr>
              <p:cNvGrpSpPr/>
              <p:nvPr/>
            </p:nvGrpSpPr>
            <p:grpSpPr>
              <a:xfrm>
                <a:off x="3761919" y="1851522"/>
                <a:ext cx="72000" cy="70946"/>
                <a:chOff x="1450078" y="3133927"/>
                <a:chExt cx="26955" cy="26955"/>
              </a:xfrm>
              <a:solidFill>
                <a:srgbClr val="000000"/>
              </a:solidFill>
            </p:grpSpPr>
            <p:sp>
              <p:nvSpPr>
                <p:cNvPr id="1613" name="Freeform: Shape 1612">
                  <a:extLst>
                    <a:ext uri="{FF2B5EF4-FFF2-40B4-BE49-F238E27FC236}">
                      <a16:creationId xmlns:a16="http://schemas.microsoft.com/office/drawing/2014/main" id="{3C2AF526-3077-DE38-5CEC-2F37B48D9B4F}"/>
                    </a:ext>
                  </a:extLst>
                </p:cNvPr>
                <p:cNvSpPr/>
                <p:nvPr/>
              </p:nvSpPr>
              <p:spPr>
                <a:xfrm>
                  <a:off x="1463603" y="3133927"/>
                  <a:ext cx="9525" cy="26955"/>
                </a:xfrm>
                <a:custGeom>
                  <a:avLst/>
                  <a:gdLst>
                    <a:gd name="connsiteX0" fmla="*/ 137 w 9525"/>
                    <a:gd name="connsiteY0" fmla="*/ 23 h 26955"/>
                    <a:gd name="connsiteX1" fmla="*/ 137 w 9525"/>
                    <a:gd name="connsiteY1" fmla="*/ 2697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7" y="23"/>
                      </a:moveTo>
                      <a:lnTo>
                        <a:pt x="137" y="26979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14" name="Freeform: Shape 1613">
                  <a:extLst>
                    <a:ext uri="{FF2B5EF4-FFF2-40B4-BE49-F238E27FC236}">
                      <a16:creationId xmlns:a16="http://schemas.microsoft.com/office/drawing/2014/main" id="{B57597D3-95E2-EC6C-8B4C-1CAE1F4A9BE2}"/>
                    </a:ext>
                  </a:extLst>
                </p:cNvPr>
                <p:cNvSpPr/>
                <p:nvPr/>
              </p:nvSpPr>
              <p:spPr>
                <a:xfrm>
                  <a:off x="1450078" y="3147453"/>
                  <a:ext cx="26955" cy="9525"/>
                </a:xfrm>
                <a:custGeom>
                  <a:avLst/>
                  <a:gdLst>
                    <a:gd name="connsiteX0" fmla="*/ 27093 w 26955"/>
                    <a:gd name="connsiteY0" fmla="*/ 23 h 9525"/>
                    <a:gd name="connsiteX1" fmla="*/ 137 w 26955"/>
                    <a:gd name="connsiteY1" fmla="*/ 2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3" y="23"/>
                      </a:moveTo>
                      <a:lnTo>
                        <a:pt x="137" y="23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29" name="Graphic 2">
                <a:extLst>
                  <a:ext uri="{FF2B5EF4-FFF2-40B4-BE49-F238E27FC236}">
                    <a16:creationId xmlns:a16="http://schemas.microsoft.com/office/drawing/2014/main" id="{50BF40EB-8F9E-CA5C-AA5A-12477DB594F2}"/>
                  </a:ext>
                </a:extLst>
              </p:cNvPr>
              <p:cNvGrpSpPr/>
              <p:nvPr/>
            </p:nvGrpSpPr>
            <p:grpSpPr>
              <a:xfrm>
                <a:off x="3750138" y="1851522"/>
                <a:ext cx="72000" cy="70946"/>
                <a:chOff x="1444077" y="3133927"/>
                <a:chExt cx="26955" cy="26955"/>
              </a:xfrm>
              <a:solidFill>
                <a:srgbClr val="000000"/>
              </a:solidFill>
            </p:grpSpPr>
            <p:sp>
              <p:nvSpPr>
                <p:cNvPr id="1611" name="Freeform: Shape 1610">
                  <a:extLst>
                    <a:ext uri="{FF2B5EF4-FFF2-40B4-BE49-F238E27FC236}">
                      <a16:creationId xmlns:a16="http://schemas.microsoft.com/office/drawing/2014/main" id="{7E0D3D7A-F61A-7605-98E8-80E7BB38A623}"/>
                    </a:ext>
                  </a:extLst>
                </p:cNvPr>
                <p:cNvSpPr/>
                <p:nvPr/>
              </p:nvSpPr>
              <p:spPr>
                <a:xfrm>
                  <a:off x="1457602" y="3133927"/>
                  <a:ext cx="9525" cy="26955"/>
                </a:xfrm>
                <a:custGeom>
                  <a:avLst/>
                  <a:gdLst>
                    <a:gd name="connsiteX0" fmla="*/ 136 w 9525"/>
                    <a:gd name="connsiteY0" fmla="*/ 23 h 26955"/>
                    <a:gd name="connsiteX1" fmla="*/ 136 w 9525"/>
                    <a:gd name="connsiteY1" fmla="*/ 2697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6" y="23"/>
                      </a:moveTo>
                      <a:lnTo>
                        <a:pt x="136" y="26979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12" name="Freeform: Shape 1611">
                  <a:extLst>
                    <a:ext uri="{FF2B5EF4-FFF2-40B4-BE49-F238E27FC236}">
                      <a16:creationId xmlns:a16="http://schemas.microsoft.com/office/drawing/2014/main" id="{562AC3F8-A18D-F426-1EE5-55B4BA031A06}"/>
                    </a:ext>
                  </a:extLst>
                </p:cNvPr>
                <p:cNvSpPr/>
                <p:nvPr/>
              </p:nvSpPr>
              <p:spPr>
                <a:xfrm>
                  <a:off x="1444077" y="3147453"/>
                  <a:ext cx="26955" cy="9525"/>
                </a:xfrm>
                <a:custGeom>
                  <a:avLst/>
                  <a:gdLst>
                    <a:gd name="connsiteX0" fmla="*/ 27092 w 26955"/>
                    <a:gd name="connsiteY0" fmla="*/ 23 h 9525"/>
                    <a:gd name="connsiteX1" fmla="*/ 136 w 26955"/>
                    <a:gd name="connsiteY1" fmla="*/ 2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2" y="23"/>
                      </a:moveTo>
                      <a:lnTo>
                        <a:pt x="136" y="23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30" name="Graphic 2">
                <a:extLst>
                  <a:ext uri="{FF2B5EF4-FFF2-40B4-BE49-F238E27FC236}">
                    <a16:creationId xmlns:a16="http://schemas.microsoft.com/office/drawing/2014/main" id="{B099AB9E-33EF-E98F-8502-19E4DAD89798}"/>
                  </a:ext>
                </a:extLst>
              </p:cNvPr>
              <p:cNvGrpSpPr/>
              <p:nvPr/>
            </p:nvGrpSpPr>
            <p:grpSpPr>
              <a:xfrm>
                <a:off x="3744341" y="1851522"/>
                <a:ext cx="72000" cy="70946"/>
                <a:chOff x="1441124" y="3133927"/>
                <a:chExt cx="26955" cy="26955"/>
              </a:xfrm>
              <a:solidFill>
                <a:srgbClr val="000000"/>
              </a:solidFill>
            </p:grpSpPr>
            <p:sp>
              <p:nvSpPr>
                <p:cNvPr id="1609" name="Freeform: Shape 1608">
                  <a:extLst>
                    <a:ext uri="{FF2B5EF4-FFF2-40B4-BE49-F238E27FC236}">
                      <a16:creationId xmlns:a16="http://schemas.microsoft.com/office/drawing/2014/main" id="{A658BF52-ADB3-7636-56FE-1285131C1ECA}"/>
                    </a:ext>
                  </a:extLst>
                </p:cNvPr>
                <p:cNvSpPr/>
                <p:nvPr/>
              </p:nvSpPr>
              <p:spPr>
                <a:xfrm>
                  <a:off x="1454649" y="3133927"/>
                  <a:ext cx="9525" cy="26955"/>
                </a:xfrm>
                <a:custGeom>
                  <a:avLst/>
                  <a:gdLst>
                    <a:gd name="connsiteX0" fmla="*/ 136 w 9525"/>
                    <a:gd name="connsiteY0" fmla="*/ 23 h 26955"/>
                    <a:gd name="connsiteX1" fmla="*/ 136 w 9525"/>
                    <a:gd name="connsiteY1" fmla="*/ 2697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6" y="23"/>
                      </a:moveTo>
                      <a:lnTo>
                        <a:pt x="136" y="26979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10" name="Freeform: Shape 1609">
                  <a:extLst>
                    <a:ext uri="{FF2B5EF4-FFF2-40B4-BE49-F238E27FC236}">
                      <a16:creationId xmlns:a16="http://schemas.microsoft.com/office/drawing/2014/main" id="{B9E097CC-C9CB-016B-088C-BEC9A3914917}"/>
                    </a:ext>
                  </a:extLst>
                </p:cNvPr>
                <p:cNvSpPr/>
                <p:nvPr/>
              </p:nvSpPr>
              <p:spPr>
                <a:xfrm>
                  <a:off x="1441124" y="3147453"/>
                  <a:ext cx="26955" cy="9525"/>
                </a:xfrm>
                <a:custGeom>
                  <a:avLst/>
                  <a:gdLst>
                    <a:gd name="connsiteX0" fmla="*/ 27092 w 26955"/>
                    <a:gd name="connsiteY0" fmla="*/ 23 h 9525"/>
                    <a:gd name="connsiteX1" fmla="*/ 136 w 26955"/>
                    <a:gd name="connsiteY1" fmla="*/ 2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2" y="23"/>
                      </a:moveTo>
                      <a:lnTo>
                        <a:pt x="136" y="23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31" name="Graphic 2">
                <a:extLst>
                  <a:ext uri="{FF2B5EF4-FFF2-40B4-BE49-F238E27FC236}">
                    <a16:creationId xmlns:a16="http://schemas.microsoft.com/office/drawing/2014/main" id="{BBA9693E-0AF9-B5BF-8770-009EEBECDAB5}"/>
                  </a:ext>
                </a:extLst>
              </p:cNvPr>
              <p:cNvGrpSpPr/>
              <p:nvPr/>
            </p:nvGrpSpPr>
            <p:grpSpPr>
              <a:xfrm>
                <a:off x="3738359" y="1851522"/>
                <a:ext cx="72000" cy="70946"/>
                <a:chOff x="1438076" y="3133927"/>
                <a:chExt cx="26955" cy="26955"/>
              </a:xfrm>
              <a:solidFill>
                <a:srgbClr val="000000"/>
              </a:solidFill>
            </p:grpSpPr>
            <p:sp>
              <p:nvSpPr>
                <p:cNvPr id="1607" name="Freeform: Shape 1606">
                  <a:extLst>
                    <a:ext uri="{FF2B5EF4-FFF2-40B4-BE49-F238E27FC236}">
                      <a16:creationId xmlns:a16="http://schemas.microsoft.com/office/drawing/2014/main" id="{58C60C1C-87AA-9D80-EBC0-F20DA0DF9A2A}"/>
                    </a:ext>
                  </a:extLst>
                </p:cNvPr>
                <p:cNvSpPr/>
                <p:nvPr/>
              </p:nvSpPr>
              <p:spPr>
                <a:xfrm>
                  <a:off x="1451602" y="3133927"/>
                  <a:ext cx="9525" cy="26955"/>
                </a:xfrm>
                <a:custGeom>
                  <a:avLst/>
                  <a:gdLst>
                    <a:gd name="connsiteX0" fmla="*/ 136 w 9525"/>
                    <a:gd name="connsiteY0" fmla="*/ 23 h 26955"/>
                    <a:gd name="connsiteX1" fmla="*/ 136 w 9525"/>
                    <a:gd name="connsiteY1" fmla="*/ 2697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6" y="23"/>
                      </a:moveTo>
                      <a:lnTo>
                        <a:pt x="136" y="26979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08" name="Freeform: Shape 1607">
                  <a:extLst>
                    <a:ext uri="{FF2B5EF4-FFF2-40B4-BE49-F238E27FC236}">
                      <a16:creationId xmlns:a16="http://schemas.microsoft.com/office/drawing/2014/main" id="{47EF6ADD-C4EC-D564-5D2D-91824B24C76A}"/>
                    </a:ext>
                  </a:extLst>
                </p:cNvPr>
                <p:cNvSpPr/>
                <p:nvPr/>
              </p:nvSpPr>
              <p:spPr>
                <a:xfrm>
                  <a:off x="1438076" y="3147453"/>
                  <a:ext cx="26955" cy="9525"/>
                </a:xfrm>
                <a:custGeom>
                  <a:avLst/>
                  <a:gdLst>
                    <a:gd name="connsiteX0" fmla="*/ 27091 w 26955"/>
                    <a:gd name="connsiteY0" fmla="*/ 23 h 9525"/>
                    <a:gd name="connsiteX1" fmla="*/ 136 w 26955"/>
                    <a:gd name="connsiteY1" fmla="*/ 2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1" y="23"/>
                      </a:moveTo>
                      <a:lnTo>
                        <a:pt x="136" y="23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32" name="Graphic 2">
                <a:extLst>
                  <a:ext uri="{FF2B5EF4-FFF2-40B4-BE49-F238E27FC236}">
                    <a16:creationId xmlns:a16="http://schemas.microsoft.com/office/drawing/2014/main" id="{93EBFB3D-5C78-4F1C-B66B-BC00E36DCE04}"/>
                  </a:ext>
                </a:extLst>
              </p:cNvPr>
              <p:cNvGrpSpPr/>
              <p:nvPr/>
            </p:nvGrpSpPr>
            <p:grpSpPr>
              <a:xfrm>
                <a:off x="3720595" y="1851522"/>
                <a:ext cx="72000" cy="70946"/>
                <a:chOff x="1429027" y="3133927"/>
                <a:chExt cx="26955" cy="26955"/>
              </a:xfrm>
              <a:solidFill>
                <a:srgbClr val="000000"/>
              </a:solidFill>
            </p:grpSpPr>
            <p:sp>
              <p:nvSpPr>
                <p:cNvPr id="1605" name="Freeform: Shape 1604">
                  <a:extLst>
                    <a:ext uri="{FF2B5EF4-FFF2-40B4-BE49-F238E27FC236}">
                      <a16:creationId xmlns:a16="http://schemas.microsoft.com/office/drawing/2014/main" id="{D491365C-F1CA-8BEB-733B-2E3D78C87F61}"/>
                    </a:ext>
                  </a:extLst>
                </p:cNvPr>
                <p:cNvSpPr/>
                <p:nvPr/>
              </p:nvSpPr>
              <p:spPr>
                <a:xfrm>
                  <a:off x="1442553" y="3133927"/>
                  <a:ext cx="9525" cy="26955"/>
                </a:xfrm>
                <a:custGeom>
                  <a:avLst/>
                  <a:gdLst>
                    <a:gd name="connsiteX0" fmla="*/ 135 w 9525"/>
                    <a:gd name="connsiteY0" fmla="*/ 23 h 26955"/>
                    <a:gd name="connsiteX1" fmla="*/ 135 w 9525"/>
                    <a:gd name="connsiteY1" fmla="*/ 2697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5" y="23"/>
                      </a:moveTo>
                      <a:lnTo>
                        <a:pt x="135" y="26979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06" name="Freeform: Shape 1605">
                  <a:extLst>
                    <a:ext uri="{FF2B5EF4-FFF2-40B4-BE49-F238E27FC236}">
                      <a16:creationId xmlns:a16="http://schemas.microsoft.com/office/drawing/2014/main" id="{E95ABF71-C857-7E96-38C6-E1EF0D02E424}"/>
                    </a:ext>
                  </a:extLst>
                </p:cNvPr>
                <p:cNvSpPr/>
                <p:nvPr/>
              </p:nvSpPr>
              <p:spPr>
                <a:xfrm>
                  <a:off x="1429027" y="3147453"/>
                  <a:ext cx="26955" cy="9525"/>
                </a:xfrm>
                <a:custGeom>
                  <a:avLst/>
                  <a:gdLst>
                    <a:gd name="connsiteX0" fmla="*/ 27090 w 26955"/>
                    <a:gd name="connsiteY0" fmla="*/ 23 h 9525"/>
                    <a:gd name="connsiteX1" fmla="*/ 135 w 26955"/>
                    <a:gd name="connsiteY1" fmla="*/ 2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0" y="23"/>
                      </a:moveTo>
                      <a:lnTo>
                        <a:pt x="135" y="23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33" name="Graphic 2">
                <a:extLst>
                  <a:ext uri="{FF2B5EF4-FFF2-40B4-BE49-F238E27FC236}">
                    <a16:creationId xmlns:a16="http://schemas.microsoft.com/office/drawing/2014/main" id="{0949D0EB-DC25-184D-1008-F6961DBC8D53}"/>
                  </a:ext>
                </a:extLst>
              </p:cNvPr>
              <p:cNvGrpSpPr/>
              <p:nvPr/>
            </p:nvGrpSpPr>
            <p:grpSpPr>
              <a:xfrm>
                <a:off x="3708442" y="1851522"/>
                <a:ext cx="72000" cy="70946"/>
                <a:chOff x="1422836" y="3133927"/>
                <a:chExt cx="26955" cy="26955"/>
              </a:xfrm>
              <a:solidFill>
                <a:srgbClr val="000000"/>
              </a:solidFill>
            </p:grpSpPr>
            <p:sp>
              <p:nvSpPr>
                <p:cNvPr id="1603" name="Freeform: Shape 1602">
                  <a:extLst>
                    <a:ext uri="{FF2B5EF4-FFF2-40B4-BE49-F238E27FC236}">
                      <a16:creationId xmlns:a16="http://schemas.microsoft.com/office/drawing/2014/main" id="{0E379A86-91F8-8096-9A52-A8039996FCCD}"/>
                    </a:ext>
                  </a:extLst>
                </p:cNvPr>
                <p:cNvSpPr/>
                <p:nvPr/>
              </p:nvSpPr>
              <p:spPr>
                <a:xfrm>
                  <a:off x="1436362" y="3133927"/>
                  <a:ext cx="9525" cy="26955"/>
                </a:xfrm>
                <a:custGeom>
                  <a:avLst/>
                  <a:gdLst>
                    <a:gd name="connsiteX0" fmla="*/ 134 w 9525"/>
                    <a:gd name="connsiteY0" fmla="*/ 23 h 26955"/>
                    <a:gd name="connsiteX1" fmla="*/ 134 w 9525"/>
                    <a:gd name="connsiteY1" fmla="*/ 2697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4" y="23"/>
                      </a:moveTo>
                      <a:lnTo>
                        <a:pt x="134" y="26979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04" name="Freeform: Shape 1603">
                  <a:extLst>
                    <a:ext uri="{FF2B5EF4-FFF2-40B4-BE49-F238E27FC236}">
                      <a16:creationId xmlns:a16="http://schemas.microsoft.com/office/drawing/2014/main" id="{63F0075E-A954-D09D-A541-7BE516B93458}"/>
                    </a:ext>
                  </a:extLst>
                </p:cNvPr>
                <p:cNvSpPr/>
                <p:nvPr/>
              </p:nvSpPr>
              <p:spPr>
                <a:xfrm>
                  <a:off x="1422836" y="3147453"/>
                  <a:ext cx="26955" cy="9525"/>
                </a:xfrm>
                <a:custGeom>
                  <a:avLst/>
                  <a:gdLst>
                    <a:gd name="connsiteX0" fmla="*/ 27090 w 26955"/>
                    <a:gd name="connsiteY0" fmla="*/ 23 h 9525"/>
                    <a:gd name="connsiteX1" fmla="*/ 134 w 26955"/>
                    <a:gd name="connsiteY1" fmla="*/ 2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0" y="23"/>
                      </a:moveTo>
                      <a:lnTo>
                        <a:pt x="134" y="23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34" name="Graphic 2">
                <a:extLst>
                  <a:ext uri="{FF2B5EF4-FFF2-40B4-BE49-F238E27FC236}">
                    <a16:creationId xmlns:a16="http://schemas.microsoft.com/office/drawing/2014/main" id="{F501D9E1-044A-A712-2C3B-D0CBDF1BF4B8}"/>
                  </a:ext>
                </a:extLst>
              </p:cNvPr>
              <p:cNvGrpSpPr/>
              <p:nvPr/>
            </p:nvGrpSpPr>
            <p:grpSpPr>
              <a:xfrm>
                <a:off x="3696662" y="1851522"/>
                <a:ext cx="72000" cy="70946"/>
                <a:chOff x="1416835" y="3133927"/>
                <a:chExt cx="26955" cy="26955"/>
              </a:xfrm>
              <a:solidFill>
                <a:srgbClr val="000000"/>
              </a:solidFill>
            </p:grpSpPr>
            <p:sp>
              <p:nvSpPr>
                <p:cNvPr id="1601" name="Freeform: Shape 1600">
                  <a:extLst>
                    <a:ext uri="{FF2B5EF4-FFF2-40B4-BE49-F238E27FC236}">
                      <a16:creationId xmlns:a16="http://schemas.microsoft.com/office/drawing/2014/main" id="{231636EB-941E-1457-7D84-76001408DA3F}"/>
                    </a:ext>
                  </a:extLst>
                </p:cNvPr>
                <p:cNvSpPr/>
                <p:nvPr/>
              </p:nvSpPr>
              <p:spPr>
                <a:xfrm>
                  <a:off x="1430361" y="3133927"/>
                  <a:ext cx="9525" cy="26955"/>
                </a:xfrm>
                <a:custGeom>
                  <a:avLst/>
                  <a:gdLst>
                    <a:gd name="connsiteX0" fmla="*/ 133 w 9525"/>
                    <a:gd name="connsiteY0" fmla="*/ 23 h 26955"/>
                    <a:gd name="connsiteX1" fmla="*/ 133 w 9525"/>
                    <a:gd name="connsiteY1" fmla="*/ 2697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3" y="23"/>
                      </a:moveTo>
                      <a:lnTo>
                        <a:pt x="133" y="26979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02" name="Freeform: Shape 1601">
                  <a:extLst>
                    <a:ext uri="{FF2B5EF4-FFF2-40B4-BE49-F238E27FC236}">
                      <a16:creationId xmlns:a16="http://schemas.microsoft.com/office/drawing/2014/main" id="{7F305EAD-F971-7442-A4F6-BA0207A96E0B}"/>
                    </a:ext>
                  </a:extLst>
                </p:cNvPr>
                <p:cNvSpPr/>
                <p:nvPr/>
              </p:nvSpPr>
              <p:spPr>
                <a:xfrm>
                  <a:off x="1416835" y="3147453"/>
                  <a:ext cx="26955" cy="9525"/>
                </a:xfrm>
                <a:custGeom>
                  <a:avLst/>
                  <a:gdLst>
                    <a:gd name="connsiteX0" fmla="*/ 27089 w 26955"/>
                    <a:gd name="connsiteY0" fmla="*/ 23 h 9525"/>
                    <a:gd name="connsiteX1" fmla="*/ 133 w 26955"/>
                    <a:gd name="connsiteY1" fmla="*/ 2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89" y="23"/>
                      </a:moveTo>
                      <a:lnTo>
                        <a:pt x="133" y="23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35" name="Graphic 2">
                <a:extLst>
                  <a:ext uri="{FF2B5EF4-FFF2-40B4-BE49-F238E27FC236}">
                    <a16:creationId xmlns:a16="http://schemas.microsoft.com/office/drawing/2014/main" id="{17992788-FE8F-0483-4132-BF0664B6A646}"/>
                  </a:ext>
                </a:extLst>
              </p:cNvPr>
              <p:cNvGrpSpPr/>
              <p:nvPr/>
            </p:nvGrpSpPr>
            <p:grpSpPr>
              <a:xfrm>
                <a:off x="3690680" y="1851522"/>
                <a:ext cx="72000" cy="70946"/>
                <a:chOff x="1413787" y="3133927"/>
                <a:chExt cx="26955" cy="26955"/>
              </a:xfrm>
              <a:solidFill>
                <a:srgbClr val="000000"/>
              </a:solidFill>
            </p:grpSpPr>
            <p:sp>
              <p:nvSpPr>
                <p:cNvPr id="1599" name="Freeform: Shape 1598">
                  <a:extLst>
                    <a:ext uri="{FF2B5EF4-FFF2-40B4-BE49-F238E27FC236}">
                      <a16:creationId xmlns:a16="http://schemas.microsoft.com/office/drawing/2014/main" id="{9780E7B7-5E30-DE37-F1E3-68E8165422DE}"/>
                    </a:ext>
                  </a:extLst>
                </p:cNvPr>
                <p:cNvSpPr/>
                <p:nvPr/>
              </p:nvSpPr>
              <p:spPr>
                <a:xfrm>
                  <a:off x="1427313" y="3133927"/>
                  <a:ext cx="9525" cy="26955"/>
                </a:xfrm>
                <a:custGeom>
                  <a:avLst/>
                  <a:gdLst>
                    <a:gd name="connsiteX0" fmla="*/ 133 w 9525"/>
                    <a:gd name="connsiteY0" fmla="*/ 23 h 26955"/>
                    <a:gd name="connsiteX1" fmla="*/ 133 w 9525"/>
                    <a:gd name="connsiteY1" fmla="*/ 2697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3" y="23"/>
                      </a:moveTo>
                      <a:lnTo>
                        <a:pt x="133" y="26979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00" name="Freeform: Shape 1599">
                  <a:extLst>
                    <a:ext uri="{FF2B5EF4-FFF2-40B4-BE49-F238E27FC236}">
                      <a16:creationId xmlns:a16="http://schemas.microsoft.com/office/drawing/2014/main" id="{64EFDB66-2AB1-BA7C-A0E0-4C0D5D0023F2}"/>
                    </a:ext>
                  </a:extLst>
                </p:cNvPr>
                <p:cNvSpPr/>
                <p:nvPr/>
              </p:nvSpPr>
              <p:spPr>
                <a:xfrm>
                  <a:off x="1413787" y="3147453"/>
                  <a:ext cx="26955" cy="9525"/>
                </a:xfrm>
                <a:custGeom>
                  <a:avLst/>
                  <a:gdLst>
                    <a:gd name="connsiteX0" fmla="*/ 27089 w 26955"/>
                    <a:gd name="connsiteY0" fmla="*/ 23 h 9525"/>
                    <a:gd name="connsiteX1" fmla="*/ 133 w 26955"/>
                    <a:gd name="connsiteY1" fmla="*/ 2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89" y="23"/>
                      </a:moveTo>
                      <a:lnTo>
                        <a:pt x="133" y="23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36" name="Graphic 2">
                <a:extLst>
                  <a:ext uri="{FF2B5EF4-FFF2-40B4-BE49-F238E27FC236}">
                    <a16:creationId xmlns:a16="http://schemas.microsoft.com/office/drawing/2014/main" id="{497590A3-89C8-1B10-F33D-B37AB9C5C073}"/>
                  </a:ext>
                </a:extLst>
              </p:cNvPr>
              <p:cNvGrpSpPr/>
              <p:nvPr/>
            </p:nvGrpSpPr>
            <p:grpSpPr>
              <a:xfrm>
                <a:off x="3684696" y="1851522"/>
                <a:ext cx="72000" cy="70946"/>
                <a:chOff x="1410739" y="3133927"/>
                <a:chExt cx="26955" cy="26955"/>
              </a:xfrm>
              <a:solidFill>
                <a:srgbClr val="000000"/>
              </a:solidFill>
            </p:grpSpPr>
            <p:sp>
              <p:nvSpPr>
                <p:cNvPr id="1597" name="Freeform: Shape 1596">
                  <a:extLst>
                    <a:ext uri="{FF2B5EF4-FFF2-40B4-BE49-F238E27FC236}">
                      <a16:creationId xmlns:a16="http://schemas.microsoft.com/office/drawing/2014/main" id="{D0289202-E29D-7B96-21E0-61D7F75EE3DF}"/>
                    </a:ext>
                  </a:extLst>
                </p:cNvPr>
                <p:cNvSpPr/>
                <p:nvPr/>
              </p:nvSpPr>
              <p:spPr>
                <a:xfrm>
                  <a:off x="1424265" y="3133927"/>
                  <a:ext cx="9525" cy="26955"/>
                </a:xfrm>
                <a:custGeom>
                  <a:avLst/>
                  <a:gdLst>
                    <a:gd name="connsiteX0" fmla="*/ 133 w 9525"/>
                    <a:gd name="connsiteY0" fmla="*/ 23 h 26955"/>
                    <a:gd name="connsiteX1" fmla="*/ 133 w 9525"/>
                    <a:gd name="connsiteY1" fmla="*/ 2697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3" y="23"/>
                      </a:moveTo>
                      <a:lnTo>
                        <a:pt x="133" y="26979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98" name="Freeform: Shape 1597">
                  <a:extLst>
                    <a:ext uri="{FF2B5EF4-FFF2-40B4-BE49-F238E27FC236}">
                      <a16:creationId xmlns:a16="http://schemas.microsoft.com/office/drawing/2014/main" id="{064870FD-6B9C-0CD2-3E14-8587C2283668}"/>
                    </a:ext>
                  </a:extLst>
                </p:cNvPr>
                <p:cNvSpPr/>
                <p:nvPr/>
              </p:nvSpPr>
              <p:spPr>
                <a:xfrm>
                  <a:off x="1410739" y="3147453"/>
                  <a:ext cx="26955" cy="9525"/>
                </a:xfrm>
                <a:custGeom>
                  <a:avLst/>
                  <a:gdLst>
                    <a:gd name="connsiteX0" fmla="*/ 27089 w 26955"/>
                    <a:gd name="connsiteY0" fmla="*/ 23 h 9525"/>
                    <a:gd name="connsiteX1" fmla="*/ 133 w 26955"/>
                    <a:gd name="connsiteY1" fmla="*/ 2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89" y="23"/>
                      </a:moveTo>
                      <a:lnTo>
                        <a:pt x="133" y="23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37" name="Graphic 2">
                <a:extLst>
                  <a:ext uri="{FF2B5EF4-FFF2-40B4-BE49-F238E27FC236}">
                    <a16:creationId xmlns:a16="http://schemas.microsoft.com/office/drawing/2014/main" id="{87FAE82B-1490-651F-92CB-5FADF9BC8445}"/>
                  </a:ext>
                </a:extLst>
              </p:cNvPr>
              <p:cNvGrpSpPr/>
              <p:nvPr/>
            </p:nvGrpSpPr>
            <p:grpSpPr>
              <a:xfrm>
                <a:off x="3666934" y="1817677"/>
                <a:ext cx="72000" cy="70946"/>
                <a:chOff x="1401691" y="3121068"/>
                <a:chExt cx="26955" cy="26955"/>
              </a:xfrm>
              <a:solidFill>
                <a:srgbClr val="000000"/>
              </a:solidFill>
            </p:grpSpPr>
            <p:sp>
              <p:nvSpPr>
                <p:cNvPr id="1595" name="Freeform: Shape 1594">
                  <a:extLst>
                    <a:ext uri="{FF2B5EF4-FFF2-40B4-BE49-F238E27FC236}">
                      <a16:creationId xmlns:a16="http://schemas.microsoft.com/office/drawing/2014/main" id="{6E88CE54-1344-7E2E-7408-146E5BADE8E6}"/>
                    </a:ext>
                  </a:extLst>
                </p:cNvPr>
                <p:cNvSpPr/>
                <p:nvPr/>
              </p:nvSpPr>
              <p:spPr>
                <a:xfrm>
                  <a:off x="1415216" y="3121068"/>
                  <a:ext cx="9525" cy="26955"/>
                </a:xfrm>
                <a:custGeom>
                  <a:avLst/>
                  <a:gdLst>
                    <a:gd name="connsiteX0" fmla="*/ 132 w 9525"/>
                    <a:gd name="connsiteY0" fmla="*/ 22 h 26955"/>
                    <a:gd name="connsiteX1" fmla="*/ 132 w 9525"/>
                    <a:gd name="connsiteY1" fmla="*/ 2697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2" y="22"/>
                      </a:moveTo>
                      <a:lnTo>
                        <a:pt x="132" y="26977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96" name="Freeform: Shape 1595">
                  <a:extLst>
                    <a:ext uri="{FF2B5EF4-FFF2-40B4-BE49-F238E27FC236}">
                      <a16:creationId xmlns:a16="http://schemas.microsoft.com/office/drawing/2014/main" id="{E0C0ABE3-4110-49BA-9A5F-B410C3F49719}"/>
                    </a:ext>
                  </a:extLst>
                </p:cNvPr>
                <p:cNvSpPr/>
                <p:nvPr/>
              </p:nvSpPr>
              <p:spPr>
                <a:xfrm>
                  <a:off x="1401691" y="3134594"/>
                  <a:ext cx="26955" cy="9525"/>
                </a:xfrm>
                <a:custGeom>
                  <a:avLst/>
                  <a:gdLst>
                    <a:gd name="connsiteX0" fmla="*/ 27088 w 26955"/>
                    <a:gd name="connsiteY0" fmla="*/ 22 h 9525"/>
                    <a:gd name="connsiteX1" fmla="*/ 132 w 26955"/>
                    <a:gd name="connsiteY1" fmla="*/ 2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88" y="22"/>
                      </a:moveTo>
                      <a:lnTo>
                        <a:pt x="132" y="2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38" name="Graphic 2">
                <a:extLst>
                  <a:ext uri="{FF2B5EF4-FFF2-40B4-BE49-F238E27FC236}">
                    <a16:creationId xmlns:a16="http://schemas.microsoft.com/office/drawing/2014/main" id="{A3C67D4E-ACB6-88EB-42B7-6CE61B3396D1}"/>
                  </a:ext>
                </a:extLst>
              </p:cNvPr>
              <p:cNvGrpSpPr/>
              <p:nvPr/>
            </p:nvGrpSpPr>
            <p:grpSpPr>
              <a:xfrm>
                <a:off x="3660952" y="1817677"/>
                <a:ext cx="72000" cy="70946"/>
                <a:chOff x="1398643" y="3121068"/>
                <a:chExt cx="26955" cy="26955"/>
              </a:xfrm>
              <a:solidFill>
                <a:srgbClr val="000000"/>
              </a:solidFill>
            </p:grpSpPr>
            <p:sp>
              <p:nvSpPr>
                <p:cNvPr id="1593" name="Freeform: Shape 1592">
                  <a:extLst>
                    <a:ext uri="{FF2B5EF4-FFF2-40B4-BE49-F238E27FC236}">
                      <a16:creationId xmlns:a16="http://schemas.microsoft.com/office/drawing/2014/main" id="{8C59C651-E4F5-60CB-49C8-BCA9F3A5DF3D}"/>
                    </a:ext>
                  </a:extLst>
                </p:cNvPr>
                <p:cNvSpPr/>
                <p:nvPr/>
              </p:nvSpPr>
              <p:spPr>
                <a:xfrm>
                  <a:off x="1412168" y="3121068"/>
                  <a:ext cx="9525" cy="26955"/>
                </a:xfrm>
                <a:custGeom>
                  <a:avLst/>
                  <a:gdLst>
                    <a:gd name="connsiteX0" fmla="*/ 132 w 9525"/>
                    <a:gd name="connsiteY0" fmla="*/ 22 h 26955"/>
                    <a:gd name="connsiteX1" fmla="*/ 132 w 9525"/>
                    <a:gd name="connsiteY1" fmla="*/ 2697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2" y="22"/>
                      </a:moveTo>
                      <a:lnTo>
                        <a:pt x="132" y="26977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94" name="Freeform: Shape 1593">
                  <a:extLst>
                    <a:ext uri="{FF2B5EF4-FFF2-40B4-BE49-F238E27FC236}">
                      <a16:creationId xmlns:a16="http://schemas.microsoft.com/office/drawing/2014/main" id="{9BF7F436-C1AA-38D3-1FE3-316308635426}"/>
                    </a:ext>
                  </a:extLst>
                </p:cNvPr>
                <p:cNvSpPr/>
                <p:nvPr/>
              </p:nvSpPr>
              <p:spPr>
                <a:xfrm>
                  <a:off x="1398643" y="3134594"/>
                  <a:ext cx="26955" cy="9525"/>
                </a:xfrm>
                <a:custGeom>
                  <a:avLst/>
                  <a:gdLst>
                    <a:gd name="connsiteX0" fmla="*/ 27087 w 26955"/>
                    <a:gd name="connsiteY0" fmla="*/ 22 h 9525"/>
                    <a:gd name="connsiteX1" fmla="*/ 132 w 26955"/>
                    <a:gd name="connsiteY1" fmla="*/ 2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87" y="22"/>
                      </a:moveTo>
                      <a:lnTo>
                        <a:pt x="132" y="2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39" name="Graphic 2">
                <a:extLst>
                  <a:ext uri="{FF2B5EF4-FFF2-40B4-BE49-F238E27FC236}">
                    <a16:creationId xmlns:a16="http://schemas.microsoft.com/office/drawing/2014/main" id="{589E2DFE-987A-7895-A069-354D8919EE88}"/>
                  </a:ext>
                </a:extLst>
              </p:cNvPr>
              <p:cNvGrpSpPr/>
              <p:nvPr/>
            </p:nvGrpSpPr>
            <p:grpSpPr>
              <a:xfrm>
                <a:off x="3411151" y="1817677"/>
                <a:ext cx="72000" cy="70946"/>
                <a:chOff x="1271389" y="3121068"/>
                <a:chExt cx="26955" cy="26955"/>
              </a:xfrm>
              <a:solidFill>
                <a:srgbClr val="000000"/>
              </a:solidFill>
            </p:grpSpPr>
            <p:sp>
              <p:nvSpPr>
                <p:cNvPr id="1591" name="Freeform: Shape 1590">
                  <a:extLst>
                    <a:ext uri="{FF2B5EF4-FFF2-40B4-BE49-F238E27FC236}">
                      <a16:creationId xmlns:a16="http://schemas.microsoft.com/office/drawing/2014/main" id="{1614E98A-AF79-1628-CC2B-FAB33AEBCBD7}"/>
                    </a:ext>
                  </a:extLst>
                </p:cNvPr>
                <p:cNvSpPr/>
                <p:nvPr/>
              </p:nvSpPr>
              <p:spPr>
                <a:xfrm>
                  <a:off x="1284914" y="3121068"/>
                  <a:ext cx="9525" cy="26955"/>
                </a:xfrm>
                <a:custGeom>
                  <a:avLst/>
                  <a:gdLst>
                    <a:gd name="connsiteX0" fmla="*/ 118 w 9525"/>
                    <a:gd name="connsiteY0" fmla="*/ 22 h 26955"/>
                    <a:gd name="connsiteX1" fmla="*/ 118 w 9525"/>
                    <a:gd name="connsiteY1" fmla="*/ 2697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18" y="22"/>
                      </a:moveTo>
                      <a:lnTo>
                        <a:pt x="118" y="26977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92" name="Freeform: Shape 1591">
                  <a:extLst>
                    <a:ext uri="{FF2B5EF4-FFF2-40B4-BE49-F238E27FC236}">
                      <a16:creationId xmlns:a16="http://schemas.microsoft.com/office/drawing/2014/main" id="{C9EEEDFD-1948-C9C7-07CF-BC73C1E63A3B}"/>
                    </a:ext>
                  </a:extLst>
                </p:cNvPr>
                <p:cNvSpPr/>
                <p:nvPr/>
              </p:nvSpPr>
              <p:spPr>
                <a:xfrm>
                  <a:off x="1271389" y="3134594"/>
                  <a:ext cx="26955" cy="9525"/>
                </a:xfrm>
                <a:custGeom>
                  <a:avLst/>
                  <a:gdLst>
                    <a:gd name="connsiteX0" fmla="*/ 27074 w 26955"/>
                    <a:gd name="connsiteY0" fmla="*/ 22 h 9525"/>
                    <a:gd name="connsiteX1" fmla="*/ 118 w 26955"/>
                    <a:gd name="connsiteY1" fmla="*/ 2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74" y="22"/>
                      </a:moveTo>
                      <a:lnTo>
                        <a:pt x="118" y="2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40" name="Graphic 2">
                <a:extLst>
                  <a:ext uri="{FF2B5EF4-FFF2-40B4-BE49-F238E27FC236}">
                    <a16:creationId xmlns:a16="http://schemas.microsoft.com/office/drawing/2014/main" id="{AF7CE57A-2A54-95D0-4F55-1780223B8DCD}"/>
                  </a:ext>
                </a:extLst>
              </p:cNvPr>
              <p:cNvGrpSpPr/>
              <p:nvPr/>
            </p:nvGrpSpPr>
            <p:grpSpPr>
              <a:xfrm>
                <a:off x="3339539" y="1817677"/>
                <a:ext cx="72000" cy="70946"/>
                <a:chOff x="1234908" y="3121068"/>
                <a:chExt cx="26955" cy="26955"/>
              </a:xfrm>
              <a:solidFill>
                <a:srgbClr val="000000"/>
              </a:solidFill>
            </p:grpSpPr>
            <p:sp>
              <p:nvSpPr>
                <p:cNvPr id="1589" name="Freeform: Shape 1588">
                  <a:extLst>
                    <a:ext uri="{FF2B5EF4-FFF2-40B4-BE49-F238E27FC236}">
                      <a16:creationId xmlns:a16="http://schemas.microsoft.com/office/drawing/2014/main" id="{741810D0-C3ED-D0F5-B181-5B501108DBCD}"/>
                    </a:ext>
                  </a:extLst>
                </p:cNvPr>
                <p:cNvSpPr/>
                <p:nvPr/>
              </p:nvSpPr>
              <p:spPr>
                <a:xfrm>
                  <a:off x="1248433" y="3121068"/>
                  <a:ext cx="9525" cy="26955"/>
                </a:xfrm>
                <a:custGeom>
                  <a:avLst/>
                  <a:gdLst>
                    <a:gd name="connsiteX0" fmla="*/ 114 w 9525"/>
                    <a:gd name="connsiteY0" fmla="*/ 22 h 26955"/>
                    <a:gd name="connsiteX1" fmla="*/ 114 w 9525"/>
                    <a:gd name="connsiteY1" fmla="*/ 2697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14" y="22"/>
                      </a:moveTo>
                      <a:lnTo>
                        <a:pt x="114" y="26977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90" name="Freeform: Shape 1589">
                  <a:extLst>
                    <a:ext uri="{FF2B5EF4-FFF2-40B4-BE49-F238E27FC236}">
                      <a16:creationId xmlns:a16="http://schemas.microsoft.com/office/drawing/2014/main" id="{95059F55-6B79-AA88-C248-272C01D4A1E1}"/>
                    </a:ext>
                  </a:extLst>
                </p:cNvPr>
                <p:cNvSpPr/>
                <p:nvPr/>
              </p:nvSpPr>
              <p:spPr>
                <a:xfrm>
                  <a:off x="1234908" y="3134594"/>
                  <a:ext cx="26955" cy="9525"/>
                </a:xfrm>
                <a:custGeom>
                  <a:avLst/>
                  <a:gdLst>
                    <a:gd name="connsiteX0" fmla="*/ 27070 w 26955"/>
                    <a:gd name="connsiteY0" fmla="*/ 22 h 9525"/>
                    <a:gd name="connsiteX1" fmla="*/ 114 w 26955"/>
                    <a:gd name="connsiteY1" fmla="*/ 2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70" y="22"/>
                      </a:moveTo>
                      <a:lnTo>
                        <a:pt x="114" y="2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41" name="Graphic 2">
                <a:extLst>
                  <a:ext uri="{FF2B5EF4-FFF2-40B4-BE49-F238E27FC236}">
                    <a16:creationId xmlns:a16="http://schemas.microsoft.com/office/drawing/2014/main" id="{AC942F43-5FAF-E8F2-939C-14BBD8F1949F}"/>
                  </a:ext>
                </a:extLst>
              </p:cNvPr>
              <p:cNvGrpSpPr/>
              <p:nvPr/>
            </p:nvGrpSpPr>
            <p:grpSpPr>
              <a:xfrm>
                <a:off x="2833956" y="1753498"/>
                <a:ext cx="72000" cy="70946"/>
                <a:chOff x="977352" y="3096684"/>
                <a:chExt cx="26955" cy="26955"/>
              </a:xfrm>
              <a:solidFill>
                <a:srgbClr val="000000"/>
              </a:solidFill>
            </p:grpSpPr>
            <p:sp>
              <p:nvSpPr>
                <p:cNvPr id="1587" name="Freeform: Shape 1586">
                  <a:extLst>
                    <a:ext uri="{FF2B5EF4-FFF2-40B4-BE49-F238E27FC236}">
                      <a16:creationId xmlns:a16="http://schemas.microsoft.com/office/drawing/2014/main" id="{222A76C7-6610-73E0-793B-2A33E789D4A5}"/>
                    </a:ext>
                  </a:extLst>
                </p:cNvPr>
                <p:cNvSpPr/>
                <p:nvPr/>
              </p:nvSpPr>
              <p:spPr>
                <a:xfrm>
                  <a:off x="990877" y="3096684"/>
                  <a:ext cx="9525" cy="26955"/>
                </a:xfrm>
                <a:custGeom>
                  <a:avLst/>
                  <a:gdLst>
                    <a:gd name="connsiteX0" fmla="*/ 87 w 9525"/>
                    <a:gd name="connsiteY0" fmla="*/ 19 h 26955"/>
                    <a:gd name="connsiteX1" fmla="*/ 87 w 9525"/>
                    <a:gd name="connsiteY1" fmla="*/ 26975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87" y="19"/>
                      </a:moveTo>
                      <a:lnTo>
                        <a:pt x="87" y="26975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88" name="Freeform: Shape 1587">
                  <a:extLst>
                    <a:ext uri="{FF2B5EF4-FFF2-40B4-BE49-F238E27FC236}">
                      <a16:creationId xmlns:a16="http://schemas.microsoft.com/office/drawing/2014/main" id="{5D89EA48-660E-755E-AA93-01F1F7B8F6E3}"/>
                    </a:ext>
                  </a:extLst>
                </p:cNvPr>
                <p:cNvSpPr/>
                <p:nvPr/>
              </p:nvSpPr>
              <p:spPr>
                <a:xfrm>
                  <a:off x="977352" y="3110210"/>
                  <a:ext cx="26955" cy="9525"/>
                </a:xfrm>
                <a:custGeom>
                  <a:avLst/>
                  <a:gdLst>
                    <a:gd name="connsiteX0" fmla="*/ 27043 w 26955"/>
                    <a:gd name="connsiteY0" fmla="*/ 19 h 9525"/>
                    <a:gd name="connsiteX1" fmla="*/ 87 w 26955"/>
                    <a:gd name="connsiteY1" fmla="*/ 19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43" y="19"/>
                      </a:moveTo>
                      <a:lnTo>
                        <a:pt x="87" y="19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42" name="Graphic 2">
                <a:extLst>
                  <a:ext uri="{FF2B5EF4-FFF2-40B4-BE49-F238E27FC236}">
                    <a16:creationId xmlns:a16="http://schemas.microsoft.com/office/drawing/2014/main" id="{4364D0DD-E484-2444-974D-0CD4B5C9D7FA}"/>
                  </a:ext>
                </a:extLst>
              </p:cNvPr>
              <p:cNvGrpSpPr/>
              <p:nvPr/>
            </p:nvGrpSpPr>
            <p:grpSpPr>
              <a:xfrm>
                <a:off x="2810023" y="1721910"/>
                <a:ext cx="72000" cy="70946"/>
                <a:chOff x="965160" y="3084683"/>
                <a:chExt cx="26955" cy="26955"/>
              </a:xfrm>
              <a:solidFill>
                <a:srgbClr val="000000"/>
              </a:solidFill>
            </p:grpSpPr>
            <p:sp>
              <p:nvSpPr>
                <p:cNvPr id="1585" name="Freeform: Shape 1584">
                  <a:extLst>
                    <a:ext uri="{FF2B5EF4-FFF2-40B4-BE49-F238E27FC236}">
                      <a16:creationId xmlns:a16="http://schemas.microsoft.com/office/drawing/2014/main" id="{8460671D-ADDD-CA7B-4474-47A923137C68}"/>
                    </a:ext>
                  </a:extLst>
                </p:cNvPr>
                <p:cNvSpPr/>
                <p:nvPr/>
              </p:nvSpPr>
              <p:spPr>
                <a:xfrm>
                  <a:off x="978685" y="3084683"/>
                  <a:ext cx="9525" cy="26955"/>
                </a:xfrm>
                <a:custGeom>
                  <a:avLst/>
                  <a:gdLst>
                    <a:gd name="connsiteX0" fmla="*/ 86 w 9525"/>
                    <a:gd name="connsiteY0" fmla="*/ 18 h 26955"/>
                    <a:gd name="connsiteX1" fmla="*/ 86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86" y="18"/>
                      </a:moveTo>
                      <a:lnTo>
                        <a:pt x="86" y="26974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86" name="Freeform: Shape 1585">
                  <a:extLst>
                    <a:ext uri="{FF2B5EF4-FFF2-40B4-BE49-F238E27FC236}">
                      <a16:creationId xmlns:a16="http://schemas.microsoft.com/office/drawing/2014/main" id="{8601B995-033B-B756-9112-D69AD1F80BA5}"/>
                    </a:ext>
                  </a:extLst>
                </p:cNvPr>
                <p:cNvSpPr/>
                <p:nvPr/>
              </p:nvSpPr>
              <p:spPr>
                <a:xfrm>
                  <a:off x="965160" y="3098208"/>
                  <a:ext cx="26955" cy="9525"/>
                </a:xfrm>
                <a:custGeom>
                  <a:avLst/>
                  <a:gdLst>
                    <a:gd name="connsiteX0" fmla="*/ 27042 w 26955"/>
                    <a:gd name="connsiteY0" fmla="*/ 18 h 9525"/>
                    <a:gd name="connsiteX1" fmla="*/ 86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42" y="18"/>
                      </a:moveTo>
                      <a:lnTo>
                        <a:pt x="86" y="1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43" name="Graphic 2">
                <a:extLst>
                  <a:ext uri="{FF2B5EF4-FFF2-40B4-BE49-F238E27FC236}">
                    <a16:creationId xmlns:a16="http://schemas.microsoft.com/office/drawing/2014/main" id="{AECEE10E-C9D1-1099-16DA-E6B697AEA26A}"/>
                  </a:ext>
                </a:extLst>
              </p:cNvPr>
              <p:cNvGrpSpPr/>
              <p:nvPr/>
            </p:nvGrpSpPr>
            <p:grpSpPr>
              <a:xfrm>
                <a:off x="2792260" y="1721910"/>
                <a:ext cx="72000" cy="70946"/>
                <a:chOff x="956111" y="3084683"/>
                <a:chExt cx="26955" cy="26955"/>
              </a:xfrm>
              <a:solidFill>
                <a:srgbClr val="000000"/>
              </a:solidFill>
            </p:grpSpPr>
            <p:sp>
              <p:nvSpPr>
                <p:cNvPr id="1583" name="Freeform: Shape 1582">
                  <a:extLst>
                    <a:ext uri="{FF2B5EF4-FFF2-40B4-BE49-F238E27FC236}">
                      <a16:creationId xmlns:a16="http://schemas.microsoft.com/office/drawing/2014/main" id="{0955F115-95C3-9D09-89BC-A1D02F67D181}"/>
                    </a:ext>
                  </a:extLst>
                </p:cNvPr>
                <p:cNvSpPr/>
                <p:nvPr/>
              </p:nvSpPr>
              <p:spPr>
                <a:xfrm>
                  <a:off x="969637" y="3084683"/>
                  <a:ext cx="9525" cy="26955"/>
                </a:xfrm>
                <a:custGeom>
                  <a:avLst/>
                  <a:gdLst>
                    <a:gd name="connsiteX0" fmla="*/ 85 w 9525"/>
                    <a:gd name="connsiteY0" fmla="*/ 18 h 26955"/>
                    <a:gd name="connsiteX1" fmla="*/ 85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85" y="18"/>
                      </a:moveTo>
                      <a:lnTo>
                        <a:pt x="85" y="26974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84" name="Freeform: Shape 1583">
                  <a:extLst>
                    <a:ext uri="{FF2B5EF4-FFF2-40B4-BE49-F238E27FC236}">
                      <a16:creationId xmlns:a16="http://schemas.microsoft.com/office/drawing/2014/main" id="{62CE3566-AD0D-A472-0931-1B7B30D40A09}"/>
                    </a:ext>
                  </a:extLst>
                </p:cNvPr>
                <p:cNvSpPr/>
                <p:nvPr/>
              </p:nvSpPr>
              <p:spPr>
                <a:xfrm>
                  <a:off x="956111" y="3098208"/>
                  <a:ext cx="26955" cy="9525"/>
                </a:xfrm>
                <a:custGeom>
                  <a:avLst/>
                  <a:gdLst>
                    <a:gd name="connsiteX0" fmla="*/ 27041 w 26955"/>
                    <a:gd name="connsiteY0" fmla="*/ 18 h 9525"/>
                    <a:gd name="connsiteX1" fmla="*/ 85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41" y="18"/>
                      </a:moveTo>
                      <a:lnTo>
                        <a:pt x="85" y="1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44" name="Graphic 2">
                <a:extLst>
                  <a:ext uri="{FF2B5EF4-FFF2-40B4-BE49-F238E27FC236}">
                    <a16:creationId xmlns:a16="http://schemas.microsoft.com/office/drawing/2014/main" id="{A6EE1514-CF8B-D6F0-828A-9657D049DC90}"/>
                  </a:ext>
                </a:extLst>
              </p:cNvPr>
              <p:cNvGrpSpPr/>
              <p:nvPr/>
            </p:nvGrpSpPr>
            <p:grpSpPr>
              <a:xfrm>
                <a:off x="2768327" y="1690824"/>
                <a:ext cx="72000" cy="70946"/>
                <a:chOff x="943919" y="3072872"/>
                <a:chExt cx="26955" cy="26955"/>
              </a:xfrm>
              <a:solidFill>
                <a:srgbClr val="000000"/>
              </a:solidFill>
            </p:grpSpPr>
            <p:sp>
              <p:nvSpPr>
                <p:cNvPr id="1581" name="Freeform: Shape 1580">
                  <a:extLst>
                    <a:ext uri="{FF2B5EF4-FFF2-40B4-BE49-F238E27FC236}">
                      <a16:creationId xmlns:a16="http://schemas.microsoft.com/office/drawing/2014/main" id="{E27C13C4-903F-4D94-2135-E014FC6F1137}"/>
                    </a:ext>
                  </a:extLst>
                </p:cNvPr>
                <p:cNvSpPr/>
                <p:nvPr/>
              </p:nvSpPr>
              <p:spPr>
                <a:xfrm>
                  <a:off x="957445" y="3072872"/>
                  <a:ext cx="9525" cy="26955"/>
                </a:xfrm>
                <a:custGeom>
                  <a:avLst/>
                  <a:gdLst>
                    <a:gd name="connsiteX0" fmla="*/ 84 w 9525"/>
                    <a:gd name="connsiteY0" fmla="*/ 17 h 26955"/>
                    <a:gd name="connsiteX1" fmla="*/ 84 w 9525"/>
                    <a:gd name="connsiteY1" fmla="*/ 26972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84" y="17"/>
                      </a:moveTo>
                      <a:lnTo>
                        <a:pt x="84" y="2697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82" name="Freeform: Shape 1581">
                  <a:extLst>
                    <a:ext uri="{FF2B5EF4-FFF2-40B4-BE49-F238E27FC236}">
                      <a16:creationId xmlns:a16="http://schemas.microsoft.com/office/drawing/2014/main" id="{768B84A6-9E10-C706-18F7-3D2C286FCF69}"/>
                    </a:ext>
                  </a:extLst>
                </p:cNvPr>
                <p:cNvSpPr/>
                <p:nvPr/>
              </p:nvSpPr>
              <p:spPr>
                <a:xfrm>
                  <a:off x="943919" y="3086397"/>
                  <a:ext cx="26955" cy="9525"/>
                </a:xfrm>
                <a:custGeom>
                  <a:avLst/>
                  <a:gdLst>
                    <a:gd name="connsiteX0" fmla="*/ 27040 w 26955"/>
                    <a:gd name="connsiteY0" fmla="*/ 17 h 9525"/>
                    <a:gd name="connsiteX1" fmla="*/ 84 w 26955"/>
                    <a:gd name="connsiteY1" fmla="*/ 17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40" y="17"/>
                      </a:moveTo>
                      <a:lnTo>
                        <a:pt x="84" y="17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45" name="Graphic 2">
                <a:extLst>
                  <a:ext uri="{FF2B5EF4-FFF2-40B4-BE49-F238E27FC236}">
                    <a16:creationId xmlns:a16="http://schemas.microsoft.com/office/drawing/2014/main" id="{EB72110F-445C-1EC8-3A12-A9578E912B46}"/>
                  </a:ext>
                </a:extLst>
              </p:cNvPr>
              <p:cNvGrpSpPr/>
              <p:nvPr/>
            </p:nvGrpSpPr>
            <p:grpSpPr>
              <a:xfrm>
                <a:off x="2756360" y="1690824"/>
                <a:ext cx="72000" cy="70946"/>
                <a:chOff x="937823" y="3072872"/>
                <a:chExt cx="26955" cy="26955"/>
              </a:xfrm>
              <a:solidFill>
                <a:srgbClr val="000000"/>
              </a:solidFill>
            </p:grpSpPr>
            <p:sp>
              <p:nvSpPr>
                <p:cNvPr id="1579" name="Freeform: Shape 1578">
                  <a:extLst>
                    <a:ext uri="{FF2B5EF4-FFF2-40B4-BE49-F238E27FC236}">
                      <a16:creationId xmlns:a16="http://schemas.microsoft.com/office/drawing/2014/main" id="{948B7361-6835-BDE7-83BF-9EAF56C004C7}"/>
                    </a:ext>
                  </a:extLst>
                </p:cNvPr>
                <p:cNvSpPr/>
                <p:nvPr/>
              </p:nvSpPr>
              <p:spPr>
                <a:xfrm>
                  <a:off x="951349" y="3072872"/>
                  <a:ext cx="9525" cy="26955"/>
                </a:xfrm>
                <a:custGeom>
                  <a:avLst/>
                  <a:gdLst>
                    <a:gd name="connsiteX0" fmla="*/ 83 w 9525"/>
                    <a:gd name="connsiteY0" fmla="*/ 17 h 26955"/>
                    <a:gd name="connsiteX1" fmla="*/ 83 w 9525"/>
                    <a:gd name="connsiteY1" fmla="*/ 26972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83" y="17"/>
                      </a:moveTo>
                      <a:lnTo>
                        <a:pt x="83" y="2697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80" name="Freeform: Shape 1579">
                  <a:extLst>
                    <a:ext uri="{FF2B5EF4-FFF2-40B4-BE49-F238E27FC236}">
                      <a16:creationId xmlns:a16="http://schemas.microsoft.com/office/drawing/2014/main" id="{22512164-2C9D-C572-2F89-0E6FD7B5F320}"/>
                    </a:ext>
                  </a:extLst>
                </p:cNvPr>
                <p:cNvSpPr/>
                <p:nvPr/>
              </p:nvSpPr>
              <p:spPr>
                <a:xfrm>
                  <a:off x="937823" y="3086397"/>
                  <a:ext cx="26955" cy="9525"/>
                </a:xfrm>
                <a:custGeom>
                  <a:avLst/>
                  <a:gdLst>
                    <a:gd name="connsiteX0" fmla="*/ 27039 w 26955"/>
                    <a:gd name="connsiteY0" fmla="*/ 17 h 9525"/>
                    <a:gd name="connsiteX1" fmla="*/ 83 w 26955"/>
                    <a:gd name="connsiteY1" fmla="*/ 17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39" y="17"/>
                      </a:moveTo>
                      <a:lnTo>
                        <a:pt x="83" y="17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46" name="Graphic 2">
                <a:extLst>
                  <a:ext uri="{FF2B5EF4-FFF2-40B4-BE49-F238E27FC236}">
                    <a16:creationId xmlns:a16="http://schemas.microsoft.com/office/drawing/2014/main" id="{344D9E7F-5C9E-D00E-50BF-B0B6ACE82387}"/>
                  </a:ext>
                </a:extLst>
              </p:cNvPr>
              <p:cNvGrpSpPr/>
              <p:nvPr/>
            </p:nvGrpSpPr>
            <p:grpSpPr>
              <a:xfrm>
                <a:off x="2750376" y="1690824"/>
                <a:ext cx="72000" cy="70946"/>
                <a:chOff x="934775" y="3072872"/>
                <a:chExt cx="26955" cy="26955"/>
              </a:xfrm>
              <a:solidFill>
                <a:srgbClr val="000000"/>
              </a:solidFill>
            </p:grpSpPr>
            <p:sp>
              <p:nvSpPr>
                <p:cNvPr id="1577" name="Freeform: Shape 1576">
                  <a:extLst>
                    <a:ext uri="{FF2B5EF4-FFF2-40B4-BE49-F238E27FC236}">
                      <a16:creationId xmlns:a16="http://schemas.microsoft.com/office/drawing/2014/main" id="{09DD24BD-7033-DB52-D8E6-22C8F72CDCF0}"/>
                    </a:ext>
                  </a:extLst>
                </p:cNvPr>
                <p:cNvSpPr/>
                <p:nvPr/>
              </p:nvSpPr>
              <p:spPr>
                <a:xfrm>
                  <a:off x="948301" y="3072872"/>
                  <a:ext cx="9525" cy="26955"/>
                </a:xfrm>
                <a:custGeom>
                  <a:avLst/>
                  <a:gdLst>
                    <a:gd name="connsiteX0" fmla="*/ 83 w 9525"/>
                    <a:gd name="connsiteY0" fmla="*/ 17 h 26955"/>
                    <a:gd name="connsiteX1" fmla="*/ 83 w 9525"/>
                    <a:gd name="connsiteY1" fmla="*/ 26972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83" y="17"/>
                      </a:moveTo>
                      <a:lnTo>
                        <a:pt x="83" y="2697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78" name="Freeform: Shape 1577">
                  <a:extLst>
                    <a:ext uri="{FF2B5EF4-FFF2-40B4-BE49-F238E27FC236}">
                      <a16:creationId xmlns:a16="http://schemas.microsoft.com/office/drawing/2014/main" id="{1A4C897E-6AC8-33DB-FCC6-CFE48FFEFCE9}"/>
                    </a:ext>
                  </a:extLst>
                </p:cNvPr>
                <p:cNvSpPr/>
                <p:nvPr/>
              </p:nvSpPr>
              <p:spPr>
                <a:xfrm>
                  <a:off x="934775" y="3086397"/>
                  <a:ext cx="26955" cy="9525"/>
                </a:xfrm>
                <a:custGeom>
                  <a:avLst/>
                  <a:gdLst>
                    <a:gd name="connsiteX0" fmla="*/ 27039 w 26955"/>
                    <a:gd name="connsiteY0" fmla="*/ 17 h 9525"/>
                    <a:gd name="connsiteX1" fmla="*/ 83 w 26955"/>
                    <a:gd name="connsiteY1" fmla="*/ 17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39" y="17"/>
                      </a:moveTo>
                      <a:lnTo>
                        <a:pt x="83" y="17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47" name="Graphic 2">
                <a:extLst>
                  <a:ext uri="{FF2B5EF4-FFF2-40B4-BE49-F238E27FC236}">
                    <a16:creationId xmlns:a16="http://schemas.microsoft.com/office/drawing/2014/main" id="{B0CA28D4-E1BE-0E68-FE08-92C2DE88BC14}"/>
                  </a:ext>
                </a:extLst>
              </p:cNvPr>
              <p:cNvGrpSpPr/>
              <p:nvPr/>
            </p:nvGrpSpPr>
            <p:grpSpPr>
              <a:xfrm>
                <a:off x="2732427" y="1690824"/>
                <a:ext cx="72000" cy="70946"/>
                <a:chOff x="925631" y="3072872"/>
                <a:chExt cx="26955" cy="26955"/>
              </a:xfrm>
              <a:solidFill>
                <a:srgbClr val="000000"/>
              </a:solidFill>
            </p:grpSpPr>
            <p:sp>
              <p:nvSpPr>
                <p:cNvPr id="1575" name="Freeform: Shape 1574">
                  <a:extLst>
                    <a:ext uri="{FF2B5EF4-FFF2-40B4-BE49-F238E27FC236}">
                      <a16:creationId xmlns:a16="http://schemas.microsoft.com/office/drawing/2014/main" id="{CED3044C-98ED-A199-BA18-63F5E1767CCA}"/>
                    </a:ext>
                  </a:extLst>
                </p:cNvPr>
                <p:cNvSpPr/>
                <p:nvPr/>
              </p:nvSpPr>
              <p:spPr>
                <a:xfrm>
                  <a:off x="939157" y="3072872"/>
                  <a:ext cx="9525" cy="26955"/>
                </a:xfrm>
                <a:custGeom>
                  <a:avLst/>
                  <a:gdLst>
                    <a:gd name="connsiteX0" fmla="*/ 82 w 9525"/>
                    <a:gd name="connsiteY0" fmla="*/ 17 h 26955"/>
                    <a:gd name="connsiteX1" fmla="*/ 82 w 9525"/>
                    <a:gd name="connsiteY1" fmla="*/ 26972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82" y="17"/>
                      </a:moveTo>
                      <a:lnTo>
                        <a:pt x="82" y="2697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76" name="Freeform: Shape 1575">
                  <a:extLst>
                    <a:ext uri="{FF2B5EF4-FFF2-40B4-BE49-F238E27FC236}">
                      <a16:creationId xmlns:a16="http://schemas.microsoft.com/office/drawing/2014/main" id="{571FF88F-A158-6043-A67C-4238828A113C}"/>
                    </a:ext>
                  </a:extLst>
                </p:cNvPr>
                <p:cNvSpPr/>
                <p:nvPr/>
              </p:nvSpPr>
              <p:spPr>
                <a:xfrm>
                  <a:off x="925631" y="3086397"/>
                  <a:ext cx="26955" cy="9525"/>
                </a:xfrm>
                <a:custGeom>
                  <a:avLst/>
                  <a:gdLst>
                    <a:gd name="connsiteX0" fmla="*/ 27038 w 26955"/>
                    <a:gd name="connsiteY0" fmla="*/ 17 h 9525"/>
                    <a:gd name="connsiteX1" fmla="*/ 82 w 26955"/>
                    <a:gd name="connsiteY1" fmla="*/ 17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38" y="17"/>
                      </a:moveTo>
                      <a:lnTo>
                        <a:pt x="82" y="17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48" name="Graphic 2">
                <a:extLst>
                  <a:ext uri="{FF2B5EF4-FFF2-40B4-BE49-F238E27FC236}">
                    <a16:creationId xmlns:a16="http://schemas.microsoft.com/office/drawing/2014/main" id="{4F4F9DB5-2FEA-1CC1-C743-23C42FECE83A}"/>
                  </a:ext>
                </a:extLst>
              </p:cNvPr>
              <p:cNvGrpSpPr/>
              <p:nvPr/>
            </p:nvGrpSpPr>
            <p:grpSpPr>
              <a:xfrm>
                <a:off x="2720835" y="1690824"/>
                <a:ext cx="72000" cy="70946"/>
                <a:chOff x="919726" y="3072872"/>
                <a:chExt cx="26955" cy="26955"/>
              </a:xfrm>
              <a:solidFill>
                <a:srgbClr val="000000"/>
              </a:solidFill>
            </p:grpSpPr>
            <p:sp>
              <p:nvSpPr>
                <p:cNvPr id="1573" name="Freeform: Shape 1572">
                  <a:extLst>
                    <a:ext uri="{FF2B5EF4-FFF2-40B4-BE49-F238E27FC236}">
                      <a16:creationId xmlns:a16="http://schemas.microsoft.com/office/drawing/2014/main" id="{A447F82A-D712-EA67-A40B-050F6FDBCE22}"/>
                    </a:ext>
                  </a:extLst>
                </p:cNvPr>
                <p:cNvSpPr/>
                <p:nvPr/>
              </p:nvSpPr>
              <p:spPr>
                <a:xfrm>
                  <a:off x="933251" y="3072872"/>
                  <a:ext cx="9525" cy="26955"/>
                </a:xfrm>
                <a:custGeom>
                  <a:avLst/>
                  <a:gdLst>
                    <a:gd name="connsiteX0" fmla="*/ 81 w 9525"/>
                    <a:gd name="connsiteY0" fmla="*/ 17 h 26955"/>
                    <a:gd name="connsiteX1" fmla="*/ 81 w 9525"/>
                    <a:gd name="connsiteY1" fmla="*/ 26972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81" y="17"/>
                      </a:moveTo>
                      <a:lnTo>
                        <a:pt x="81" y="2697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74" name="Freeform: Shape 1573">
                  <a:extLst>
                    <a:ext uri="{FF2B5EF4-FFF2-40B4-BE49-F238E27FC236}">
                      <a16:creationId xmlns:a16="http://schemas.microsoft.com/office/drawing/2014/main" id="{81896C16-FA5A-F386-A943-3EC48079E832}"/>
                    </a:ext>
                  </a:extLst>
                </p:cNvPr>
                <p:cNvSpPr/>
                <p:nvPr/>
              </p:nvSpPr>
              <p:spPr>
                <a:xfrm>
                  <a:off x="919726" y="3086397"/>
                  <a:ext cx="26955" cy="9525"/>
                </a:xfrm>
                <a:custGeom>
                  <a:avLst/>
                  <a:gdLst>
                    <a:gd name="connsiteX0" fmla="*/ 27037 w 26955"/>
                    <a:gd name="connsiteY0" fmla="*/ 17 h 9525"/>
                    <a:gd name="connsiteX1" fmla="*/ 81 w 26955"/>
                    <a:gd name="connsiteY1" fmla="*/ 17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37" y="17"/>
                      </a:moveTo>
                      <a:lnTo>
                        <a:pt x="81" y="17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49" name="Graphic 2">
                <a:extLst>
                  <a:ext uri="{FF2B5EF4-FFF2-40B4-BE49-F238E27FC236}">
                    <a16:creationId xmlns:a16="http://schemas.microsoft.com/office/drawing/2014/main" id="{02A2CDFE-D8EA-7ADC-CD01-D532088F2FFF}"/>
                  </a:ext>
                </a:extLst>
              </p:cNvPr>
              <p:cNvGrpSpPr/>
              <p:nvPr/>
            </p:nvGrpSpPr>
            <p:grpSpPr>
              <a:xfrm>
                <a:off x="2690920" y="1690824"/>
                <a:ext cx="72000" cy="70946"/>
                <a:chOff x="904486" y="3072872"/>
                <a:chExt cx="26955" cy="26955"/>
              </a:xfrm>
              <a:solidFill>
                <a:srgbClr val="000000"/>
              </a:solidFill>
            </p:grpSpPr>
            <p:sp>
              <p:nvSpPr>
                <p:cNvPr id="1571" name="Freeform: Shape 1570">
                  <a:extLst>
                    <a:ext uri="{FF2B5EF4-FFF2-40B4-BE49-F238E27FC236}">
                      <a16:creationId xmlns:a16="http://schemas.microsoft.com/office/drawing/2014/main" id="{F604FD34-7A68-A6E3-696F-FD3979589BAA}"/>
                    </a:ext>
                  </a:extLst>
                </p:cNvPr>
                <p:cNvSpPr/>
                <p:nvPr/>
              </p:nvSpPr>
              <p:spPr>
                <a:xfrm>
                  <a:off x="918011" y="3072872"/>
                  <a:ext cx="9525" cy="26955"/>
                </a:xfrm>
                <a:custGeom>
                  <a:avLst/>
                  <a:gdLst>
                    <a:gd name="connsiteX0" fmla="*/ 80 w 9525"/>
                    <a:gd name="connsiteY0" fmla="*/ 17 h 26955"/>
                    <a:gd name="connsiteX1" fmla="*/ 80 w 9525"/>
                    <a:gd name="connsiteY1" fmla="*/ 26972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80" y="17"/>
                      </a:moveTo>
                      <a:lnTo>
                        <a:pt x="80" y="2697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72" name="Freeform: Shape 1571">
                  <a:extLst>
                    <a:ext uri="{FF2B5EF4-FFF2-40B4-BE49-F238E27FC236}">
                      <a16:creationId xmlns:a16="http://schemas.microsoft.com/office/drawing/2014/main" id="{A4B6FFD3-92EC-17F1-761D-BE7C7C3C8839}"/>
                    </a:ext>
                  </a:extLst>
                </p:cNvPr>
                <p:cNvSpPr/>
                <p:nvPr/>
              </p:nvSpPr>
              <p:spPr>
                <a:xfrm>
                  <a:off x="904486" y="3086397"/>
                  <a:ext cx="26955" cy="9525"/>
                </a:xfrm>
                <a:custGeom>
                  <a:avLst/>
                  <a:gdLst>
                    <a:gd name="connsiteX0" fmla="*/ 27035 w 26955"/>
                    <a:gd name="connsiteY0" fmla="*/ 17 h 9525"/>
                    <a:gd name="connsiteX1" fmla="*/ 80 w 26955"/>
                    <a:gd name="connsiteY1" fmla="*/ 17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35" y="17"/>
                      </a:moveTo>
                      <a:lnTo>
                        <a:pt x="80" y="17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50" name="Graphic 2">
                <a:extLst>
                  <a:ext uri="{FF2B5EF4-FFF2-40B4-BE49-F238E27FC236}">
                    <a16:creationId xmlns:a16="http://schemas.microsoft.com/office/drawing/2014/main" id="{609FCC57-D5EB-62E4-0E02-CDB35AD88373}"/>
                  </a:ext>
                </a:extLst>
              </p:cNvPr>
              <p:cNvGrpSpPr/>
              <p:nvPr/>
            </p:nvGrpSpPr>
            <p:grpSpPr>
              <a:xfrm>
                <a:off x="2679139" y="1690824"/>
                <a:ext cx="72000" cy="70946"/>
                <a:chOff x="898485" y="3072872"/>
                <a:chExt cx="26955" cy="26955"/>
              </a:xfrm>
              <a:solidFill>
                <a:srgbClr val="000000"/>
              </a:solidFill>
            </p:grpSpPr>
            <p:sp>
              <p:nvSpPr>
                <p:cNvPr id="1569" name="Freeform: Shape 1568">
                  <a:extLst>
                    <a:ext uri="{FF2B5EF4-FFF2-40B4-BE49-F238E27FC236}">
                      <a16:creationId xmlns:a16="http://schemas.microsoft.com/office/drawing/2014/main" id="{851D5A1B-E185-CE6E-8589-20982A3ADBC5}"/>
                    </a:ext>
                  </a:extLst>
                </p:cNvPr>
                <p:cNvSpPr/>
                <p:nvPr/>
              </p:nvSpPr>
              <p:spPr>
                <a:xfrm>
                  <a:off x="912010" y="3072872"/>
                  <a:ext cx="9525" cy="26955"/>
                </a:xfrm>
                <a:custGeom>
                  <a:avLst/>
                  <a:gdLst>
                    <a:gd name="connsiteX0" fmla="*/ 79 w 9525"/>
                    <a:gd name="connsiteY0" fmla="*/ 17 h 26955"/>
                    <a:gd name="connsiteX1" fmla="*/ 79 w 9525"/>
                    <a:gd name="connsiteY1" fmla="*/ 26972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79" y="17"/>
                      </a:moveTo>
                      <a:lnTo>
                        <a:pt x="79" y="2697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70" name="Freeform: Shape 1569">
                  <a:extLst>
                    <a:ext uri="{FF2B5EF4-FFF2-40B4-BE49-F238E27FC236}">
                      <a16:creationId xmlns:a16="http://schemas.microsoft.com/office/drawing/2014/main" id="{7C7A1DA3-C369-3E37-3012-993BFF7F0347}"/>
                    </a:ext>
                  </a:extLst>
                </p:cNvPr>
                <p:cNvSpPr/>
                <p:nvPr/>
              </p:nvSpPr>
              <p:spPr>
                <a:xfrm>
                  <a:off x="898485" y="3086397"/>
                  <a:ext cx="26955" cy="9525"/>
                </a:xfrm>
                <a:custGeom>
                  <a:avLst/>
                  <a:gdLst>
                    <a:gd name="connsiteX0" fmla="*/ 27035 w 26955"/>
                    <a:gd name="connsiteY0" fmla="*/ 17 h 9525"/>
                    <a:gd name="connsiteX1" fmla="*/ 79 w 26955"/>
                    <a:gd name="connsiteY1" fmla="*/ 17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35" y="17"/>
                      </a:moveTo>
                      <a:lnTo>
                        <a:pt x="79" y="17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51" name="Graphic 2">
                <a:extLst>
                  <a:ext uri="{FF2B5EF4-FFF2-40B4-BE49-F238E27FC236}">
                    <a16:creationId xmlns:a16="http://schemas.microsoft.com/office/drawing/2014/main" id="{CD190447-E5D8-FA7E-A846-DF54D3F9B067}"/>
                  </a:ext>
                </a:extLst>
              </p:cNvPr>
              <p:cNvGrpSpPr/>
              <p:nvPr/>
            </p:nvGrpSpPr>
            <p:grpSpPr>
              <a:xfrm>
                <a:off x="2655393" y="1690824"/>
                <a:ext cx="72000" cy="70946"/>
                <a:chOff x="886388" y="3072872"/>
                <a:chExt cx="26955" cy="26955"/>
              </a:xfrm>
              <a:solidFill>
                <a:srgbClr val="000000"/>
              </a:solidFill>
            </p:grpSpPr>
            <p:sp>
              <p:nvSpPr>
                <p:cNvPr id="1567" name="Freeform: Shape 1566">
                  <a:extLst>
                    <a:ext uri="{FF2B5EF4-FFF2-40B4-BE49-F238E27FC236}">
                      <a16:creationId xmlns:a16="http://schemas.microsoft.com/office/drawing/2014/main" id="{E625F13E-57E7-444D-B08E-1756FBB20741}"/>
                    </a:ext>
                  </a:extLst>
                </p:cNvPr>
                <p:cNvSpPr/>
                <p:nvPr/>
              </p:nvSpPr>
              <p:spPr>
                <a:xfrm>
                  <a:off x="899914" y="3072872"/>
                  <a:ext cx="9525" cy="26955"/>
                </a:xfrm>
                <a:custGeom>
                  <a:avLst/>
                  <a:gdLst>
                    <a:gd name="connsiteX0" fmla="*/ 78 w 9525"/>
                    <a:gd name="connsiteY0" fmla="*/ 17 h 26955"/>
                    <a:gd name="connsiteX1" fmla="*/ 78 w 9525"/>
                    <a:gd name="connsiteY1" fmla="*/ 26972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78" y="17"/>
                      </a:moveTo>
                      <a:lnTo>
                        <a:pt x="78" y="2697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68" name="Freeform: Shape 1567">
                  <a:extLst>
                    <a:ext uri="{FF2B5EF4-FFF2-40B4-BE49-F238E27FC236}">
                      <a16:creationId xmlns:a16="http://schemas.microsoft.com/office/drawing/2014/main" id="{A150BFEF-C046-3EB4-C3F3-CED30948F262}"/>
                    </a:ext>
                  </a:extLst>
                </p:cNvPr>
                <p:cNvSpPr/>
                <p:nvPr/>
              </p:nvSpPr>
              <p:spPr>
                <a:xfrm>
                  <a:off x="886388" y="3086397"/>
                  <a:ext cx="26955" cy="9525"/>
                </a:xfrm>
                <a:custGeom>
                  <a:avLst/>
                  <a:gdLst>
                    <a:gd name="connsiteX0" fmla="*/ 27034 w 26955"/>
                    <a:gd name="connsiteY0" fmla="*/ 17 h 9525"/>
                    <a:gd name="connsiteX1" fmla="*/ 78 w 26955"/>
                    <a:gd name="connsiteY1" fmla="*/ 17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34" y="17"/>
                      </a:moveTo>
                      <a:lnTo>
                        <a:pt x="78" y="17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52" name="Graphic 2">
                <a:extLst>
                  <a:ext uri="{FF2B5EF4-FFF2-40B4-BE49-F238E27FC236}">
                    <a16:creationId xmlns:a16="http://schemas.microsoft.com/office/drawing/2014/main" id="{B4741762-7CBB-7856-F7F6-F82F9D274D72}"/>
                  </a:ext>
                </a:extLst>
              </p:cNvPr>
              <p:cNvGrpSpPr/>
              <p:nvPr/>
            </p:nvGrpSpPr>
            <p:grpSpPr>
              <a:xfrm>
                <a:off x="1881873" y="1577758"/>
                <a:ext cx="72000" cy="70946"/>
                <a:chOff x="492339" y="3029914"/>
                <a:chExt cx="26955" cy="26955"/>
              </a:xfrm>
              <a:solidFill>
                <a:srgbClr val="000000"/>
              </a:solidFill>
            </p:grpSpPr>
            <p:sp>
              <p:nvSpPr>
                <p:cNvPr id="1565" name="Freeform: Shape 1564">
                  <a:extLst>
                    <a:ext uri="{FF2B5EF4-FFF2-40B4-BE49-F238E27FC236}">
                      <a16:creationId xmlns:a16="http://schemas.microsoft.com/office/drawing/2014/main" id="{C8199019-271C-55A2-1AFB-1B4367F035FD}"/>
                    </a:ext>
                  </a:extLst>
                </p:cNvPr>
                <p:cNvSpPr/>
                <p:nvPr/>
              </p:nvSpPr>
              <p:spPr>
                <a:xfrm>
                  <a:off x="505864" y="3029914"/>
                  <a:ext cx="9525" cy="26955"/>
                </a:xfrm>
                <a:custGeom>
                  <a:avLst/>
                  <a:gdLst>
                    <a:gd name="connsiteX0" fmla="*/ 36 w 9525"/>
                    <a:gd name="connsiteY0" fmla="*/ 12 h 26955"/>
                    <a:gd name="connsiteX1" fmla="*/ 36 w 9525"/>
                    <a:gd name="connsiteY1" fmla="*/ 2696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36" y="12"/>
                      </a:moveTo>
                      <a:lnTo>
                        <a:pt x="36" y="2696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66" name="Freeform: Shape 1565">
                  <a:extLst>
                    <a:ext uri="{FF2B5EF4-FFF2-40B4-BE49-F238E27FC236}">
                      <a16:creationId xmlns:a16="http://schemas.microsoft.com/office/drawing/2014/main" id="{28A3A016-A6A5-24F0-5123-B5C8AC4A5AA5}"/>
                    </a:ext>
                  </a:extLst>
                </p:cNvPr>
                <p:cNvSpPr/>
                <p:nvPr/>
              </p:nvSpPr>
              <p:spPr>
                <a:xfrm>
                  <a:off x="492339" y="3043440"/>
                  <a:ext cx="26955" cy="9525"/>
                </a:xfrm>
                <a:custGeom>
                  <a:avLst/>
                  <a:gdLst>
                    <a:gd name="connsiteX0" fmla="*/ 26992 w 26955"/>
                    <a:gd name="connsiteY0" fmla="*/ 12 h 9525"/>
                    <a:gd name="connsiteX1" fmla="*/ 36 w 26955"/>
                    <a:gd name="connsiteY1" fmla="*/ 1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6992" y="12"/>
                      </a:moveTo>
                      <a:lnTo>
                        <a:pt x="36" y="1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53" name="Graphic 2">
                <a:extLst>
                  <a:ext uri="{FF2B5EF4-FFF2-40B4-BE49-F238E27FC236}">
                    <a16:creationId xmlns:a16="http://schemas.microsoft.com/office/drawing/2014/main" id="{9758C409-404C-2597-9CB6-54C8BB786719}"/>
                  </a:ext>
                </a:extLst>
              </p:cNvPr>
              <p:cNvGrpSpPr/>
              <p:nvPr/>
            </p:nvGrpSpPr>
            <p:grpSpPr>
              <a:xfrm>
                <a:off x="1727057" y="1465947"/>
                <a:ext cx="72000" cy="70946"/>
                <a:chOff x="413472" y="2987433"/>
                <a:chExt cx="26955" cy="26955"/>
              </a:xfrm>
              <a:solidFill>
                <a:srgbClr val="000000"/>
              </a:solidFill>
            </p:grpSpPr>
            <p:sp>
              <p:nvSpPr>
                <p:cNvPr id="1563" name="Freeform: Shape 1562">
                  <a:extLst>
                    <a:ext uri="{FF2B5EF4-FFF2-40B4-BE49-F238E27FC236}">
                      <a16:creationId xmlns:a16="http://schemas.microsoft.com/office/drawing/2014/main" id="{0A73FF60-301D-488B-0382-0437247ED57D}"/>
                    </a:ext>
                  </a:extLst>
                </p:cNvPr>
                <p:cNvSpPr/>
                <p:nvPr/>
              </p:nvSpPr>
              <p:spPr>
                <a:xfrm>
                  <a:off x="426997" y="2987433"/>
                  <a:ext cx="9525" cy="26955"/>
                </a:xfrm>
                <a:custGeom>
                  <a:avLst/>
                  <a:gdLst>
                    <a:gd name="connsiteX0" fmla="*/ 28 w 9525"/>
                    <a:gd name="connsiteY0" fmla="*/ 8 h 26955"/>
                    <a:gd name="connsiteX1" fmla="*/ 28 w 9525"/>
                    <a:gd name="connsiteY1" fmla="*/ 26963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8" y="8"/>
                      </a:moveTo>
                      <a:lnTo>
                        <a:pt x="28" y="26963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64" name="Freeform: Shape 1563">
                  <a:extLst>
                    <a:ext uri="{FF2B5EF4-FFF2-40B4-BE49-F238E27FC236}">
                      <a16:creationId xmlns:a16="http://schemas.microsoft.com/office/drawing/2014/main" id="{334B2CC7-64B7-4538-DF64-F766F7F91FBC}"/>
                    </a:ext>
                  </a:extLst>
                </p:cNvPr>
                <p:cNvSpPr/>
                <p:nvPr/>
              </p:nvSpPr>
              <p:spPr>
                <a:xfrm>
                  <a:off x="413472" y="3000958"/>
                  <a:ext cx="26955" cy="9525"/>
                </a:xfrm>
                <a:custGeom>
                  <a:avLst/>
                  <a:gdLst>
                    <a:gd name="connsiteX0" fmla="*/ 26984 w 26955"/>
                    <a:gd name="connsiteY0" fmla="*/ 8 h 9525"/>
                    <a:gd name="connsiteX1" fmla="*/ 28 w 26955"/>
                    <a:gd name="connsiteY1" fmla="*/ 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6984" y="8"/>
                      </a:moveTo>
                      <a:lnTo>
                        <a:pt x="28" y="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54" name="Graphic 2">
                <a:extLst>
                  <a:ext uri="{FF2B5EF4-FFF2-40B4-BE49-F238E27FC236}">
                    <a16:creationId xmlns:a16="http://schemas.microsoft.com/office/drawing/2014/main" id="{80B99EF5-F509-4630-9DA2-82808DEFFAE3}"/>
                  </a:ext>
                </a:extLst>
              </p:cNvPr>
              <p:cNvGrpSpPr/>
              <p:nvPr/>
            </p:nvGrpSpPr>
            <p:grpSpPr>
              <a:xfrm>
                <a:off x="1721260" y="1465947"/>
                <a:ext cx="72000" cy="70946"/>
                <a:chOff x="410519" y="2987433"/>
                <a:chExt cx="26955" cy="26955"/>
              </a:xfrm>
              <a:solidFill>
                <a:srgbClr val="000000"/>
              </a:solidFill>
            </p:grpSpPr>
            <p:sp>
              <p:nvSpPr>
                <p:cNvPr id="1561" name="Freeform: Shape 1560">
                  <a:extLst>
                    <a:ext uri="{FF2B5EF4-FFF2-40B4-BE49-F238E27FC236}">
                      <a16:creationId xmlns:a16="http://schemas.microsoft.com/office/drawing/2014/main" id="{80FEC005-1AC2-17EE-DCF9-A0F4196DCB60}"/>
                    </a:ext>
                  </a:extLst>
                </p:cNvPr>
                <p:cNvSpPr/>
                <p:nvPr/>
              </p:nvSpPr>
              <p:spPr>
                <a:xfrm>
                  <a:off x="424045" y="2987433"/>
                  <a:ext cx="9525" cy="26955"/>
                </a:xfrm>
                <a:custGeom>
                  <a:avLst/>
                  <a:gdLst>
                    <a:gd name="connsiteX0" fmla="*/ 28 w 9525"/>
                    <a:gd name="connsiteY0" fmla="*/ 8 h 26955"/>
                    <a:gd name="connsiteX1" fmla="*/ 28 w 9525"/>
                    <a:gd name="connsiteY1" fmla="*/ 26963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8" y="8"/>
                      </a:moveTo>
                      <a:lnTo>
                        <a:pt x="28" y="26963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62" name="Freeform: Shape 1561">
                  <a:extLst>
                    <a:ext uri="{FF2B5EF4-FFF2-40B4-BE49-F238E27FC236}">
                      <a16:creationId xmlns:a16="http://schemas.microsoft.com/office/drawing/2014/main" id="{C3491AFD-674E-E0FE-6D65-10F2E9C34F8B}"/>
                    </a:ext>
                  </a:extLst>
                </p:cNvPr>
                <p:cNvSpPr/>
                <p:nvPr/>
              </p:nvSpPr>
              <p:spPr>
                <a:xfrm>
                  <a:off x="410519" y="3000958"/>
                  <a:ext cx="26955" cy="9525"/>
                </a:xfrm>
                <a:custGeom>
                  <a:avLst/>
                  <a:gdLst>
                    <a:gd name="connsiteX0" fmla="*/ 26984 w 26955"/>
                    <a:gd name="connsiteY0" fmla="*/ 8 h 9525"/>
                    <a:gd name="connsiteX1" fmla="*/ 28 w 26955"/>
                    <a:gd name="connsiteY1" fmla="*/ 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6984" y="8"/>
                      </a:moveTo>
                      <a:lnTo>
                        <a:pt x="28" y="8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55" name="Graphic 2">
                <a:extLst>
                  <a:ext uri="{FF2B5EF4-FFF2-40B4-BE49-F238E27FC236}">
                    <a16:creationId xmlns:a16="http://schemas.microsoft.com/office/drawing/2014/main" id="{E1A9903B-24E4-AA55-15A0-E1BA5DE30AC4}"/>
                  </a:ext>
                </a:extLst>
              </p:cNvPr>
              <p:cNvGrpSpPr/>
              <p:nvPr/>
            </p:nvGrpSpPr>
            <p:grpSpPr>
              <a:xfrm>
                <a:off x="1685361" y="1438618"/>
                <a:ext cx="72000" cy="70946"/>
                <a:chOff x="392231" y="2977050"/>
                <a:chExt cx="26955" cy="26955"/>
              </a:xfrm>
              <a:solidFill>
                <a:srgbClr val="000000"/>
              </a:solidFill>
            </p:grpSpPr>
            <p:sp>
              <p:nvSpPr>
                <p:cNvPr id="1559" name="Freeform: Shape 1558">
                  <a:extLst>
                    <a:ext uri="{FF2B5EF4-FFF2-40B4-BE49-F238E27FC236}">
                      <a16:creationId xmlns:a16="http://schemas.microsoft.com/office/drawing/2014/main" id="{EA04BC52-58F6-1D64-570F-00CA446574AB}"/>
                    </a:ext>
                  </a:extLst>
                </p:cNvPr>
                <p:cNvSpPr/>
                <p:nvPr/>
              </p:nvSpPr>
              <p:spPr>
                <a:xfrm>
                  <a:off x="405757" y="2977050"/>
                  <a:ext cx="9525" cy="26955"/>
                </a:xfrm>
                <a:custGeom>
                  <a:avLst/>
                  <a:gdLst>
                    <a:gd name="connsiteX0" fmla="*/ 26 w 9525"/>
                    <a:gd name="connsiteY0" fmla="*/ 6 h 26955"/>
                    <a:gd name="connsiteX1" fmla="*/ 26 w 9525"/>
                    <a:gd name="connsiteY1" fmla="*/ 26962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6" y="6"/>
                      </a:moveTo>
                      <a:lnTo>
                        <a:pt x="26" y="26962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60" name="Freeform: Shape 1559">
                  <a:extLst>
                    <a:ext uri="{FF2B5EF4-FFF2-40B4-BE49-F238E27FC236}">
                      <a16:creationId xmlns:a16="http://schemas.microsoft.com/office/drawing/2014/main" id="{ACB7E43B-4925-FCDC-9440-7EF3612C30A7}"/>
                    </a:ext>
                  </a:extLst>
                </p:cNvPr>
                <p:cNvSpPr/>
                <p:nvPr/>
              </p:nvSpPr>
              <p:spPr>
                <a:xfrm>
                  <a:off x="392231" y="2990576"/>
                  <a:ext cx="26955" cy="9525"/>
                </a:xfrm>
                <a:custGeom>
                  <a:avLst/>
                  <a:gdLst>
                    <a:gd name="connsiteX0" fmla="*/ 26982 w 26955"/>
                    <a:gd name="connsiteY0" fmla="*/ 6 h 9525"/>
                    <a:gd name="connsiteX1" fmla="*/ 26 w 26955"/>
                    <a:gd name="connsiteY1" fmla="*/ 6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6982" y="6"/>
                      </a:moveTo>
                      <a:lnTo>
                        <a:pt x="26" y="6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56" name="Graphic 2">
                <a:extLst>
                  <a:ext uri="{FF2B5EF4-FFF2-40B4-BE49-F238E27FC236}">
                    <a16:creationId xmlns:a16="http://schemas.microsoft.com/office/drawing/2014/main" id="{810E838F-BBC4-D378-577A-81E458BA3CA4}"/>
                  </a:ext>
                </a:extLst>
              </p:cNvPr>
              <p:cNvGrpSpPr/>
              <p:nvPr/>
            </p:nvGrpSpPr>
            <p:grpSpPr>
              <a:xfrm>
                <a:off x="1548494" y="1276919"/>
                <a:ext cx="72000" cy="70946"/>
                <a:chOff x="322508" y="2915614"/>
                <a:chExt cx="26955" cy="26955"/>
              </a:xfrm>
              <a:solidFill>
                <a:srgbClr val="000000"/>
              </a:solidFill>
            </p:grpSpPr>
            <p:sp>
              <p:nvSpPr>
                <p:cNvPr id="1557" name="Freeform: Shape 1556">
                  <a:extLst>
                    <a:ext uri="{FF2B5EF4-FFF2-40B4-BE49-F238E27FC236}">
                      <a16:creationId xmlns:a16="http://schemas.microsoft.com/office/drawing/2014/main" id="{3DFE0526-7E18-F837-2785-6BCDB9CD5BE3}"/>
                    </a:ext>
                  </a:extLst>
                </p:cNvPr>
                <p:cNvSpPr/>
                <p:nvPr/>
              </p:nvSpPr>
              <p:spPr>
                <a:xfrm>
                  <a:off x="336034" y="2915614"/>
                  <a:ext cx="9525" cy="26955"/>
                </a:xfrm>
                <a:custGeom>
                  <a:avLst/>
                  <a:gdLst>
                    <a:gd name="connsiteX0" fmla="*/ 19 w 9525"/>
                    <a:gd name="connsiteY0" fmla="*/ 0 h 26955"/>
                    <a:gd name="connsiteX1" fmla="*/ 19 w 9525"/>
                    <a:gd name="connsiteY1" fmla="*/ 26956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9" y="0"/>
                      </a:moveTo>
                      <a:lnTo>
                        <a:pt x="19" y="26956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58" name="Freeform: Shape 1557">
                  <a:extLst>
                    <a:ext uri="{FF2B5EF4-FFF2-40B4-BE49-F238E27FC236}">
                      <a16:creationId xmlns:a16="http://schemas.microsoft.com/office/drawing/2014/main" id="{11125F08-8101-BB13-A798-86DE7C44AF5B}"/>
                    </a:ext>
                  </a:extLst>
                </p:cNvPr>
                <p:cNvSpPr/>
                <p:nvPr/>
              </p:nvSpPr>
              <p:spPr>
                <a:xfrm>
                  <a:off x="322508" y="2929140"/>
                  <a:ext cx="26955" cy="9525"/>
                </a:xfrm>
                <a:custGeom>
                  <a:avLst/>
                  <a:gdLst>
                    <a:gd name="connsiteX0" fmla="*/ 26974 w 26955"/>
                    <a:gd name="connsiteY0" fmla="*/ 0 h 9525"/>
                    <a:gd name="connsiteX1" fmla="*/ 19 w 26955"/>
                    <a:gd name="connsiteY1" fmla="*/ 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6974" y="0"/>
                      </a:moveTo>
                      <a:lnTo>
                        <a:pt x="19" y="0"/>
                      </a:lnTo>
                    </a:path>
                  </a:pathLst>
                </a:custGeom>
                <a:ln w="15875" cap="sq">
                  <a:solidFill>
                    <a:srgbClr val="C41F3E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092" name="Group 2091">
            <a:extLst>
              <a:ext uri="{FF2B5EF4-FFF2-40B4-BE49-F238E27FC236}">
                <a16:creationId xmlns:a16="http://schemas.microsoft.com/office/drawing/2014/main" id="{0FCF0D4E-42C7-2EE5-AB48-46AD293EB151}"/>
              </a:ext>
            </a:extLst>
          </p:cNvPr>
          <p:cNvGrpSpPr/>
          <p:nvPr/>
        </p:nvGrpSpPr>
        <p:grpSpPr>
          <a:xfrm>
            <a:off x="1279750" y="1304497"/>
            <a:ext cx="7616493" cy="1098561"/>
            <a:chOff x="1279750" y="1304497"/>
            <a:chExt cx="7616493" cy="1098561"/>
          </a:xfrm>
        </p:grpSpPr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AD222638-9CF4-1E0E-8533-C2253C6243B6}"/>
                </a:ext>
              </a:extLst>
            </p:cNvPr>
            <p:cNvSpPr/>
            <p:nvPr/>
          </p:nvSpPr>
          <p:spPr>
            <a:xfrm>
              <a:off x="1279750" y="1312516"/>
              <a:ext cx="7580571" cy="1055192"/>
            </a:xfrm>
            <a:custGeom>
              <a:avLst/>
              <a:gdLst>
                <a:gd name="connsiteX0" fmla="*/ 0 w 3861720"/>
                <a:gd name="connsiteY0" fmla="*/ 0 h 400907"/>
                <a:gd name="connsiteX1" fmla="*/ 92297 w 3861720"/>
                <a:gd name="connsiteY1" fmla="*/ 0 h 400907"/>
                <a:gd name="connsiteX2" fmla="*/ 184594 w 3861720"/>
                <a:gd name="connsiteY2" fmla="*/ 0 h 400907"/>
                <a:gd name="connsiteX3" fmla="*/ 194024 w 3861720"/>
                <a:gd name="connsiteY3" fmla="*/ 0 h 400907"/>
                <a:gd name="connsiteX4" fmla="*/ 194024 w 3861720"/>
                <a:gd name="connsiteY4" fmla="*/ 10382 h 400907"/>
                <a:gd name="connsiteX5" fmla="*/ 200120 w 3861720"/>
                <a:gd name="connsiteY5" fmla="*/ 10382 h 400907"/>
                <a:gd name="connsiteX6" fmla="*/ 215170 w 3861720"/>
                <a:gd name="connsiteY6" fmla="*/ 10382 h 400907"/>
                <a:gd name="connsiteX7" fmla="*/ 248603 w 3861720"/>
                <a:gd name="connsiteY7" fmla="*/ 10382 h 400907"/>
                <a:gd name="connsiteX8" fmla="*/ 266795 w 3861720"/>
                <a:gd name="connsiteY8" fmla="*/ 10382 h 400907"/>
                <a:gd name="connsiteX9" fmla="*/ 266795 w 3861720"/>
                <a:gd name="connsiteY9" fmla="*/ 21050 h 400907"/>
                <a:gd name="connsiteX10" fmla="*/ 276797 w 3861720"/>
                <a:gd name="connsiteY10" fmla="*/ 21050 h 400907"/>
                <a:gd name="connsiteX11" fmla="*/ 368999 w 3861720"/>
                <a:gd name="connsiteY11" fmla="*/ 21050 h 400907"/>
                <a:gd name="connsiteX12" fmla="*/ 412242 w 3861720"/>
                <a:gd name="connsiteY12" fmla="*/ 21050 h 400907"/>
                <a:gd name="connsiteX13" fmla="*/ 412242 w 3861720"/>
                <a:gd name="connsiteY13" fmla="*/ 31814 h 400907"/>
                <a:gd name="connsiteX14" fmla="*/ 461391 w 3861720"/>
                <a:gd name="connsiteY14" fmla="*/ 31814 h 400907"/>
                <a:gd name="connsiteX15" fmla="*/ 536543 w 3861720"/>
                <a:gd name="connsiteY15" fmla="*/ 31814 h 400907"/>
                <a:gd name="connsiteX16" fmla="*/ 553593 w 3861720"/>
                <a:gd name="connsiteY16" fmla="*/ 31814 h 400907"/>
                <a:gd name="connsiteX17" fmla="*/ 645795 w 3861720"/>
                <a:gd name="connsiteY17" fmla="*/ 31814 h 400907"/>
                <a:gd name="connsiteX18" fmla="*/ 718376 w 3861720"/>
                <a:gd name="connsiteY18" fmla="*/ 31814 h 400907"/>
                <a:gd name="connsiteX19" fmla="*/ 736568 w 3861720"/>
                <a:gd name="connsiteY19" fmla="*/ 31814 h 400907"/>
                <a:gd name="connsiteX20" fmla="*/ 738188 w 3861720"/>
                <a:gd name="connsiteY20" fmla="*/ 31814 h 400907"/>
                <a:gd name="connsiteX21" fmla="*/ 745712 w 3861720"/>
                <a:gd name="connsiteY21" fmla="*/ 31814 h 400907"/>
                <a:gd name="connsiteX22" fmla="*/ 748760 w 3861720"/>
                <a:gd name="connsiteY22" fmla="*/ 31814 h 400907"/>
                <a:gd name="connsiteX23" fmla="*/ 763905 w 3861720"/>
                <a:gd name="connsiteY23" fmla="*/ 31814 h 400907"/>
                <a:gd name="connsiteX24" fmla="*/ 769906 w 3861720"/>
                <a:gd name="connsiteY24" fmla="*/ 31814 h 400907"/>
                <a:gd name="connsiteX25" fmla="*/ 773049 w 3861720"/>
                <a:gd name="connsiteY25" fmla="*/ 31814 h 400907"/>
                <a:gd name="connsiteX26" fmla="*/ 788099 w 3861720"/>
                <a:gd name="connsiteY26" fmla="*/ 31814 h 400907"/>
                <a:gd name="connsiteX27" fmla="*/ 791147 w 3861720"/>
                <a:gd name="connsiteY27" fmla="*/ 31814 h 400907"/>
                <a:gd name="connsiteX28" fmla="*/ 797243 w 3861720"/>
                <a:gd name="connsiteY28" fmla="*/ 31814 h 400907"/>
                <a:gd name="connsiteX29" fmla="*/ 797243 w 3861720"/>
                <a:gd name="connsiteY29" fmla="*/ 43625 h 400907"/>
                <a:gd name="connsiteX30" fmla="*/ 815435 w 3861720"/>
                <a:gd name="connsiteY30" fmla="*/ 43625 h 400907"/>
                <a:gd name="connsiteX31" fmla="*/ 815435 w 3861720"/>
                <a:gd name="connsiteY31" fmla="*/ 55531 h 400907"/>
                <a:gd name="connsiteX32" fmla="*/ 830390 w 3861720"/>
                <a:gd name="connsiteY32" fmla="*/ 55531 h 400907"/>
                <a:gd name="connsiteX33" fmla="*/ 842677 w 3861720"/>
                <a:gd name="connsiteY33" fmla="*/ 55531 h 400907"/>
                <a:gd name="connsiteX34" fmla="*/ 915448 w 3861720"/>
                <a:gd name="connsiteY34" fmla="*/ 55531 h 400907"/>
                <a:gd name="connsiteX35" fmla="*/ 922592 w 3861720"/>
                <a:gd name="connsiteY35" fmla="*/ 55531 h 400907"/>
                <a:gd name="connsiteX36" fmla="*/ 1000315 w 3861720"/>
                <a:gd name="connsiteY36" fmla="*/ 55531 h 400907"/>
                <a:gd name="connsiteX37" fmla="*/ 1014984 w 3861720"/>
                <a:gd name="connsiteY37" fmla="*/ 55531 h 400907"/>
                <a:gd name="connsiteX38" fmla="*/ 1036701 w 3861720"/>
                <a:gd name="connsiteY38" fmla="*/ 55531 h 400907"/>
                <a:gd name="connsiteX39" fmla="*/ 1107186 w 3861720"/>
                <a:gd name="connsiteY39" fmla="*/ 55531 h 400907"/>
                <a:gd name="connsiteX40" fmla="*/ 1194340 w 3861720"/>
                <a:gd name="connsiteY40" fmla="*/ 55531 h 400907"/>
                <a:gd name="connsiteX41" fmla="*/ 1194340 w 3861720"/>
                <a:gd name="connsiteY41" fmla="*/ 67913 h 400907"/>
                <a:gd name="connsiteX42" fmla="*/ 1199388 w 3861720"/>
                <a:gd name="connsiteY42" fmla="*/ 67913 h 400907"/>
                <a:gd name="connsiteX43" fmla="*/ 1209485 w 3861720"/>
                <a:gd name="connsiteY43" fmla="*/ 67913 h 400907"/>
                <a:gd name="connsiteX44" fmla="*/ 1209485 w 3861720"/>
                <a:gd name="connsiteY44" fmla="*/ 80296 h 400907"/>
                <a:gd name="connsiteX45" fmla="*/ 1212533 w 3861720"/>
                <a:gd name="connsiteY45" fmla="*/ 80296 h 400907"/>
                <a:gd name="connsiteX46" fmla="*/ 1224629 w 3861720"/>
                <a:gd name="connsiteY46" fmla="*/ 80296 h 400907"/>
                <a:gd name="connsiteX47" fmla="*/ 1233773 w 3861720"/>
                <a:gd name="connsiteY47" fmla="*/ 80296 h 400907"/>
                <a:gd name="connsiteX48" fmla="*/ 1236726 w 3861720"/>
                <a:gd name="connsiteY48" fmla="*/ 80296 h 400907"/>
                <a:gd name="connsiteX49" fmla="*/ 1245870 w 3861720"/>
                <a:gd name="connsiteY49" fmla="*/ 80296 h 400907"/>
                <a:gd name="connsiteX50" fmla="*/ 1248918 w 3861720"/>
                <a:gd name="connsiteY50" fmla="*/ 80296 h 400907"/>
                <a:gd name="connsiteX51" fmla="*/ 1251871 w 3861720"/>
                <a:gd name="connsiteY51" fmla="*/ 80296 h 400907"/>
                <a:gd name="connsiteX52" fmla="*/ 1254919 w 3861720"/>
                <a:gd name="connsiteY52" fmla="*/ 80296 h 400907"/>
                <a:gd name="connsiteX53" fmla="*/ 1261015 w 3861720"/>
                <a:gd name="connsiteY53" fmla="*/ 80296 h 400907"/>
                <a:gd name="connsiteX54" fmla="*/ 1261015 w 3861720"/>
                <a:gd name="connsiteY54" fmla="*/ 94774 h 400907"/>
                <a:gd name="connsiteX55" fmla="*/ 1264063 w 3861720"/>
                <a:gd name="connsiteY55" fmla="*/ 94774 h 400907"/>
                <a:gd name="connsiteX56" fmla="*/ 1267016 w 3861720"/>
                <a:gd name="connsiteY56" fmla="*/ 94774 h 400907"/>
                <a:gd name="connsiteX57" fmla="*/ 1270159 w 3861720"/>
                <a:gd name="connsiteY57" fmla="*/ 94774 h 400907"/>
                <a:gd name="connsiteX58" fmla="*/ 1276160 w 3861720"/>
                <a:gd name="connsiteY58" fmla="*/ 94774 h 400907"/>
                <a:gd name="connsiteX59" fmla="*/ 1291685 w 3861720"/>
                <a:gd name="connsiteY59" fmla="*/ 94774 h 400907"/>
                <a:gd name="connsiteX60" fmla="*/ 1294352 w 3861720"/>
                <a:gd name="connsiteY60" fmla="*/ 94774 h 400907"/>
                <a:gd name="connsiteX61" fmla="*/ 1294352 w 3861720"/>
                <a:gd name="connsiteY61" fmla="*/ 111538 h 400907"/>
                <a:gd name="connsiteX62" fmla="*/ 1297400 w 3861720"/>
                <a:gd name="connsiteY62" fmla="*/ 111538 h 400907"/>
                <a:gd name="connsiteX63" fmla="*/ 1303496 w 3861720"/>
                <a:gd name="connsiteY63" fmla="*/ 111538 h 400907"/>
                <a:gd name="connsiteX64" fmla="*/ 1306449 w 3861720"/>
                <a:gd name="connsiteY64" fmla="*/ 111538 h 400907"/>
                <a:gd name="connsiteX65" fmla="*/ 1312545 w 3861720"/>
                <a:gd name="connsiteY65" fmla="*/ 111538 h 400907"/>
                <a:gd name="connsiteX66" fmla="*/ 1318641 w 3861720"/>
                <a:gd name="connsiteY66" fmla="*/ 111538 h 400907"/>
                <a:gd name="connsiteX67" fmla="*/ 1383983 w 3861720"/>
                <a:gd name="connsiteY67" fmla="*/ 111538 h 400907"/>
                <a:gd name="connsiteX68" fmla="*/ 1476185 w 3861720"/>
                <a:gd name="connsiteY68" fmla="*/ 111538 h 400907"/>
                <a:gd name="connsiteX69" fmla="*/ 1568482 w 3861720"/>
                <a:gd name="connsiteY69" fmla="*/ 111538 h 400907"/>
                <a:gd name="connsiteX70" fmla="*/ 1660779 w 3861720"/>
                <a:gd name="connsiteY70" fmla="*/ 111538 h 400907"/>
                <a:gd name="connsiteX71" fmla="*/ 1691354 w 3861720"/>
                <a:gd name="connsiteY71" fmla="*/ 111538 h 400907"/>
                <a:gd name="connsiteX72" fmla="*/ 1694498 w 3861720"/>
                <a:gd name="connsiteY72" fmla="*/ 111538 h 400907"/>
                <a:gd name="connsiteX73" fmla="*/ 1736884 w 3861720"/>
                <a:gd name="connsiteY73" fmla="*/ 111538 h 400907"/>
                <a:gd name="connsiteX74" fmla="*/ 1748981 w 3861720"/>
                <a:gd name="connsiteY74" fmla="*/ 111538 h 400907"/>
                <a:gd name="connsiteX75" fmla="*/ 1752981 w 3861720"/>
                <a:gd name="connsiteY75" fmla="*/ 111538 h 400907"/>
                <a:gd name="connsiteX76" fmla="*/ 1755077 w 3861720"/>
                <a:gd name="connsiteY76" fmla="*/ 111538 h 400907"/>
                <a:gd name="connsiteX77" fmla="*/ 1758125 w 3861720"/>
                <a:gd name="connsiteY77" fmla="*/ 111538 h 400907"/>
                <a:gd name="connsiteX78" fmla="*/ 1761077 w 3861720"/>
                <a:gd name="connsiteY78" fmla="*/ 111538 h 400907"/>
                <a:gd name="connsiteX79" fmla="*/ 1764221 w 3861720"/>
                <a:gd name="connsiteY79" fmla="*/ 111538 h 400907"/>
                <a:gd name="connsiteX80" fmla="*/ 1767268 w 3861720"/>
                <a:gd name="connsiteY80" fmla="*/ 111538 h 400907"/>
                <a:gd name="connsiteX81" fmla="*/ 1773269 w 3861720"/>
                <a:gd name="connsiteY81" fmla="*/ 111538 h 400907"/>
                <a:gd name="connsiteX82" fmla="*/ 1785366 w 3861720"/>
                <a:gd name="connsiteY82" fmla="*/ 111538 h 400907"/>
                <a:gd name="connsiteX83" fmla="*/ 1788414 w 3861720"/>
                <a:gd name="connsiteY83" fmla="*/ 111538 h 400907"/>
                <a:gd name="connsiteX84" fmla="*/ 1794510 w 3861720"/>
                <a:gd name="connsiteY84" fmla="*/ 111538 h 400907"/>
                <a:gd name="connsiteX85" fmla="*/ 1803559 w 3861720"/>
                <a:gd name="connsiteY85" fmla="*/ 111538 h 400907"/>
                <a:gd name="connsiteX86" fmla="*/ 1803559 w 3861720"/>
                <a:gd name="connsiteY86" fmla="*/ 188786 h 400907"/>
                <a:gd name="connsiteX87" fmla="*/ 1815751 w 3861720"/>
                <a:gd name="connsiteY87" fmla="*/ 188786 h 400907"/>
                <a:gd name="connsiteX88" fmla="*/ 1815751 w 3861720"/>
                <a:gd name="connsiteY88" fmla="*/ 215265 h 400907"/>
                <a:gd name="connsiteX89" fmla="*/ 1830896 w 3861720"/>
                <a:gd name="connsiteY89" fmla="*/ 215265 h 400907"/>
                <a:gd name="connsiteX90" fmla="*/ 1830896 w 3861720"/>
                <a:gd name="connsiteY90" fmla="*/ 241649 h 400907"/>
                <a:gd name="connsiteX91" fmla="*/ 1845183 w 3861720"/>
                <a:gd name="connsiteY91" fmla="*/ 241649 h 400907"/>
                <a:gd name="connsiteX92" fmla="*/ 1852041 w 3861720"/>
                <a:gd name="connsiteY92" fmla="*/ 241649 h 400907"/>
                <a:gd name="connsiteX93" fmla="*/ 1937576 w 3861720"/>
                <a:gd name="connsiteY93" fmla="*/ 241649 h 400907"/>
                <a:gd name="connsiteX94" fmla="*/ 2029778 w 3861720"/>
                <a:gd name="connsiteY94" fmla="*/ 241649 h 400907"/>
                <a:gd name="connsiteX95" fmla="*/ 2091500 w 3861720"/>
                <a:gd name="connsiteY95" fmla="*/ 241649 h 400907"/>
                <a:gd name="connsiteX96" fmla="*/ 2091500 w 3861720"/>
                <a:gd name="connsiteY96" fmla="*/ 268796 h 400907"/>
                <a:gd name="connsiteX97" fmla="*/ 2115788 w 3861720"/>
                <a:gd name="connsiteY97" fmla="*/ 268796 h 400907"/>
                <a:gd name="connsiteX98" fmla="*/ 2115788 w 3861720"/>
                <a:gd name="connsiteY98" fmla="*/ 295942 h 400907"/>
                <a:gd name="connsiteX99" fmla="*/ 2121980 w 3861720"/>
                <a:gd name="connsiteY99" fmla="*/ 295942 h 400907"/>
                <a:gd name="connsiteX100" fmla="*/ 2214372 w 3861720"/>
                <a:gd name="connsiteY100" fmla="*/ 295942 h 400907"/>
                <a:gd name="connsiteX101" fmla="*/ 2249234 w 3861720"/>
                <a:gd name="connsiteY101" fmla="*/ 295942 h 400907"/>
                <a:gd name="connsiteX102" fmla="*/ 2252186 w 3861720"/>
                <a:gd name="connsiteY102" fmla="*/ 295942 h 400907"/>
                <a:gd name="connsiteX103" fmla="*/ 2255234 w 3861720"/>
                <a:gd name="connsiteY103" fmla="*/ 295942 h 400907"/>
                <a:gd name="connsiteX104" fmla="*/ 2270474 w 3861720"/>
                <a:gd name="connsiteY104" fmla="*/ 295942 h 400907"/>
                <a:gd name="connsiteX105" fmla="*/ 2273427 w 3861720"/>
                <a:gd name="connsiteY105" fmla="*/ 295942 h 400907"/>
                <a:gd name="connsiteX106" fmla="*/ 2279428 w 3861720"/>
                <a:gd name="connsiteY106" fmla="*/ 295942 h 400907"/>
                <a:gd name="connsiteX107" fmla="*/ 2285524 w 3861720"/>
                <a:gd name="connsiteY107" fmla="*/ 295942 h 400907"/>
                <a:gd name="connsiteX108" fmla="*/ 2297716 w 3861720"/>
                <a:gd name="connsiteY108" fmla="*/ 295942 h 400907"/>
                <a:gd name="connsiteX109" fmla="*/ 2306574 w 3861720"/>
                <a:gd name="connsiteY109" fmla="*/ 295942 h 400907"/>
                <a:gd name="connsiteX110" fmla="*/ 2312861 w 3861720"/>
                <a:gd name="connsiteY110" fmla="*/ 295942 h 400907"/>
                <a:gd name="connsiteX111" fmla="*/ 2337054 w 3861720"/>
                <a:gd name="connsiteY111" fmla="*/ 295942 h 400907"/>
                <a:gd name="connsiteX112" fmla="*/ 2337054 w 3861720"/>
                <a:gd name="connsiteY112" fmla="*/ 337852 h 400907"/>
                <a:gd name="connsiteX113" fmla="*/ 2398776 w 3861720"/>
                <a:gd name="connsiteY113" fmla="*/ 337852 h 400907"/>
                <a:gd name="connsiteX114" fmla="*/ 2491169 w 3861720"/>
                <a:gd name="connsiteY114" fmla="*/ 337852 h 400907"/>
                <a:gd name="connsiteX115" fmla="*/ 2583371 w 3861720"/>
                <a:gd name="connsiteY115" fmla="*/ 337852 h 400907"/>
                <a:gd name="connsiteX116" fmla="*/ 2675573 w 3861720"/>
                <a:gd name="connsiteY116" fmla="*/ 337852 h 400907"/>
                <a:gd name="connsiteX117" fmla="*/ 2749296 w 3861720"/>
                <a:gd name="connsiteY117" fmla="*/ 337852 h 400907"/>
                <a:gd name="connsiteX118" fmla="*/ 2761393 w 3861720"/>
                <a:gd name="connsiteY118" fmla="*/ 337852 h 400907"/>
                <a:gd name="connsiteX119" fmla="*/ 2767870 w 3861720"/>
                <a:gd name="connsiteY119" fmla="*/ 337852 h 400907"/>
                <a:gd name="connsiteX120" fmla="*/ 2770537 w 3861720"/>
                <a:gd name="connsiteY120" fmla="*/ 337852 h 400907"/>
                <a:gd name="connsiteX121" fmla="*/ 2782634 w 3861720"/>
                <a:gd name="connsiteY121" fmla="*/ 337852 h 400907"/>
                <a:gd name="connsiteX122" fmla="*/ 2794826 w 3861720"/>
                <a:gd name="connsiteY122" fmla="*/ 337852 h 400907"/>
                <a:gd name="connsiteX123" fmla="*/ 2797778 w 3861720"/>
                <a:gd name="connsiteY123" fmla="*/ 337852 h 400907"/>
                <a:gd name="connsiteX124" fmla="*/ 2797778 w 3861720"/>
                <a:gd name="connsiteY124" fmla="*/ 400907 h 400907"/>
                <a:gd name="connsiteX125" fmla="*/ 2800922 w 3861720"/>
                <a:gd name="connsiteY125" fmla="*/ 400907 h 400907"/>
                <a:gd name="connsiteX126" fmla="*/ 2803874 w 3861720"/>
                <a:gd name="connsiteY126" fmla="*/ 400907 h 400907"/>
                <a:gd name="connsiteX127" fmla="*/ 2860167 w 3861720"/>
                <a:gd name="connsiteY127" fmla="*/ 400907 h 400907"/>
                <a:gd name="connsiteX128" fmla="*/ 2891790 w 3861720"/>
                <a:gd name="connsiteY128" fmla="*/ 400907 h 400907"/>
                <a:gd name="connsiteX129" fmla="*/ 2952369 w 3861720"/>
                <a:gd name="connsiteY129" fmla="*/ 400907 h 400907"/>
                <a:gd name="connsiteX130" fmla="*/ 3044666 w 3861720"/>
                <a:gd name="connsiteY130" fmla="*/ 400907 h 400907"/>
                <a:gd name="connsiteX131" fmla="*/ 3136964 w 3861720"/>
                <a:gd name="connsiteY131" fmla="*/ 400907 h 400907"/>
                <a:gd name="connsiteX132" fmla="*/ 3229166 w 3861720"/>
                <a:gd name="connsiteY132" fmla="*/ 400907 h 400907"/>
                <a:gd name="connsiteX133" fmla="*/ 3285839 w 3861720"/>
                <a:gd name="connsiteY133" fmla="*/ 400907 h 400907"/>
                <a:gd name="connsiteX134" fmla="*/ 3304032 w 3861720"/>
                <a:gd name="connsiteY134" fmla="*/ 400907 h 400907"/>
                <a:gd name="connsiteX135" fmla="*/ 3321463 w 3861720"/>
                <a:gd name="connsiteY135" fmla="*/ 400907 h 400907"/>
                <a:gd name="connsiteX136" fmla="*/ 3328226 w 3861720"/>
                <a:gd name="connsiteY136" fmla="*/ 400907 h 400907"/>
                <a:gd name="connsiteX137" fmla="*/ 3413760 w 3861720"/>
                <a:gd name="connsiteY137" fmla="*/ 400907 h 400907"/>
                <a:gd name="connsiteX138" fmla="*/ 3505962 w 3861720"/>
                <a:gd name="connsiteY138" fmla="*/ 400907 h 400907"/>
                <a:gd name="connsiteX139" fmla="*/ 3598259 w 3861720"/>
                <a:gd name="connsiteY139" fmla="*/ 400907 h 400907"/>
                <a:gd name="connsiteX140" fmla="*/ 3690557 w 3861720"/>
                <a:gd name="connsiteY140" fmla="*/ 400907 h 400907"/>
                <a:gd name="connsiteX141" fmla="*/ 3776853 w 3861720"/>
                <a:gd name="connsiteY141" fmla="*/ 400907 h 400907"/>
                <a:gd name="connsiteX142" fmla="*/ 3779996 w 3861720"/>
                <a:gd name="connsiteY142" fmla="*/ 400907 h 400907"/>
                <a:gd name="connsiteX143" fmla="*/ 3782759 w 3861720"/>
                <a:gd name="connsiteY143" fmla="*/ 400907 h 400907"/>
                <a:gd name="connsiteX144" fmla="*/ 3798094 w 3861720"/>
                <a:gd name="connsiteY144" fmla="*/ 400907 h 400907"/>
                <a:gd name="connsiteX145" fmla="*/ 3816382 w 3861720"/>
                <a:gd name="connsiteY145" fmla="*/ 400907 h 400907"/>
                <a:gd name="connsiteX146" fmla="*/ 3846576 w 3861720"/>
                <a:gd name="connsiteY146" fmla="*/ 400907 h 400907"/>
                <a:gd name="connsiteX147" fmla="*/ 3861721 w 3861720"/>
                <a:gd name="connsiteY147" fmla="*/ 400907 h 40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3861720" h="400907">
                  <a:moveTo>
                    <a:pt x="0" y="0"/>
                  </a:moveTo>
                  <a:lnTo>
                    <a:pt x="92297" y="0"/>
                  </a:lnTo>
                  <a:lnTo>
                    <a:pt x="184594" y="0"/>
                  </a:lnTo>
                  <a:lnTo>
                    <a:pt x="194024" y="0"/>
                  </a:lnTo>
                  <a:lnTo>
                    <a:pt x="194024" y="10382"/>
                  </a:lnTo>
                  <a:lnTo>
                    <a:pt x="200120" y="10382"/>
                  </a:lnTo>
                  <a:lnTo>
                    <a:pt x="215170" y="10382"/>
                  </a:lnTo>
                  <a:lnTo>
                    <a:pt x="248603" y="10382"/>
                  </a:lnTo>
                  <a:lnTo>
                    <a:pt x="266795" y="10382"/>
                  </a:lnTo>
                  <a:lnTo>
                    <a:pt x="266795" y="21050"/>
                  </a:lnTo>
                  <a:lnTo>
                    <a:pt x="276797" y="21050"/>
                  </a:lnTo>
                  <a:lnTo>
                    <a:pt x="368999" y="21050"/>
                  </a:lnTo>
                  <a:lnTo>
                    <a:pt x="412242" y="21050"/>
                  </a:lnTo>
                  <a:lnTo>
                    <a:pt x="412242" y="31814"/>
                  </a:lnTo>
                  <a:lnTo>
                    <a:pt x="461391" y="31814"/>
                  </a:lnTo>
                  <a:lnTo>
                    <a:pt x="536543" y="31814"/>
                  </a:lnTo>
                  <a:lnTo>
                    <a:pt x="553593" y="31814"/>
                  </a:lnTo>
                  <a:lnTo>
                    <a:pt x="645795" y="31814"/>
                  </a:lnTo>
                  <a:lnTo>
                    <a:pt x="718376" y="31814"/>
                  </a:lnTo>
                  <a:lnTo>
                    <a:pt x="736568" y="31814"/>
                  </a:lnTo>
                  <a:lnTo>
                    <a:pt x="738188" y="31814"/>
                  </a:lnTo>
                  <a:lnTo>
                    <a:pt x="745712" y="31814"/>
                  </a:lnTo>
                  <a:lnTo>
                    <a:pt x="748760" y="31814"/>
                  </a:lnTo>
                  <a:lnTo>
                    <a:pt x="763905" y="31814"/>
                  </a:lnTo>
                  <a:lnTo>
                    <a:pt x="769906" y="31814"/>
                  </a:lnTo>
                  <a:lnTo>
                    <a:pt x="773049" y="31814"/>
                  </a:lnTo>
                  <a:lnTo>
                    <a:pt x="788099" y="31814"/>
                  </a:lnTo>
                  <a:lnTo>
                    <a:pt x="791147" y="31814"/>
                  </a:lnTo>
                  <a:lnTo>
                    <a:pt x="797243" y="31814"/>
                  </a:lnTo>
                  <a:lnTo>
                    <a:pt x="797243" y="43625"/>
                  </a:lnTo>
                  <a:lnTo>
                    <a:pt x="815435" y="43625"/>
                  </a:lnTo>
                  <a:lnTo>
                    <a:pt x="815435" y="55531"/>
                  </a:lnTo>
                  <a:lnTo>
                    <a:pt x="830390" y="55531"/>
                  </a:lnTo>
                  <a:lnTo>
                    <a:pt x="842677" y="55531"/>
                  </a:lnTo>
                  <a:lnTo>
                    <a:pt x="915448" y="55531"/>
                  </a:lnTo>
                  <a:lnTo>
                    <a:pt x="922592" y="55531"/>
                  </a:lnTo>
                  <a:lnTo>
                    <a:pt x="1000315" y="55531"/>
                  </a:lnTo>
                  <a:lnTo>
                    <a:pt x="1014984" y="55531"/>
                  </a:lnTo>
                  <a:lnTo>
                    <a:pt x="1036701" y="55531"/>
                  </a:lnTo>
                  <a:lnTo>
                    <a:pt x="1107186" y="55531"/>
                  </a:lnTo>
                  <a:lnTo>
                    <a:pt x="1194340" y="55531"/>
                  </a:lnTo>
                  <a:lnTo>
                    <a:pt x="1194340" y="67913"/>
                  </a:lnTo>
                  <a:lnTo>
                    <a:pt x="1199388" y="67913"/>
                  </a:lnTo>
                  <a:lnTo>
                    <a:pt x="1209485" y="67913"/>
                  </a:lnTo>
                  <a:lnTo>
                    <a:pt x="1209485" y="80296"/>
                  </a:lnTo>
                  <a:lnTo>
                    <a:pt x="1212533" y="80296"/>
                  </a:lnTo>
                  <a:lnTo>
                    <a:pt x="1224629" y="80296"/>
                  </a:lnTo>
                  <a:lnTo>
                    <a:pt x="1233773" y="80296"/>
                  </a:lnTo>
                  <a:lnTo>
                    <a:pt x="1236726" y="80296"/>
                  </a:lnTo>
                  <a:lnTo>
                    <a:pt x="1245870" y="80296"/>
                  </a:lnTo>
                  <a:lnTo>
                    <a:pt x="1248918" y="80296"/>
                  </a:lnTo>
                  <a:lnTo>
                    <a:pt x="1251871" y="80296"/>
                  </a:lnTo>
                  <a:lnTo>
                    <a:pt x="1254919" y="80296"/>
                  </a:lnTo>
                  <a:lnTo>
                    <a:pt x="1261015" y="80296"/>
                  </a:lnTo>
                  <a:lnTo>
                    <a:pt x="1261015" y="94774"/>
                  </a:lnTo>
                  <a:lnTo>
                    <a:pt x="1264063" y="94774"/>
                  </a:lnTo>
                  <a:lnTo>
                    <a:pt x="1267016" y="94774"/>
                  </a:lnTo>
                  <a:lnTo>
                    <a:pt x="1270159" y="94774"/>
                  </a:lnTo>
                  <a:lnTo>
                    <a:pt x="1276160" y="94774"/>
                  </a:lnTo>
                  <a:lnTo>
                    <a:pt x="1291685" y="94774"/>
                  </a:lnTo>
                  <a:lnTo>
                    <a:pt x="1294352" y="94774"/>
                  </a:lnTo>
                  <a:lnTo>
                    <a:pt x="1294352" y="111538"/>
                  </a:lnTo>
                  <a:lnTo>
                    <a:pt x="1297400" y="111538"/>
                  </a:lnTo>
                  <a:lnTo>
                    <a:pt x="1303496" y="111538"/>
                  </a:lnTo>
                  <a:lnTo>
                    <a:pt x="1306449" y="111538"/>
                  </a:lnTo>
                  <a:lnTo>
                    <a:pt x="1312545" y="111538"/>
                  </a:lnTo>
                  <a:lnTo>
                    <a:pt x="1318641" y="111538"/>
                  </a:lnTo>
                  <a:lnTo>
                    <a:pt x="1383983" y="111538"/>
                  </a:lnTo>
                  <a:lnTo>
                    <a:pt x="1476185" y="111538"/>
                  </a:lnTo>
                  <a:lnTo>
                    <a:pt x="1568482" y="111538"/>
                  </a:lnTo>
                  <a:lnTo>
                    <a:pt x="1660779" y="111538"/>
                  </a:lnTo>
                  <a:lnTo>
                    <a:pt x="1691354" y="111538"/>
                  </a:lnTo>
                  <a:lnTo>
                    <a:pt x="1694498" y="111538"/>
                  </a:lnTo>
                  <a:lnTo>
                    <a:pt x="1736884" y="111538"/>
                  </a:lnTo>
                  <a:lnTo>
                    <a:pt x="1748981" y="111538"/>
                  </a:lnTo>
                  <a:lnTo>
                    <a:pt x="1752981" y="111538"/>
                  </a:lnTo>
                  <a:lnTo>
                    <a:pt x="1755077" y="111538"/>
                  </a:lnTo>
                  <a:lnTo>
                    <a:pt x="1758125" y="111538"/>
                  </a:lnTo>
                  <a:lnTo>
                    <a:pt x="1761077" y="111538"/>
                  </a:lnTo>
                  <a:lnTo>
                    <a:pt x="1764221" y="111538"/>
                  </a:lnTo>
                  <a:lnTo>
                    <a:pt x="1767268" y="111538"/>
                  </a:lnTo>
                  <a:lnTo>
                    <a:pt x="1773269" y="111538"/>
                  </a:lnTo>
                  <a:lnTo>
                    <a:pt x="1785366" y="111538"/>
                  </a:lnTo>
                  <a:lnTo>
                    <a:pt x="1788414" y="111538"/>
                  </a:lnTo>
                  <a:lnTo>
                    <a:pt x="1794510" y="111538"/>
                  </a:lnTo>
                  <a:lnTo>
                    <a:pt x="1803559" y="111538"/>
                  </a:lnTo>
                  <a:lnTo>
                    <a:pt x="1803559" y="188786"/>
                  </a:lnTo>
                  <a:lnTo>
                    <a:pt x="1815751" y="188786"/>
                  </a:lnTo>
                  <a:lnTo>
                    <a:pt x="1815751" y="215265"/>
                  </a:lnTo>
                  <a:lnTo>
                    <a:pt x="1830896" y="215265"/>
                  </a:lnTo>
                  <a:lnTo>
                    <a:pt x="1830896" y="241649"/>
                  </a:lnTo>
                  <a:lnTo>
                    <a:pt x="1845183" y="241649"/>
                  </a:lnTo>
                  <a:lnTo>
                    <a:pt x="1852041" y="241649"/>
                  </a:lnTo>
                  <a:lnTo>
                    <a:pt x="1937576" y="241649"/>
                  </a:lnTo>
                  <a:lnTo>
                    <a:pt x="2029778" y="241649"/>
                  </a:lnTo>
                  <a:lnTo>
                    <a:pt x="2091500" y="241649"/>
                  </a:lnTo>
                  <a:lnTo>
                    <a:pt x="2091500" y="268796"/>
                  </a:lnTo>
                  <a:lnTo>
                    <a:pt x="2115788" y="268796"/>
                  </a:lnTo>
                  <a:lnTo>
                    <a:pt x="2115788" y="295942"/>
                  </a:lnTo>
                  <a:lnTo>
                    <a:pt x="2121980" y="295942"/>
                  </a:lnTo>
                  <a:lnTo>
                    <a:pt x="2214372" y="295942"/>
                  </a:lnTo>
                  <a:lnTo>
                    <a:pt x="2249234" y="295942"/>
                  </a:lnTo>
                  <a:lnTo>
                    <a:pt x="2252186" y="295942"/>
                  </a:lnTo>
                  <a:lnTo>
                    <a:pt x="2255234" y="295942"/>
                  </a:lnTo>
                  <a:lnTo>
                    <a:pt x="2270474" y="295942"/>
                  </a:lnTo>
                  <a:lnTo>
                    <a:pt x="2273427" y="295942"/>
                  </a:lnTo>
                  <a:lnTo>
                    <a:pt x="2279428" y="295942"/>
                  </a:lnTo>
                  <a:lnTo>
                    <a:pt x="2285524" y="295942"/>
                  </a:lnTo>
                  <a:lnTo>
                    <a:pt x="2297716" y="295942"/>
                  </a:lnTo>
                  <a:lnTo>
                    <a:pt x="2306574" y="295942"/>
                  </a:lnTo>
                  <a:lnTo>
                    <a:pt x="2312861" y="295942"/>
                  </a:lnTo>
                  <a:lnTo>
                    <a:pt x="2337054" y="295942"/>
                  </a:lnTo>
                  <a:lnTo>
                    <a:pt x="2337054" y="337852"/>
                  </a:lnTo>
                  <a:lnTo>
                    <a:pt x="2398776" y="337852"/>
                  </a:lnTo>
                  <a:lnTo>
                    <a:pt x="2491169" y="337852"/>
                  </a:lnTo>
                  <a:lnTo>
                    <a:pt x="2583371" y="337852"/>
                  </a:lnTo>
                  <a:lnTo>
                    <a:pt x="2675573" y="337852"/>
                  </a:lnTo>
                  <a:lnTo>
                    <a:pt x="2749296" y="337852"/>
                  </a:lnTo>
                  <a:lnTo>
                    <a:pt x="2761393" y="337852"/>
                  </a:lnTo>
                  <a:lnTo>
                    <a:pt x="2767870" y="337852"/>
                  </a:lnTo>
                  <a:lnTo>
                    <a:pt x="2770537" y="337852"/>
                  </a:lnTo>
                  <a:lnTo>
                    <a:pt x="2782634" y="337852"/>
                  </a:lnTo>
                  <a:lnTo>
                    <a:pt x="2794826" y="337852"/>
                  </a:lnTo>
                  <a:lnTo>
                    <a:pt x="2797778" y="337852"/>
                  </a:lnTo>
                  <a:lnTo>
                    <a:pt x="2797778" y="400907"/>
                  </a:lnTo>
                  <a:lnTo>
                    <a:pt x="2800922" y="400907"/>
                  </a:lnTo>
                  <a:lnTo>
                    <a:pt x="2803874" y="400907"/>
                  </a:lnTo>
                  <a:lnTo>
                    <a:pt x="2860167" y="400907"/>
                  </a:lnTo>
                  <a:lnTo>
                    <a:pt x="2891790" y="400907"/>
                  </a:lnTo>
                  <a:lnTo>
                    <a:pt x="2952369" y="400907"/>
                  </a:lnTo>
                  <a:lnTo>
                    <a:pt x="3044666" y="400907"/>
                  </a:lnTo>
                  <a:lnTo>
                    <a:pt x="3136964" y="400907"/>
                  </a:lnTo>
                  <a:lnTo>
                    <a:pt x="3229166" y="400907"/>
                  </a:lnTo>
                  <a:lnTo>
                    <a:pt x="3285839" y="400907"/>
                  </a:lnTo>
                  <a:lnTo>
                    <a:pt x="3304032" y="400907"/>
                  </a:lnTo>
                  <a:lnTo>
                    <a:pt x="3321463" y="400907"/>
                  </a:lnTo>
                  <a:lnTo>
                    <a:pt x="3328226" y="400907"/>
                  </a:lnTo>
                  <a:lnTo>
                    <a:pt x="3413760" y="400907"/>
                  </a:lnTo>
                  <a:lnTo>
                    <a:pt x="3505962" y="400907"/>
                  </a:lnTo>
                  <a:lnTo>
                    <a:pt x="3598259" y="400907"/>
                  </a:lnTo>
                  <a:lnTo>
                    <a:pt x="3690557" y="400907"/>
                  </a:lnTo>
                  <a:lnTo>
                    <a:pt x="3776853" y="400907"/>
                  </a:lnTo>
                  <a:lnTo>
                    <a:pt x="3779996" y="400907"/>
                  </a:lnTo>
                  <a:lnTo>
                    <a:pt x="3782759" y="400907"/>
                  </a:lnTo>
                  <a:lnTo>
                    <a:pt x="3798094" y="400907"/>
                  </a:lnTo>
                  <a:lnTo>
                    <a:pt x="3816382" y="400907"/>
                  </a:lnTo>
                  <a:lnTo>
                    <a:pt x="3846576" y="400907"/>
                  </a:lnTo>
                  <a:lnTo>
                    <a:pt x="3861721" y="400907"/>
                  </a:lnTo>
                </a:path>
              </a:pathLst>
            </a:custGeom>
            <a:noFill/>
            <a:ln w="19050" cap="sq">
              <a:solidFill>
                <a:srgbClr val="1798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1820" name="Group 1819">
              <a:extLst>
                <a:ext uri="{FF2B5EF4-FFF2-40B4-BE49-F238E27FC236}">
                  <a16:creationId xmlns:a16="http://schemas.microsoft.com/office/drawing/2014/main" id="{EA6C67A0-F94D-830D-66F0-3B1EAE81307B}"/>
                </a:ext>
              </a:extLst>
            </p:cNvPr>
            <p:cNvGrpSpPr/>
            <p:nvPr/>
          </p:nvGrpSpPr>
          <p:grpSpPr>
            <a:xfrm>
              <a:off x="1636695" y="1304497"/>
              <a:ext cx="7259548" cy="1098561"/>
              <a:chOff x="1636695" y="1304497"/>
              <a:chExt cx="7259548" cy="1098561"/>
            </a:xfrm>
          </p:grpSpPr>
          <p:grpSp>
            <p:nvGrpSpPr>
              <p:cNvPr id="1243" name="Graphic 2">
                <a:extLst>
                  <a:ext uri="{FF2B5EF4-FFF2-40B4-BE49-F238E27FC236}">
                    <a16:creationId xmlns:a16="http://schemas.microsoft.com/office/drawing/2014/main" id="{B62E7364-25E2-3E86-D6CB-61825DBB27AB}"/>
                  </a:ext>
                </a:extLst>
              </p:cNvPr>
              <p:cNvGrpSpPr/>
              <p:nvPr/>
            </p:nvGrpSpPr>
            <p:grpSpPr>
              <a:xfrm>
                <a:off x="8824243" y="2332112"/>
                <a:ext cx="72000" cy="70946"/>
                <a:chOff x="4029638" y="3316521"/>
                <a:chExt cx="26955" cy="26955"/>
              </a:xfrm>
              <a:solidFill>
                <a:srgbClr val="000000"/>
              </a:solidFill>
            </p:grpSpPr>
            <p:sp>
              <p:nvSpPr>
                <p:cNvPr id="1472" name="Freeform: Shape 1471">
                  <a:extLst>
                    <a:ext uri="{FF2B5EF4-FFF2-40B4-BE49-F238E27FC236}">
                      <a16:creationId xmlns:a16="http://schemas.microsoft.com/office/drawing/2014/main" id="{B8064233-E457-745C-1D51-8056D3698A89}"/>
                    </a:ext>
                  </a:extLst>
                </p:cNvPr>
                <p:cNvSpPr/>
                <p:nvPr/>
              </p:nvSpPr>
              <p:spPr>
                <a:xfrm>
                  <a:off x="4043164" y="3316521"/>
                  <a:ext cx="9525" cy="26955"/>
                </a:xfrm>
                <a:custGeom>
                  <a:avLst/>
                  <a:gdLst>
                    <a:gd name="connsiteX0" fmla="*/ 408 w 9525"/>
                    <a:gd name="connsiteY0" fmla="*/ 42 h 26955"/>
                    <a:gd name="connsiteX1" fmla="*/ 408 w 9525"/>
                    <a:gd name="connsiteY1" fmla="*/ 2699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408" y="42"/>
                      </a:moveTo>
                      <a:lnTo>
                        <a:pt x="408" y="26998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73" name="Freeform: Shape 1472">
                  <a:extLst>
                    <a:ext uri="{FF2B5EF4-FFF2-40B4-BE49-F238E27FC236}">
                      <a16:creationId xmlns:a16="http://schemas.microsoft.com/office/drawing/2014/main" id="{45955F7F-DE2E-FF93-78F0-5A1490BB5135}"/>
                    </a:ext>
                  </a:extLst>
                </p:cNvPr>
                <p:cNvSpPr/>
                <p:nvPr/>
              </p:nvSpPr>
              <p:spPr>
                <a:xfrm>
                  <a:off x="4029638" y="3330047"/>
                  <a:ext cx="26955" cy="9525"/>
                </a:xfrm>
                <a:custGeom>
                  <a:avLst/>
                  <a:gdLst>
                    <a:gd name="connsiteX0" fmla="*/ 27364 w 26955"/>
                    <a:gd name="connsiteY0" fmla="*/ 42 h 9525"/>
                    <a:gd name="connsiteX1" fmla="*/ 408 w 26955"/>
                    <a:gd name="connsiteY1" fmla="*/ 4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364" y="42"/>
                      </a:moveTo>
                      <a:lnTo>
                        <a:pt x="408" y="4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44" name="Graphic 2">
                <a:extLst>
                  <a:ext uri="{FF2B5EF4-FFF2-40B4-BE49-F238E27FC236}">
                    <a16:creationId xmlns:a16="http://schemas.microsoft.com/office/drawing/2014/main" id="{FCD15A7E-E3CE-A3DC-4756-C1F7BFBA290A}"/>
                  </a:ext>
                </a:extLst>
              </p:cNvPr>
              <p:cNvGrpSpPr/>
              <p:nvPr/>
            </p:nvGrpSpPr>
            <p:grpSpPr>
              <a:xfrm>
                <a:off x="8794702" y="2332112"/>
                <a:ext cx="72000" cy="70946"/>
                <a:chOff x="4014589" y="3316521"/>
                <a:chExt cx="26955" cy="26955"/>
              </a:xfrm>
              <a:solidFill>
                <a:srgbClr val="000000"/>
              </a:solidFill>
            </p:grpSpPr>
            <p:sp>
              <p:nvSpPr>
                <p:cNvPr id="1470" name="Freeform: Shape 1469">
                  <a:extLst>
                    <a:ext uri="{FF2B5EF4-FFF2-40B4-BE49-F238E27FC236}">
                      <a16:creationId xmlns:a16="http://schemas.microsoft.com/office/drawing/2014/main" id="{5D8565A9-E51D-21F7-2B6C-754E2C666FCC}"/>
                    </a:ext>
                  </a:extLst>
                </p:cNvPr>
                <p:cNvSpPr/>
                <p:nvPr/>
              </p:nvSpPr>
              <p:spPr>
                <a:xfrm>
                  <a:off x="4028114" y="3316521"/>
                  <a:ext cx="9525" cy="26955"/>
                </a:xfrm>
                <a:custGeom>
                  <a:avLst/>
                  <a:gdLst>
                    <a:gd name="connsiteX0" fmla="*/ 406 w 9525"/>
                    <a:gd name="connsiteY0" fmla="*/ 42 h 26955"/>
                    <a:gd name="connsiteX1" fmla="*/ 406 w 9525"/>
                    <a:gd name="connsiteY1" fmla="*/ 2699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406" y="42"/>
                      </a:moveTo>
                      <a:lnTo>
                        <a:pt x="406" y="26998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71" name="Freeform: Shape 1470">
                  <a:extLst>
                    <a:ext uri="{FF2B5EF4-FFF2-40B4-BE49-F238E27FC236}">
                      <a16:creationId xmlns:a16="http://schemas.microsoft.com/office/drawing/2014/main" id="{5E4D1E0E-599A-0322-4115-DCB502ABC941}"/>
                    </a:ext>
                  </a:extLst>
                </p:cNvPr>
                <p:cNvSpPr/>
                <p:nvPr/>
              </p:nvSpPr>
              <p:spPr>
                <a:xfrm>
                  <a:off x="4014589" y="3330047"/>
                  <a:ext cx="26955" cy="9525"/>
                </a:xfrm>
                <a:custGeom>
                  <a:avLst/>
                  <a:gdLst>
                    <a:gd name="connsiteX0" fmla="*/ 27362 w 26955"/>
                    <a:gd name="connsiteY0" fmla="*/ 42 h 9525"/>
                    <a:gd name="connsiteX1" fmla="*/ 406 w 26955"/>
                    <a:gd name="connsiteY1" fmla="*/ 4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362" y="42"/>
                      </a:moveTo>
                      <a:lnTo>
                        <a:pt x="406" y="4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45" name="Graphic 2">
                <a:extLst>
                  <a:ext uri="{FF2B5EF4-FFF2-40B4-BE49-F238E27FC236}">
                    <a16:creationId xmlns:a16="http://schemas.microsoft.com/office/drawing/2014/main" id="{C2E6FACD-75C2-B0AE-34BF-B082318834F6}"/>
                  </a:ext>
                </a:extLst>
              </p:cNvPr>
              <p:cNvGrpSpPr/>
              <p:nvPr/>
            </p:nvGrpSpPr>
            <p:grpSpPr>
              <a:xfrm>
                <a:off x="8735056" y="2332112"/>
                <a:ext cx="72000" cy="70946"/>
                <a:chOff x="3984204" y="3316521"/>
                <a:chExt cx="26955" cy="26955"/>
              </a:xfrm>
              <a:solidFill>
                <a:srgbClr val="000000"/>
              </a:solidFill>
            </p:grpSpPr>
            <p:sp>
              <p:nvSpPr>
                <p:cNvPr id="1468" name="Freeform: Shape 1467">
                  <a:extLst>
                    <a:ext uri="{FF2B5EF4-FFF2-40B4-BE49-F238E27FC236}">
                      <a16:creationId xmlns:a16="http://schemas.microsoft.com/office/drawing/2014/main" id="{7B219D16-F490-7A48-52B5-AC6CF8737903}"/>
                    </a:ext>
                  </a:extLst>
                </p:cNvPr>
                <p:cNvSpPr/>
                <p:nvPr/>
              </p:nvSpPr>
              <p:spPr>
                <a:xfrm>
                  <a:off x="3997729" y="3316521"/>
                  <a:ext cx="9525" cy="26955"/>
                </a:xfrm>
                <a:custGeom>
                  <a:avLst/>
                  <a:gdLst>
                    <a:gd name="connsiteX0" fmla="*/ 403 w 9525"/>
                    <a:gd name="connsiteY0" fmla="*/ 42 h 26955"/>
                    <a:gd name="connsiteX1" fmla="*/ 403 w 9525"/>
                    <a:gd name="connsiteY1" fmla="*/ 2699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403" y="42"/>
                      </a:moveTo>
                      <a:lnTo>
                        <a:pt x="403" y="26998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69" name="Freeform: Shape 1468">
                  <a:extLst>
                    <a:ext uri="{FF2B5EF4-FFF2-40B4-BE49-F238E27FC236}">
                      <a16:creationId xmlns:a16="http://schemas.microsoft.com/office/drawing/2014/main" id="{C79BD65A-6BA2-E51B-C840-A0457BFA7007}"/>
                    </a:ext>
                  </a:extLst>
                </p:cNvPr>
                <p:cNvSpPr/>
                <p:nvPr/>
              </p:nvSpPr>
              <p:spPr>
                <a:xfrm>
                  <a:off x="3984204" y="3330047"/>
                  <a:ext cx="26955" cy="9525"/>
                </a:xfrm>
                <a:custGeom>
                  <a:avLst/>
                  <a:gdLst>
                    <a:gd name="connsiteX0" fmla="*/ 27359 w 26955"/>
                    <a:gd name="connsiteY0" fmla="*/ 42 h 9525"/>
                    <a:gd name="connsiteX1" fmla="*/ 403 w 26955"/>
                    <a:gd name="connsiteY1" fmla="*/ 4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359" y="42"/>
                      </a:moveTo>
                      <a:lnTo>
                        <a:pt x="403" y="4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46" name="Graphic 2">
                <a:extLst>
                  <a:ext uri="{FF2B5EF4-FFF2-40B4-BE49-F238E27FC236}">
                    <a16:creationId xmlns:a16="http://schemas.microsoft.com/office/drawing/2014/main" id="{2C884B32-9729-B7A6-268D-284880FFD314}"/>
                  </a:ext>
                </a:extLst>
              </p:cNvPr>
              <p:cNvGrpSpPr/>
              <p:nvPr/>
            </p:nvGrpSpPr>
            <p:grpSpPr>
              <a:xfrm>
                <a:off x="8699342" y="2332112"/>
                <a:ext cx="72000" cy="70946"/>
                <a:chOff x="3966011" y="3316521"/>
                <a:chExt cx="26955" cy="26955"/>
              </a:xfrm>
              <a:solidFill>
                <a:srgbClr val="000000"/>
              </a:solidFill>
            </p:grpSpPr>
            <p:sp>
              <p:nvSpPr>
                <p:cNvPr id="1466" name="Freeform: Shape 1465">
                  <a:extLst>
                    <a:ext uri="{FF2B5EF4-FFF2-40B4-BE49-F238E27FC236}">
                      <a16:creationId xmlns:a16="http://schemas.microsoft.com/office/drawing/2014/main" id="{3C1DD154-F555-047D-9431-9CD91A45BEEF}"/>
                    </a:ext>
                  </a:extLst>
                </p:cNvPr>
                <p:cNvSpPr/>
                <p:nvPr/>
              </p:nvSpPr>
              <p:spPr>
                <a:xfrm>
                  <a:off x="3979537" y="3316521"/>
                  <a:ext cx="9525" cy="26955"/>
                </a:xfrm>
                <a:custGeom>
                  <a:avLst/>
                  <a:gdLst>
                    <a:gd name="connsiteX0" fmla="*/ 401 w 9525"/>
                    <a:gd name="connsiteY0" fmla="*/ 42 h 26955"/>
                    <a:gd name="connsiteX1" fmla="*/ 401 w 9525"/>
                    <a:gd name="connsiteY1" fmla="*/ 2699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401" y="42"/>
                      </a:moveTo>
                      <a:lnTo>
                        <a:pt x="401" y="26998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67" name="Freeform: Shape 1466">
                  <a:extLst>
                    <a:ext uri="{FF2B5EF4-FFF2-40B4-BE49-F238E27FC236}">
                      <a16:creationId xmlns:a16="http://schemas.microsoft.com/office/drawing/2014/main" id="{9F90AC3B-F19D-252F-9CCE-09DF684477CB}"/>
                    </a:ext>
                  </a:extLst>
                </p:cNvPr>
                <p:cNvSpPr/>
                <p:nvPr/>
              </p:nvSpPr>
              <p:spPr>
                <a:xfrm>
                  <a:off x="3966011" y="3330047"/>
                  <a:ext cx="26955" cy="9525"/>
                </a:xfrm>
                <a:custGeom>
                  <a:avLst/>
                  <a:gdLst>
                    <a:gd name="connsiteX0" fmla="*/ 27357 w 26955"/>
                    <a:gd name="connsiteY0" fmla="*/ 42 h 9525"/>
                    <a:gd name="connsiteX1" fmla="*/ 401 w 26955"/>
                    <a:gd name="connsiteY1" fmla="*/ 4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357" y="42"/>
                      </a:moveTo>
                      <a:lnTo>
                        <a:pt x="401" y="4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47" name="Graphic 2">
                <a:extLst>
                  <a:ext uri="{FF2B5EF4-FFF2-40B4-BE49-F238E27FC236}">
                    <a16:creationId xmlns:a16="http://schemas.microsoft.com/office/drawing/2014/main" id="{A54A7409-FFEA-A581-541E-533531582651}"/>
                  </a:ext>
                </a:extLst>
              </p:cNvPr>
              <p:cNvGrpSpPr/>
              <p:nvPr/>
            </p:nvGrpSpPr>
            <p:grpSpPr>
              <a:xfrm>
                <a:off x="8663630" y="2332112"/>
                <a:ext cx="72000" cy="70946"/>
                <a:chOff x="3947818" y="3316521"/>
                <a:chExt cx="26955" cy="26955"/>
              </a:xfrm>
              <a:solidFill>
                <a:srgbClr val="000000"/>
              </a:solidFill>
            </p:grpSpPr>
            <p:sp>
              <p:nvSpPr>
                <p:cNvPr id="1464" name="Freeform: Shape 1463">
                  <a:extLst>
                    <a:ext uri="{FF2B5EF4-FFF2-40B4-BE49-F238E27FC236}">
                      <a16:creationId xmlns:a16="http://schemas.microsoft.com/office/drawing/2014/main" id="{0C7A9DE3-BCD7-3242-615A-2E66FFDA97FB}"/>
                    </a:ext>
                  </a:extLst>
                </p:cNvPr>
                <p:cNvSpPr/>
                <p:nvPr/>
              </p:nvSpPr>
              <p:spPr>
                <a:xfrm>
                  <a:off x="3961344" y="3316521"/>
                  <a:ext cx="9525" cy="26955"/>
                </a:xfrm>
                <a:custGeom>
                  <a:avLst/>
                  <a:gdLst>
                    <a:gd name="connsiteX0" fmla="*/ 399 w 9525"/>
                    <a:gd name="connsiteY0" fmla="*/ 42 h 26955"/>
                    <a:gd name="connsiteX1" fmla="*/ 399 w 9525"/>
                    <a:gd name="connsiteY1" fmla="*/ 2699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399" y="42"/>
                      </a:moveTo>
                      <a:lnTo>
                        <a:pt x="399" y="26998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65" name="Freeform: Shape 1464">
                  <a:extLst>
                    <a:ext uri="{FF2B5EF4-FFF2-40B4-BE49-F238E27FC236}">
                      <a16:creationId xmlns:a16="http://schemas.microsoft.com/office/drawing/2014/main" id="{E68E0FE1-6A65-732C-1FAF-6835B08F45E5}"/>
                    </a:ext>
                  </a:extLst>
                </p:cNvPr>
                <p:cNvSpPr/>
                <p:nvPr/>
              </p:nvSpPr>
              <p:spPr>
                <a:xfrm>
                  <a:off x="3947818" y="3330047"/>
                  <a:ext cx="26955" cy="9525"/>
                </a:xfrm>
                <a:custGeom>
                  <a:avLst/>
                  <a:gdLst>
                    <a:gd name="connsiteX0" fmla="*/ 27355 w 26955"/>
                    <a:gd name="connsiteY0" fmla="*/ 42 h 9525"/>
                    <a:gd name="connsiteX1" fmla="*/ 399 w 26955"/>
                    <a:gd name="connsiteY1" fmla="*/ 4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355" y="42"/>
                      </a:moveTo>
                      <a:lnTo>
                        <a:pt x="399" y="4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48" name="Graphic 2">
                <a:extLst>
                  <a:ext uri="{FF2B5EF4-FFF2-40B4-BE49-F238E27FC236}">
                    <a16:creationId xmlns:a16="http://schemas.microsoft.com/office/drawing/2014/main" id="{40E5A775-1CF2-C47C-CB73-A9151425405A}"/>
                  </a:ext>
                </a:extLst>
              </p:cNvPr>
              <p:cNvGrpSpPr/>
              <p:nvPr/>
            </p:nvGrpSpPr>
            <p:grpSpPr>
              <a:xfrm>
                <a:off x="8657648" y="2332112"/>
                <a:ext cx="72000" cy="70946"/>
                <a:chOff x="3944770" y="3316521"/>
                <a:chExt cx="26955" cy="26955"/>
              </a:xfrm>
              <a:solidFill>
                <a:srgbClr val="000000"/>
              </a:solidFill>
            </p:grpSpPr>
            <p:sp>
              <p:nvSpPr>
                <p:cNvPr id="1462" name="Freeform: Shape 1461">
                  <a:extLst>
                    <a:ext uri="{FF2B5EF4-FFF2-40B4-BE49-F238E27FC236}">
                      <a16:creationId xmlns:a16="http://schemas.microsoft.com/office/drawing/2014/main" id="{BF370E75-DD0B-91FE-26C6-987798A4A7A4}"/>
                    </a:ext>
                  </a:extLst>
                </p:cNvPr>
                <p:cNvSpPr/>
                <p:nvPr/>
              </p:nvSpPr>
              <p:spPr>
                <a:xfrm>
                  <a:off x="3958296" y="3316521"/>
                  <a:ext cx="9525" cy="26955"/>
                </a:xfrm>
                <a:custGeom>
                  <a:avLst/>
                  <a:gdLst>
                    <a:gd name="connsiteX0" fmla="*/ 399 w 9525"/>
                    <a:gd name="connsiteY0" fmla="*/ 42 h 26955"/>
                    <a:gd name="connsiteX1" fmla="*/ 399 w 9525"/>
                    <a:gd name="connsiteY1" fmla="*/ 2699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399" y="42"/>
                      </a:moveTo>
                      <a:lnTo>
                        <a:pt x="399" y="26998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63" name="Freeform: Shape 1462">
                  <a:extLst>
                    <a:ext uri="{FF2B5EF4-FFF2-40B4-BE49-F238E27FC236}">
                      <a16:creationId xmlns:a16="http://schemas.microsoft.com/office/drawing/2014/main" id="{F226DDC7-BC5A-F1AB-4201-506EEF7B7039}"/>
                    </a:ext>
                  </a:extLst>
                </p:cNvPr>
                <p:cNvSpPr/>
                <p:nvPr/>
              </p:nvSpPr>
              <p:spPr>
                <a:xfrm>
                  <a:off x="3944770" y="3330047"/>
                  <a:ext cx="26955" cy="9525"/>
                </a:xfrm>
                <a:custGeom>
                  <a:avLst/>
                  <a:gdLst>
                    <a:gd name="connsiteX0" fmla="*/ 27355 w 26955"/>
                    <a:gd name="connsiteY0" fmla="*/ 42 h 9525"/>
                    <a:gd name="connsiteX1" fmla="*/ 399 w 26955"/>
                    <a:gd name="connsiteY1" fmla="*/ 4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355" y="42"/>
                      </a:moveTo>
                      <a:lnTo>
                        <a:pt x="399" y="4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49" name="Graphic 2">
                <a:extLst>
                  <a:ext uri="{FF2B5EF4-FFF2-40B4-BE49-F238E27FC236}">
                    <a16:creationId xmlns:a16="http://schemas.microsoft.com/office/drawing/2014/main" id="{29D2D2B8-D182-6902-D85D-481443305547}"/>
                  </a:ext>
                </a:extLst>
              </p:cNvPr>
              <p:cNvGrpSpPr/>
              <p:nvPr/>
            </p:nvGrpSpPr>
            <p:grpSpPr>
              <a:xfrm>
                <a:off x="7777176" y="2332112"/>
                <a:ext cx="72000" cy="70946"/>
                <a:chOff x="3496238" y="3316521"/>
                <a:chExt cx="26955" cy="26955"/>
              </a:xfrm>
              <a:solidFill>
                <a:srgbClr val="000000"/>
              </a:solidFill>
            </p:grpSpPr>
            <p:sp>
              <p:nvSpPr>
                <p:cNvPr id="1460" name="Freeform: Shape 1459">
                  <a:extLst>
                    <a:ext uri="{FF2B5EF4-FFF2-40B4-BE49-F238E27FC236}">
                      <a16:creationId xmlns:a16="http://schemas.microsoft.com/office/drawing/2014/main" id="{0A5C4EFD-46AA-CDDA-776F-0F25FAC7B8D7}"/>
                    </a:ext>
                  </a:extLst>
                </p:cNvPr>
                <p:cNvSpPr/>
                <p:nvPr/>
              </p:nvSpPr>
              <p:spPr>
                <a:xfrm>
                  <a:off x="3509764" y="3316521"/>
                  <a:ext cx="9525" cy="26955"/>
                </a:xfrm>
                <a:custGeom>
                  <a:avLst/>
                  <a:gdLst>
                    <a:gd name="connsiteX0" fmla="*/ 352 w 9525"/>
                    <a:gd name="connsiteY0" fmla="*/ 42 h 26955"/>
                    <a:gd name="connsiteX1" fmla="*/ 352 w 9525"/>
                    <a:gd name="connsiteY1" fmla="*/ 2699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352" y="42"/>
                      </a:moveTo>
                      <a:lnTo>
                        <a:pt x="352" y="26998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61" name="Freeform: Shape 1460">
                  <a:extLst>
                    <a:ext uri="{FF2B5EF4-FFF2-40B4-BE49-F238E27FC236}">
                      <a16:creationId xmlns:a16="http://schemas.microsoft.com/office/drawing/2014/main" id="{02BC4F1D-F3E3-9EB0-55A1-4254AD18FB79}"/>
                    </a:ext>
                  </a:extLst>
                </p:cNvPr>
                <p:cNvSpPr/>
                <p:nvPr/>
              </p:nvSpPr>
              <p:spPr>
                <a:xfrm>
                  <a:off x="3496238" y="3330047"/>
                  <a:ext cx="26955" cy="9525"/>
                </a:xfrm>
                <a:custGeom>
                  <a:avLst/>
                  <a:gdLst>
                    <a:gd name="connsiteX0" fmla="*/ 27308 w 26955"/>
                    <a:gd name="connsiteY0" fmla="*/ 42 h 9525"/>
                    <a:gd name="connsiteX1" fmla="*/ 352 w 26955"/>
                    <a:gd name="connsiteY1" fmla="*/ 4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308" y="42"/>
                      </a:moveTo>
                      <a:lnTo>
                        <a:pt x="352" y="4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50" name="Graphic 2">
                <a:extLst>
                  <a:ext uri="{FF2B5EF4-FFF2-40B4-BE49-F238E27FC236}">
                    <a16:creationId xmlns:a16="http://schemas.microsoft.com/office/drawing/2014/main" id="{28D52788-8145-F1E1-D10E-1EF5D5B36F74}"/>
                  </a:ext>
                </a:extLst>
              </p:cNvPr>
              <p:cNvGrpSpPr/>
              <p:nvPr/>
            </p:nvGrpSpPr>
            <p:grpSpPr>
              <a:xfrm>
                <a:off x="7729498" y="2332112"/>
                <a:ext cx="72000" cy="70946"/>
                <a:chOff x="3471949" y="3316521"/>
                <a:chExt cx="26955" cy="26955"/>
              </a:xfrm>
              <a:solidFill>
                <a:srgbClr val="000000"/>
              </a:solidFill>
            </p:grpSpPr>
            <p:sp>
              <p:nvSpPr>
                <p:cNvPr id="1458" name="Freeform: Shape 1457">
                  <a:extLst>
                    <a:ext uri="{FF2B5EF4-FFF2-40B4-BE49-F238E27FC236}">
                      <a16:creationId xmlns:a16="http://schemas.microsoft.com/office/drawing/2014/main" id="{813B2CF2-146E-9D67-01E4-BA8152A7A412}"/>
                    </a:ext>
                  </a:extLst>
                </p:cNvPr>
                <p:cNvSpPr/>
                <p:nvPr/>
              </p:nvSpPr>
              <p:spPr>
                <a:xfrm>
                  <a:off x="3485475" y="3316521"/>
                  <a:ext cx="9525" cy="26955"/>
                </a:xfrm>
                <a:custGeom>
                  <a:avLst/>
                  <a:gdLst>
                    <a:gd name="connsiteX0" fmla="*/ 349 w 9525"/>
                    <a:gd name="connsiteY0" fmla="*/ 42 h 26955"/>
                    <a:gd name="connsiteX1" fmla="*/ 349 w 9525"/>
                    <a:gd name="connsiteY1" fmla="*/ 2699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349" y="42"/>
                      </a:moveTo>
                      <a:lnTo>
                        <a:pt x="349" y="26998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59" name="Freeform: Shape 1458">
                  <a:extLst>
                    <a:ext uri="{FF2B5EF4-FFF2-40B4-BE49-F238E27FC236}">
                      <a16:creationId xmlns:a16="http://schemas.microsoft.com/office/drawing/2014/main" id="{C361E913-452A-1CDE-88C2-5D00698339FB}"/>
                    </a:ext>
                  </a:extLst>
                </p:cNvPr>
                <p:cNvSpPr/>
                <p:nvPr/>
              </p:nvSpPr>
              <p:spPr>
                <a:xfrm>
                  <a:off x="3471949" y="3330047"/>
                  <a:ext cx="26955" cy="9525"/>
                </a:xfrm>
                <a:custGeom>
                  <a:avLst/>
                  <a:gdLst>
                    <a:gd name="connsiteX0" fmla="*/ 27305 w 26955"/>
                    <a:gd name="connsiteY0" fmla="*/ 42 h 9525"/>
                    <a:gd name="connsiteX1" fmla="*/ 349 w 26955"/>
                    <a:gd name="connsiteY1" fmla="*/ 4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305" y="42"/>
                      </a:moveTo>
                      <a:lnTo>
                        <a:pt x="349" y="4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51" name="Graphic 2">
                <a:extLst>
                  <a:ext uri="{FF2B5EF4-FFF2-40B4-BE49-F238E27FC236}">
                    <a16:creationId xmlns:a16="http://schemas.microsoft.com/office/drawing/2014/main" id="{DD676A29-DFDE-809D-3A49-EFF4AD6B2EE2}"/>
                  </a:ext>
                </a:extLst>
              </p:cNvPr>
              <p:cNvGrpSpPr/>
              <p:nvPr/>
            </p:nvGrpSpPr>
            <p:grpSpPr>
              <a:xfrm>
                <a:off x="7693598" y="2332112"/>
                <a:ext cx="72000" cy="70946"/>
                <a:chOff x="3453661" y="3316521"/>
                <a:chExt cx="26955" cy="26955"/>
              </a:xfrm>
              <a:solidFill>
                <a:srgbClr val="000000"/>
              </a:solidFill>
            </p:grpSpPr>
            <p:sp>
              <p:nvSpPr>
                <p:cNvPr id="1456" name="Freeform: Shape 1455">
                  <a:extLst>
                    <a:ext uri="{FF2B5EF4-FFF2-40B4-BE49-F238E27FC236}">
                      <a16:creationId xmlns:a16="http://schemas.microsoft.com/office/drawing/2014/main" id="{6A0C151F-0F62-D5D5-442D-2A518B533CD4}"/>
                    </a:ext>
                  </a:extLst>
                </p:cNvPr>
                <p:cNvSpPr/>
                <p:nvPr/>
              </p:nvSpPr>
              <p:spPr>
                <a:xfrm>
                  <a:off x="3467187" y="3316521"/>
                  <a:ext cx="9525" cy="26955"/>
                </a:xfrm>
                <a:custGeom>
                  <a:avLst/>
                  <a:gdLst>
                    <a:gd name="connsiteX0" fmla="*/ 347 w 9525"/>
                    <a:gd name="connsiteY0" fmla="*/ 42 h 26955"/>
                    <a:gd name="connsiteX1" fmla="*/ 347 w 9525"/>
                    <a:gd name="connsiteY1" fmla="*/ 2699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347" y="42"/>
                      </a:moveTo>
                      <a:lnTo>
                        <a:pt x="347" y="26998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57" name="Freeform: Shape 1456">
                  <a:extLst>
                    <a:ext uri="{FF2B5EF4-FFF2-40B4-BE49-F238E27FC236}">
                      <a16:creationId xmlns:a16="http://schemas.microsoft.com/office/drawing/2014/main" id="{1537880B-8E3B-31CE-8F32-BC05DFDAB8A6}"/>
                    </a:ext>
                  </a:extLst>
                </p:cNvPr>
                <p:cNvSpPr/>
                <p:nvPr/>
              </p:nvSpPr>
              <p:spPr>
                <a:xfrm>
                  <a:off x="3453661" y="3330047"/>
                  <a:ext cx="26955" cy="9525"/>
                </a:xfrm>
                <a:custGeom>
                  <a:avLst/>
                  <a:gdLst>
                    <a:gd name="connsiteX0" fmla="*/ 27303 w 26955"/>
                    <a:gd name="connsiteY0" fmla="*/ 42 h 9525"/>
                    <a:gd name="connsiteX1" fmla="*/ 347 w 26955"/>
                    <a:gd name="connsiteY1" fmla="*/ 4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303" y="42"/>
                      </a:moveTo>
                      <a:lnTo>
                        <a:pt x="347" y="4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52" name="Graphic 2">
                <a:extLst>
                  <a:ext uri="{FF2B5EF4-FFF2-40B4-BE49-F238E27FC236}">
                    <a16:creationId xmlns:a16="http://schemas.microsoft.com/office/drawing/2014/main" id="{127B0613-D1FA-6B24-C9B7-53F5C81121D4}"/>
                  </a:ext>
                </a:extLst>
              </p:cNvPr>
              <p:cNvGrpSpPr/>
              <p:nvPr/>
            </p:nvGrpSpPr>
            <p:grpSpPr>
              <a:xfrm>
                <a:off x="6920266" y="2332112"/>
                <a:ext cx="72000" cy="70946"/>
                <a:chOff x="3059707" y="3316521"/>
                <a:chExt cx="26955" cy="26955"/>
              </a:xfrm>
              <a:solidFill>
                <a:srgbClr val="000000"/>
              </a:solidFill>
            </p:grpSpPr>
            <p:sp>
              <p:nvSpPr>
                <p:cNvPr id="1454" name="Freeform: Shape 1453">
                  <a:extLst>
                    <a:ext uri="{FF2B5EF4-FFF2-40B4-BE49-F238E27FC236}">
                      <a16:creationId xmlns:a16="http://schemas.microsoft.com/office/drawing/2014/main" id="{757BF6D2-4608-05D1-138D-A5B541D5F9C1}"/>
                    </a:ext>
                  </a:extLst>
                </p:cNvPr>
                <p:cNvSpPr/>
                <p:nvPr/>
              </p:nvSpPr>
              <p:spPr>
                <a:xfrm>
                  <a:off x="3073233" y="3316521"/>
                  <a:ext cx="9525" cy="26955"/>
                </a:xfrm>
                <a:custGeom>
                  <a:avLst/>
                  <a:gdLst>
                    <a:gd name="connsiteX0" fmla="*/ 306 w 9525"/>
                    <a:gd name="connsiteY0" fmla="*/ 42 h 26955"/>
                    <a:gd name="connsiteX1" fmla="*/ 306 w 9525"/>
                    <a:gd name="connsiteY1" fmla="*/ 2699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306" y="42"/>
                      </a:moveTo>
                      <a:lnTo>
                        <a:pt x="306" y="26998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55" name="Freeform: Shape 1454">
                  <a:extLst>
                    <a:ext uri="{FF2B5EF4-FFF2-40B4-BE49-F238E27FC236}">
                      <a16:creationId xmlns:a16="http://schemas.microsoft.com/office/drawing/2014/main" id="{112259D3-5E07-9000-F5BD-D94F324D1B53}"/>
                    </a:ext>
                  </a:extLst>
                </p:cNvPr>
                <p:cNvSpPr/>
                <p:nvPr/>
              </p:nvSpPr>
              <p:spPr>
                <a:xfrm>
                  <a:off x="3059707" y="3330047"/>
                  <a:ext cx="26955" cy="9525"/>
                </a:xfrm>
                <a:custGeom>
                  <a:avLst/>
                  <a:gdLst>
                    <a:gd name="connsiteX0" fmla="*/ 27262 w 26955"/>
                    <a:gd name="connsiteY0" fmla="*/ 42 h 9525"/>
                    <a:gd name="connsiteX1" fmla="*/ 306 w 26955"/>
                    <a:gd name="connsiteY1" fmla="*/ 4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62" y="42"/>
                      </a:moveTo>
                      <a:lnTo>
                        <a:pt x="306" y="4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53" name="Graphic 2">
                <a:extLst>
                  <a:ext uri="{FF2B5EF4-FFF2-40B4-BE49-F238E27FC236}">
                    <a16:creationId xmlns:a16="http://schemas.microsoft.com/office/drawing/2014/main" id="{077FEBBD-D1AA-859A-CEC0-47FF410DAB1B}"/>
                  </a:ext>
                </a:extLst>
              </p:cNvPr>
              <p:cNvGrpSpPr/>
              <p:nvPr/>
            </p:nvGrpSpPr>
            <p:grpSpPr>
              <a:xfrm>
                <a:off x="6747688" y="2332112"/>
                <a:ext cx="72000" cy="70946"/>
                <a:chOff x="2971792" y="3316521"/>
                <a:chExt cx="26955" cy="26955"/>
              </a:xfrm>
              <a:solidFill>
                <a:srgbClr val="000000"/>
              </a:solidFill>
            </p:grpSpPr>
            <p:sp>
              <p:nvSpPr>
                <p:cNvPr id="1452" name="Freeform: Shape 1451">
                  <a:extLst>
                    <a:ext uri="{FF2B5EF4-FFF2-40B4-BE49-F238E27FC236}">
                      <a16:creationId xmlns:a16="http://schemas.microsoft.com/office/drawing/2014/main" id="{29DE17B2-D4C2-89A8-AD6B-D4DFFF76981E}"/>
                    </a:ext>
                  </a:extLst>
                </p:cNvPr>
                <p:cNvSpPr/>
                <p:nvPr/>
              </p:nvSpPr>
              <p:spPr>
                <a:xfrm>
                  <a:off x="2985317" y="3316521"/>
                  <a:ext cx="9525" cy="26955"/>
                </a:xfrm>
                <a:custGeom>
                  <a:avLst/>
                  <a:gdLst>
                    <a:gd name="connsiteX0" fmla="*/ 297 w 9525"/>
                    <a:gd name="connsiteY0" fmla="*/ 42 h 26955"/>
                    <a:gd name="connsiteX1" fmla="*/ 297 w 9525"/>
                    <a:gd name="connsiteY1" fmla="*/ 2699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97" y="42"/>
                      </a:moveTo>
                      <a:lnTo>
                        <a:pt x="297" y="26998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53" name="Freeform: Shape 1452">
                  <a:extLst>
                    <a:ext uri="{FF2B5EF4-FFF2-40B4-BE49-F238E27FC236}">
                      <a16:creationId xmlns:a16="http://schemas.microsoft.com/office/drawing/2014/main" id="{12818B53-2470-5954-0873-0A9F87C30463}"/>
                    </a:ext>
                  </a:extLst>
                </p:cNvPr>
                <p:cNvSpPr/>
                <p:nvPr/>
              </p:nvSpPr>
              <p:spPr>
                <a:xfrm>
                  <a:off x="2971792" y="3330047"/>
                  <a:ext cx="26955" cy="9525"/>
                </a:xfrm>
                <a:custGeom>
                  <a:avLst/>
                  <a:gdLst>
                    <a:gd name="connsiteX0" fmla="*/ 27252 w 26955"/>
                    <a:gd name="connsiteY0" fmla="*/ 42 h 9525"/>
                    <a:gd name="connsiteX1" fmla="*/ 297 w 26955"/>
                    <a:gd name="connsiteY1" fmla="*/ 4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52" y="42"/>
                      </a:moveTo>
                      <a:lnTo>
                        <a:pt x="297" y="4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54" name="Graphic 2">
                <a:extLst>
                  <a:ext uri="{FF2B5EF4-FFF2-40B4-BE49-F238E27FC236}">
                    <a16:creationId xmlns:a16="http://schemas.microsoft.com/office/drawing/2014/main" id="{569B1EB5-E925-D13E-513B-5B3912804887}"/>
                  </a:ext>
                </a:extLst>
              </p:cNvPr>
              <p:cNvGrpSpPr/>
              <p:nvPr/>
            </p:nvGrpSpPr>
            <p:grpSpPr>
              <a:xfrm>
                <a:off x="6742078" y="2332112"/>
                <a:ext cx="72000" cy="70946"/>
                <a:chOff x="2968934" y="3316521"/>
                <a:chExt cx="26955" cy="26955"/>
              </a:xfrm>
              <a:solidFill>
                <a:srgbClr val="000000"/>
              </a:solidFill>
            </p:grpSpPr>
            <p:sp>
              <p:nvSpPr>
                <p:cNvPr id="1450" name="Freeform: Shape 1449">
                  <a:extLst>
                    <a:ext uri="{FF2B5EF4-FFF2-40B4-BE49-F238E27FC236}">
                      <a16:creationId xmlns:a16="http://schemas.microsoft.com/office/drawing/2014/main" id="{AB974C0B-8031-4464-0A84-9D3C5E5C254B}"/>
                    </a:ext>
                  </a:extLst>
                </p:cNvPr>
                <p:cNvSpPr/>
                <p:nvPr/>
              </p:nvSpPr>
              <p:spPr>
                <a:xfrm>
                  <a:off x="2982460" y="3316521"/>
                  <a:ext cx="9525" cy="26955"/>
                </a:xfrm>
                <a:custGeom>
                  <a:avLst/>
                  <a:gdLst>
                    <a:gd name="connsiteX0" fmla="*/ 296 w 9525"/>
                    <a:gd name="connsiteY0" fmla="*/ 42 h 26955"/>
                    <a:gd name="connsiteX1" fmla="*/ 296 w 9525"/>
                    <a:gd name="connsiteY1" fmla="*/ 26998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96" y="42"/>
                      </a:moveTo>
                      <a:lnTo>
                        <a:pt x="296" y="26998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51" name="Freeform: Shape 1450">
                  <a:extLst>
                    <a:ext uri="{FF2B5EF4-FFF2-40B4-BE49-F238E27FC236}">
                      <a16:creationId xmlns:a16="http://schemas.microsoft.com/office/drawing/2014/main" id="{AC8E506C-D764-8DD9-146C-4268AAAEAF17}"/>
                    </a:ext>
                  </a:extLst>
                </p:cNvPr>
                <p:cNvSpPr/>
                <p:nvPr/>
              </p:nvSpPr>
              <p:spPr>
                <a:xfrm>
                  <a:off x="2968934" y="3330047"/>
                  <a:ext cx="26955" cy="9525"/>
                </a:xfrm>
                <a:custGeom>
                  <a:avLst/>
                  <a:gdLst>
                    <a:gd name="connsiteX0" fmla="*/ 27252 w 26955"/>
                    <a:gd name="connsiteY0" fmla="*/ 42 h 9525"/>
                    <a:gd name="connsiteX1" fmla="*/ 296 w 26955"/>
                    <a:gd name="connsiteY1" fmla="*/ 4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52" y="42"/>
                      </a:moveTo>
                      <a:lnTo>
                        <a:pt x="296" y="4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55" name="Graphic 2">
                <a:extLst>
                  <a:ext uri="{FF2B5EF4-FFF2-40B4-BE49-F238E27FC236}">
                    <a16:creationId xmlns:a16="http://schemas.microsoft.com/office/drawing/2014/main" id="{FF742E30-734D-E377-35CA-0CC955019B08}"/>
                  </a:ext>
                </a:extLst>
              </p:cNvPr>
              <p:cNvGrpSpPr/>
              <p:nvPr/>
            </p:nvGrpSpPr>
            <p:grpSpPr>
              <a:xfrm>
                <a:off x="6729925" y="2166151"/>
                <a:ext cx="72000" cy="70946"/>
                <a:chOff x="2962743" y="3253466"/>
                <a:chExt cx="26955" cy="26955"/>
              </a:xfrm>
              <a:solidFill>
                <a:srgbClr val="000000"/>
              </a:solidFill>
            </p:grpSpPr>
            <p:sp>
              <p:nvSpPr>
                <p:cNvPr id="1448" name="Freeform: Shape 1447">
                  <a:extLst>
                    <a:ext uri="{FF2B5EF4-FFF2-40B4-BE49-F238E27FC236}">
                      <a16:creationId xmlns:a16="http://schemas.microsoft.com/office/drawing/2014/main" id="{341E97BD-785E-686A-3CDB-8A5F390E21C4}"/>
                    </a:ext>
                  </a:extLst>
                </p:cNvPr>
                <p:cNvSpPr/>
                <p:nvPr/>
              </p:nvSpPr>
              <p:spPr>
                <a:xfrm>
                  <a:off x="2976268" y="3253466"/>
                  <a:ext cx="9525" cy="26955"/>
                </a:xfrm>
                <a:custGeom>
                  <a:avLst/>
                  <a:gdLst>
                    <a:gd name="connsiteX0" fmla="*/ 296 w 9525"/>
                    <a:gd name="connsiteY0" fmla="*/ 35 h 26955"/>
                    <a:gd name="connsiteX1" fmla="*/ 296 w 9525"/>
                    <a:gd name="connsiteY1" fmla="*/ 2699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96" y="35"/>
                      </a:moveTo>
                      <a:lnTo>
                        <a:pt x="296" y="26991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49" name="Freeform: Shape 1448">
                  <a:extLst>
                    <a:ext uri="{FF2B5EF4-FFF2-40B4-BE49-F238E27FC236}">
                      <a16:creationId xmlns:a16="http://schemas.microsoft.com/office/drawing/2014/main" id="{D3CD5C4F-C9E0-5F0F-D87B-A095ED3A0A34}"/>
                    </a:ext>
                  </a:extLst>
                </p:cNvPr>
                <p:cNvSpPr/>
                <p:nvPr/>
              </p:nvSpPr>
              <p:spPr>
                <a:xfrm>
                  <a:off x="2962743" y="3266991"/>
                  <a:ext cx="26955" cy="9525"/>
                </a:xfrm>
                <a:custGeom>
                  <a:avLst/>
                  <a:gdLst>
                    <a:gd name="connsiteX0" fmla="*/ 27252 w 26955"/>
                    <a:gd name="connsiteY0" fmla="*/ 35 h 9525"/>
                    <a:gd name="connsiteX1" fmla="*/ 296 w 26955"/>
                    <a:gd name="connsiteY1" fmla="*/ 3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52" y="35"/>
                      </a:moveTo>
                      <a:lnTo>
                        <a:pt x="296" y="35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56" name="Graphic 2">
                <a:extLst>
                  <a:ext uri="{FF2B5EF4-FFF2-40B4-BE49-F238E27FC236}">
                    <a16:creationId xmlns:a16="http://schemas.microsoft.com/office/drawing/2014/main" id="{0BCD460D-00DE-B28F-99D9-E7129682FD59}"/>
                  </a:ext>
                </a:extLst>
              </p:cNvPr>
              <p:cNvGrpSpPr/>
              <p:nvPr/>
            </p:nvGrpSpPr>
            <p:grpSpPr>
              <a:xfrm>
                <a:off x="6706179" y="2166151"/>
                <a:ext cx="72000" cy="70946"/>
                <a:chOff x="2950646" y="3253466"/>
                <a:chExt cx="26955" cy="26955"/>
              </a:xfrm>
              <a:solidFill>
                <a:srgbClr val="000000"/>
              </a:solidFill>
            </p:grpSpPr>
            <p:sp>
              <p:nvSpPr>
                <p:cNvPr id="1446" name="Freeform: Shape 1445">
                  <a:extLst>
                    <a:ext uri="{FF2B5EF4-FFF2-40B4-BE49-F238E27FC236}">
                      <a16:creationId xmlns:a16="http://schemas.microsoft.com/office/drawing/2014/main" id="{DF565B1D-D6FA-26B1-6840-3F941451E1EA}"/>
                    </a:ext>
                  </a:extLst>
                </p:cNvPr>
                <p:cNvSpPr/>
                <p:nvPr/>
              </p:nvSpPr>
              <p:spPr>
                <a:xfrm>
                  <a:off x="2964172" y="3253466"/>
                  <a:ext cx="9525" cy="26955"/>
                </a:xfrm>
                <a:custGeom>
                  <a:avLst/>
                  <a:gdLst>
                    <a:gd name="connsiteX0" fmla="*/ 294 w 9525"/>
                    <a:gd name="connsiteY0" fmla="*/ 35 h 26955"/>
                    <a:gd name="connsiteX1" fmla="*/ 294 w 9525"/>
                    <a:gd name="connsiteY1" fmla="*/ 2699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94" y="35"/>
                      </a:moveTo>
                      <a:lnTo>
                        <a:pt x="294" y="26991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47" name="Freeform: Shape 1446">
                  <a:extLst>
                    <a:ext uri="{FF2B5EF4-FFF2-40B4-BE49-F238E27FC236}">
                      <a16:creationId xmlns:a16="http://schemas.microsoft.com/office/drawing/2014/main" id="{537BE4E9-CB5C-141B-AA52-B6D45158BDCC}"/>
                    </a:ext>
                  </a:extLst>
                </p:cNvPr>
                <p:cNvSpPr/>
                <p:nvPr/>
              </p:nvSpPr>
              <p:spPr>
                <a:xfrm>
                  <a:off x="2950646" y="3266991"/>
                  <a:ext cx="26955" cy="9525"/>
                </a:xfrm>
                <a:custGeom>
                  <a:avLst/>
                  <a:gdLst>
                    <a:gd name="connsiteX0" fmla="*/ 27250 w 26955"/>
                    <a:gd name="connsiteY0" fmla="*/ 35 h 9525"/>
                    <a:gd name="connsiteX1" fmla="*/ 294 w 26955"/>
                    <a:gd name="connsiteY1" fmla="*/ 3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50" y="35"/>
                      </a:moveTo>
                      <a:lnTo>
                        <a:pt x="294" y="35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57" name="Graphic 2">
                <a:extLst>
                  <a:ext uri="{FF2B5EF4-FFF2-40B4-BE49-F238E27FC236}">
                    <a16:creationId xmlns:a16="http://schemas.microsoft.com/office/drawing/2014/main" id="{7CC4AD13-49C5-477A-4425-BB340C45C058}"/>
                  </a:ext>
                </a:extLst>
              </p:cNvPr>
              <p:cNvGrpSpPr/>
              <p:nvPr/>
            </p:nvGrpSpPr>
            <p:grpSpPr>
              <a:xfrm>
                <a:off x="6682246" y="2166151"/>
                <a:ext cx="72000" cy="70946"/>
                <a:chOff x="2938454" y="3253466"/>
                <a:chExt cx="26955" cy="26955"/>
              </a:xfrm>
              <a:solidFill>
                <a:srgbClr val="000000"/>
              </a:solidFill>
            </p:grpSpPr>
            <p:sp>
              <p:nvSpPr>
                <p:cNvPr id="1444" name="Freeform: Shape 1443">
                  <a:extLst>
                    <a:ext uri="{FF2B5EF4-FFF2-40B4-BE49-F238E27FC236}">
                      <a16:creationId xmlns:a16="http://schemas.microsoft.com/office/drawing/2014/main" id="{380C23B3-3600-4534-4F6C-F9321AE5979F}"/>
                    </a:ext>
                  </a:extLst>
                </p:cNvPr>
                <p:cNvSpPr/>
                <p:nvPr/>
              </p:nvSpPr>
              <p:spPr>
                <a:xfrm>
                  <a:off x="2951980" y="3253466"/>
                  <a:ext cx="9525" cy="26955"/>
                </a:xfrm>
                <a:custGeom>
                  <a:avLst/>
                  <a:gdLst>
                    <a:gd name="connsiteX0" fmla="*/ 293 w 9525"/>
                    <a:gd name="connsiteY0" fmla="*/ 35 h 26955"/>
                    <a:gd name="connsiteX1" fmla="*/ 293 w 9525"/>
                    <a:gd name="connsiteY1" fmla="*/ 2699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93" y="35"/>
                      </a:moveTo>
                      <a:lnTo>
                        <a:pt x="293" y="26991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45" name="Freeform: Shape 1444">
                  <a:extLst>
                    <a:ext uri="{FF2B5EF4-FFF2-40B4-BE49-F238E27FC236}">
                      <a16:creationId xmlns:a16="http://schemas.microsoft.com/office/drawing/2014/main" id="{6F28035F-D458-E8BD-AF56-60E3FBA75688}"/>
                    </a:ext>
                  </a:extLst>
                </p:cNvPr>
                <p:cNvSpPr/>
                <p:nvPr/>
              </p:nvSpPr>
              <p:spPr>
                <a:xfrm>
                  <a:off x="2938454" y="3266991"/>
                  <a:ext cx="26955" cy="9525"/>
                </a:xfrm>
                <a:custGeom>
                  <a:avLst/>
                  <a:gdLst>
                    <a:gd name="connsiteX0" fmla="*/ 27249 w 26955"/>
                    <a:gd name="connsiteY0" fmla="*/ 35 h 9525"/>
                    <a:gd name="connsiteX1" fmla="*/ 293 w 26955"/>
                    <a:gd name="connsiteY1" fmla="*/ 3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49" y="35"/>
                      </a:moveTo>
                      <a:lnTo>
                        <a:pt x="293" y="35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58" name="Graphic 2">
                <a:extLst>
                  <a:ext uri="{FF2B5EF4-FFF2-40B4-BE49-F238E27FC236}">
                    <a16:creationId xmlns:a16="http://schemas.microsoft.com/office/drawing/2014/main" id="{A849DF84-B446-8F60-048A-1D6C6A1FA276}"/>
                  </a:ext>
                </a:extLst>
              </p:cNvPr>
              <p:cNvGrpSpPr/>
              <p:nvPr/>
            </p:nvGrpSpPr>
            <p:grpSpPr>
              <a:xfrm>
                <a:off x="6664482" y="2166151"/>
                <a:ext cx="72000" cy="70946"/>
                <a:chOff x="2929405" y="3253466"/>
                <a:chExt cx="26955" cy="26955"/>
              </a:xfrm>
              <a:solidFill>
                <a:srgbClr val="000000"/>
              </a:solidFill>
            </p:grpSpPr>
            <p:sp>
              <p:nvSpPr>
                <p:cNvPr id="1442" name="Freeform: Shape 1441">
                  <a:extLst>
                    <a:ext uri="{FF2B5EF4-FFF2-40B4-BE49-F238E27FC236}">
                      <a16:creationId xmlns:a16="http://schemas.microsoft.com/office/drawing/2014/main" id="{33E0DE3F-CE97-07BE-1753-2A9F141EFE56}"/>
                    </a:ext>
                  </a:extLst>
                </p:cNvPr>
                <p:cNvSpPr/>
                <p:nvPr/>
              </p:nvSpPr>
              <p:spPr>
                <a:xfrm>
                  <a:off x="2942931" y="3253466"/>
                  <a:ext cx="9525" cy="26955"/>
                </a:xfrm>
                <a:custGeom>
                  <a:avLst/>
                  <a:gdLst>
                    <a:gd name="connsiteX0" fmla="*/ 292 w 9525"/>
                    <a:gd name="connsiteY0" fmla="*/ 35 h 26955"/>
                    <a:gd name="connsiteX1" fmla="*/ 292 w 9525"/>
                    <a:gd name="connsiteY1" fmla="*/ 2699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92" y="35"/>
                      </a:moveTo>
                      <a:lnTo>
                        <a:pt x="292" y="26991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43" name="Freeform: Shape 1442">
                  <a:extLst>
                    <a:ext uri="{FF2B5EF4-FFF2-40B4-BE49-F238E27FC236}">
                      <a16:creationId xmlns:a16="http://schemas.microsoft.com/office/drawing/2014/main" id="{1A60D8AF-8EBA-9158-A340-F2E356B28416}"/>
                    </a:ext>
                  </a:extLst>
                </p:cNvPr>
                <p:cNvSpPr/>
                <p:nvPr/>
              </p:nvSpPr>
              <p:spPr>
                <a:xfrm>
                  <a:off x="2929405" y="3266991"/>
                  <a:ext cx="26955" cy="9525"/>
                </a:xfrm>
                <a:custGeom>
                  <a:avLst/>
                  <a:gdLst>
                    <a:gd name="connsiteX0" fmla="*/ 27248 w 26955"/>
                    <a:gd name="connsiteY0" fmla="*/ 35 h 9525"/>
                    <a:gd name="connsiteX1" fmla="*/ 292 w 26955"/>
                    <a:gd name="connsiteY1" fmla="*/ 3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48" y="35"/>
                      </a:moveTo>
                      <a:lnTo>
                        <a:pt x="292" y="35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59" name="Graphic 2">
                <a:extLst>
                  <a:ext uri="{FF2B5EF4-FFF2-40B4-BE49-F238E27FC236}">
                    <a16:creationId xmlns:a16="http://schemas.microsoft.com/office/drawing/2014/main" id="{550F3D7A-9938-E909-9DB4-5FC3177704DC}"/>
                  </a:ext>
                </a:extLst>
              </p:cNvPr>
              <p:cNvGrpSpPr/>
              <p:nvPr/>
            </p:nvGrpSpPr>
            <p:grpSpPr>
              <a:xfrm>
                <a:off x="6640549" y="2166151"/>
                <a:ext cx="72000" cy="70946"/>
                <a:chOff x="2917213" y="3253466"/>
                <a:chExt cx="26955" cy="26955"/>
              </a:xfrm>
              <a:solidFill>
                <a:srgbClr val="000000"/>
              </a:solidFill>
            </p:grpSpPr>
            <p:sp>
              <p:nvSpPr>
                <p:cNvPr id="1440" name="Freeform: Shape 1439">
                  <a:extLst>
                    <a:ext uri="{FF2B5EF4-FFF2-40B4-BE49-F238E27FC236}">
                      <a16:creationId xmlns:a16="http://schemas.microsoft.com/office/drawing/2014/main" id="{EDB09A42-006C-3DF6-A1C6-65A9D23D1A26}"/>
                    </a:ext>
                  </a:extLst>
                </p:cNvPr>
                <p:cNvSpPr/>
                <p:nvPr/>
              </p:nvSpPr>
              <p:spPr>
                <a:xfrm>
                  <a:off x="2930739" y="3253466"/>
                  <a:ext cx="9525" cy="26955"/>
                </a:xfrm>
                <a:custGeom>
                  <a:avLst/>
                  <a:gdLst>
                    <a:gd name="connsiteX0" fmla="*/ 291 w 9525"/>
                    <a:gd name="connsiteY0" fmla="*/ 35 h 26955"/>
                    <a:gd name="connsiteX1" fmla="*/ 291 w 9525"/>
                    <a:gd name="connsiteY1" fmla="*/ 2699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91" y="35"/>
                      </a:moveTo>
                      <a:lnTo>
                        <a:pt x="291" y="26991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41" name="Freeform: Shape 1440">
                  <a:extLst>
                    <a:ext uri="{FF2B5EF4-FFF2-40B4-BE49-F238E27FC236}">
                      <a16:creationId xmlns:a16="http://schemas.microsoft.com/office/drawing/2014/main" id="{492776FC-B5E2-3B20-002E-3010869E542F}"/>
                    </a:ext>
                  </a:extLst>
                </p:cNvPr>
                <p:cNvSpPr/>
                <p:nvPr/>
              </p:nvSpPr>
              <p:spPr>
                <a:xfrm>
                  <a:off x="2917213" y="3266991"/>
                  <a:ext cx="26955" cy="9525"/>
                </a:xfrm>
                <a:custGeom>
                  <a:avLst/>
                  <a:gdLst>
                    <a:gd name="connsiteX0" fmla="*/ 27247 w 26955"/>
                    <a:gd name="connsiteY0" fmla="*/ 35 h 9525"/>
                    <a:gd name="connsiteX1" fmla="*/ 291 w 26955"/>
                    <a:gd name="connsiteY1" fmla="*/ 3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47" y="35"/>
                      </a:moveTo>
                      <a:lnTo>
                        <a:pt x="291" y="35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60" name="Graphic 2">
                <a:extLst>
                  <a:ext uri="{FF2B5EF4-FFF2-40B4-BE49-F238E27FC236}">
                    <a16:creationId xmlns:a16="http://schemas.microsoft.com/office/drawing/2014/main" id="{844E5B7D-174E-EA0E-02C6-A9034FB62A2C}"/>
                  </a:ext>
                </a:extLst>
              </p:cNvPr>
              <p:cNvGrpSpPr/>
              <p:nvPr/>
            </p:nvGrpSpPr>
            <p:grpSpPr>
              <a:xfrm>
                <a:off x="5831316" y="2166399"/>
                <a:ext cx="72000" cy="70946"/>
                <a:chOff x="2504971" y="3253561"/>
                <a:chExt cx="26955" cy="26955"/>
              </a:xfrm>
              <a:solidFill>
                <a:srgbClr val="000000"/>
              </a:solidFill>
            </p:grpSpPr>
            <p:sp>
              <p:nvSpPr>
                <p:cNvPr id="1438" name="Freeform: Shape 1437">
                  <a:extLst>
                    <a:ext uri="{FF2B5EF4-FFF2-40B4-BE49-F238E27FC236}">
                      <a16:creationId xmlns:a16="http://schemas.microsoft.com/office/drawing/2014/main" id="{B83E10D8-FE8B-8FE6-1547-E63CB0E9C2AC}"/>
                    </a:ext>
                  </a:extLst>
                </p:cNvPr>
                <p:cNvSpPr/>
                <p:nvPr/>
              </p:nvSpPr>
              <p:spPr>
                <a:xfrm>
                  <a:off x="2518497" y="3253561"/>
                  <a:ext cx="9525" cy="26955"/>
                </a:xfrm>
                <a:custGeom>
                  <a:avLst/>
                  <a:gdLst>
                    <a:gd name="connsiteX0" fmla="*/ 248 w 9525"/>
                    <a:gd name="connsiteY0" fmla="*/ 35 h 26955"/>
                    <a:gd name="connsiteX1" fmla="*/ 248 w 9525"/>
                    <a:gd name="connsiteY1" fmla="*/ 2699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48" y="35"/>
                      </a:moveTo>
                      <a:lnTo>
                        <a:pt x="248" y="26991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39" name="Freeform: Shape 1438">
                  <a:extLst>
                    <a:ext uri="{FF2B5EF4-FFF2-40B4-BE49-F238E27FC236}">
                      <a16:creationId xmlns:a16="http://schemas.microsoft.com/office/drawing/2014/main" id="{8AE2E644-D009-B6F9-BB58-C52CF409F6CF}"/>
                    </a:ext>
                  </a:extLst>
                </p:cNvPr>
                <p:cNvSpPr/>
                <p:nvPr/>
              </p:nvSpPr>
              <p:spPr>
                <a:xfrm>
                  <a:off x="2504971" y="3267087"/>
                  <a:ext cx="26955" cy="9525"/>
                </a:xfrm>
                <a:custGeom>
                  <a:avLst/>
                  <a:gdLst>
                    <a:gd name="connsiteX0" fmla="*/ 27203 w 26955"/>
                    <a:gd name="connsiteY0" fmla="*/ 35 h 9525"/>
                    <a:gd name="connsiteX1" fmla="*/ 248 w 26955"/>
                    <a:gd name="connsiteY1" fmla="*/ 3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03" y="35"/>
                      </a:moveTo>
                      <a:lnTo>
                        <a:pt x="248" y="35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61" name="Graphic 2">
                <a:extLst>
                  <a:ext uri="{FF2B5EF4-FFF2-40B4-BE49-F238E27FC236}">
                    <a16:creationId xmlns:a16="http://schemas.microsoft.com/office/drawing/2014/main" id="{83248342-5382-D75A-968C-40E84A37CDF4}"/>
                  </a:ext>
                </a:extLst>
              </p:cNvPr>
              <p:cNvGrpSpPr/>
              <p:nvPr/>
            </p:nvGrpSpPr>
            <p:grpSpPr>
              <a:xfrm>
                <a:off x="5783826" y="2055842"/>
                <a:ext cx="72000" cy="70946"/>
                <a:chOff x="2480778" y="3211556"/>
                <a:chExt cx="26955" cy="26955"/>
              </a:xfrm>
              <a:solidFill>
                <a:srgbClr val="000000"/>
              </a:solidFill>
            </p:grpSpPr>
            <p:sp>
              <p:nvSpPr>
                <p:cNvPr id="1436" name="Freeform: Shape 1435">
                  <a:extLst>
                    <a:ext uri="{FF2B5EF4-FFF2-40B4-BE49-F238E27FC236}">
                      <a16:creationId xmlns:a16="http://schemas.microsoft.com/office/drawing/2014/main" id="{C6B181AE-C3E3-F675-BDEC-086E0C78E87F}"/>
                    </a:ext>
                  </a:extLst>
                </p:cNvPr>
                <p:cNvSpPr/>
                <p:nvPr/>
              </p:nvSpPr>
              <p:spPr>
                <a:xfrm>
                  <a:off x="2494303" y="3211556"/>
                  <a:ext cx="9525" cy="26955"/>
                </a:xfrm>
                <a:custGeom>
                  <a:avLst/>
                  <a:gdLst>
                    <a:gd name="connsiteX0" fmla="*/ 245 w 9525"/>
                    <a:gd name="connsiteY0" fmla="*/ 31 h 26955"/>
                    <a:gd name="connsiteX1" fmla="*/ 245 w 9525"/>
                    <a:gd name="connsiteY1" fmla="*/ 2698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45" y="31"/>
                      </a:moveTo>
                      <a:lnTo>
                        <a:pt x="245" y="26987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37" name="Freeform: Shape 1436">
                  <a:extLst>
                    <a:ext uri="{FF2B5EF4-FFF2-40B4-BE49-F238E27FC236}">
                      <a16:creationId xmlns:a16="http://schemas.microsoft.com/office/drawing/2014/main" id="{1CE43331-2F5D-F732-01C7-DB1D0BBDA2FA}"/>
                    </a:ext>
                  </a:extLst>
                </p:cNvPr>
                <p:cNvSpPr/>
                <p:nvPr/>
              </p:nvSpPr>
              <p:spPr>
                <a:xfrm>
                  <a:off x="2480778" y="3225081"/>
                  <a:ext cx="26955" cy="9525"/>
                </a:xfrm>
                <a:custGeom>
                  <a:avLst/>
                  <a:gdLst>
                    <a:gd name="connsiteX0" fmla="*/ 27201 w 26955"/>
                    <a:gd name="connsiteY0" fmla="*/ 31 h 9525"/>
                    <a:gd name="connsiteX1" fmla="*/ 245 w 26955"/>
                    <a:gd name="connsiteY1" fmla="*/ 31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01" y="31"/>
                      </a:moveTo>
                      <a:lnTo>
                        <a:pt x="245" y="31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62" name="Graphic 2">
                <a:extLst>
                  <a:ext uri="{FF2B5EF4-FFF2-40B4-BE49-F238E27FC236}">
                    <a16:creationId xmlns:a16="http://schemas.microsoft.com/office/drawing/2014/main" id="{D3525FC6-3AAB-83FE-B591-B2D0014F31BB}"/>
                  </a:ext>
                </a:extLst>
              </p:cNvPr>
              <p:cNvGrpSpPr/>
              <p:nvPr/>
            </p:nvGrpSpPr>
            <p:grpSpPr>
              <a:xfrm>
                <a:off x="5754096" y="2055842"/>
                <a:ext cx="72000" cy="70946"/>
                <a:chOff x="2465633" y="3211556"/>
                <a:chExt cx="26955" cy="26955"/>
              </a:xfrm>
              <a:solidFill>
                <a:srgbClr val="000000"/>
              </a:solidFill>
            </p:grpSpPr>
            <p:sp>
              <p:nvSpPr>
                <p:cNvPr id="1434" name="Freeform: Shape 1433">
                  <a:extLst>
                    <a:ext uri="{FF2B5EF4-FFF2-40B4-BE49-F238E27FC236}">
                      <a16:creationId xmlns:a16="http://schemas.microsoft.com/office/drawing/2014/main" id="{C6C2EAFE-7DFC-C437-8305-6553C1D79215}"/>
                    </a:ext>
                  </a:extLst>
                </p:cNvPr>
                <p:cNvSpPr/>
                <p:nvPr/>
              </p:nvSpPr>
              <p:spPr>
                <a:xfrm>
                  <a:off x="2479159" y="3211556"/>
                  <a:ext cx="9525" cy="26955"/>
                </a:xfrm>
                <a:custGeom>
                  <a:avLst/>
                  <a:gdLst>
                    <a:gd name="connsiteX0" fmla="*/ 244 w 9525"/>
                    <a:gd name="connsiteY0" fmla="*/ 31 h 26955"/>
                    <a:gd name="connsiteX1" fmla="*/ 244 w 9525"/>
                    <a:gd name="connsiteY1" fmla="*/ 2698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44" y="31"/>
                      </a:moveTo>
                      <a:lnTo>
                        <a:pt x="244" y="26987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35" name="Freeform: Shape 1434">
                  <a:extLst>
                    <a:ext uri="{FF2B5EF4-FFF2-40B4-BE49-F238E27FC236}">
                      <a16:creationId xmlns:a16="http://schemas.microsoft.com/office/drawing/2014/main" id="{03C5BB09-F992-4378-594F-CAC494D1250C}"/>
                    </a:ext>
                  </a:extLst>
                </p:cNvPr>
                <p:cNvSpPr/>
                <p:nvPr/>
              </p:nvSpPr>
              <p:spPr>
                <a:xfrm>
                  <a:off x="2465633" y="3225081"/>
                  <a:ext cx="26955" cy="9525"/>
                </a:xfrm>
                <a:custGeom>
                  <a:avLst/>
                  <a:gdLst>
                    <a:gd name="connsiteX0" fmla="*/ 27199 w 26955"/>
                    <a:gd name="connsiteY0" fmla="*/ 31 h 9525"/>
                    <a:gd name="connsiteX1" fmla="*/ 244 w 26955"/>
                    <a:gd name="connsiteY1" fmla="*/ 31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99" y="31"/>
                      </a:moveTo>
                      <a:lnTo>
                        <a:pt x="244" y="31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63" name="Graphic 2">
                <a:extLst>
                  <a:ext uri="{FF2B5EF4-FFF2-40B4-BE49-F238E27FC236}">
                    <a16:creationId xmlns:a16="http://schemas.microsoft.com/office/drawing/2014/main" id="{01CE4918-51DF-4603-F6C2-D605867188FF}"/>
                  </a:ext>
                </a:extLst>
              </p:cNvPr>
              <p:cNvGrpSpPr/>
              <p:nvPr/>
            </p:nvGrpSpPr>
            <p:grpSpPr>
              <a:xfrm>
                <a:off x="5730350" y="2055842"/>
                <a:ext cx="72000" cy="70946"/>
                <a:chOff x="2453536" y="3211556"/>
                <a:chExt cx="26955" cy="26955"/>
              </a:xfrm>
              <a:solidFill>
                <a:srgbClr val="000000"/>
              </a:solidFill>
            </p:grpSpPr>
            <p:sp>
              <p:nvSpPr>
                <p:cNvPr id="1432" name="Freeform: Shape 1431">
                  <a:extLst>
                    <a:ext uri="{FF2B5EF4-FFF2-40B4-BE49-F238E27FC236}">
                      <a16:creationId xmlns:a16="http://schemas.microsoft.com/office/drawing/2014/main" id="{769EF5E9-32B8-453B-11E2-2FD6AAC81FF5}"/>
                    </a:ext>
                  </a:extLst>
                </p:cNvPr>
                <p:cNvSpPr/>
                <p:nvPr/>
              </p:nvSpPr>
              <p:spPr>
                <a:xfrm>
                  <a:off x="2467062" y="3211556"/>
                  <a:ext cx="9525" cy="26955"/>
                </a:xfrm>
                <a:custGeom>
                  <a:avLst/>
                  <a:gdLst>
                    <a:gd name="connsiteX0" fmla="*/ 242 w 9525"/>
                    <a:gd name="connsiteY0" fmla="*/ 31 h 26955"/>
                    <a:gd name="connsiteX1" fmla="*/ 242 w 9525"/>
                    <a:gd name="connsiteY1" fmla="*/ 2698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42" y="31"/>
                      </a:moveTo>
                      <a:lnTo>
                        <a:pt x="242" y="26987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33" name="Freeform: Shape 1432">
                  <a:extLst>
                    <a:ext uri="{FF2B5EF4-FFF2-40B4-BE49-F238E27FC236}">
                      <a16:creationId xmlns:a16="http://schemas.microsoft.com/office/drawing/2014/main" id="{FC0E8E28-4EA5-7F82-B56E-455045060BF7}"/>
                    </a:ext>
                  </a:extLst>
                </p:cNvPr>
                <p:cNvSpPr/>
                <p:nvPr/>
              </p:nvSpPr>
              <p:spPr>
                <a:xfrm>
                  <a:off x="2453536" y="3225081"/>
                  <a:ext cx="26955" cy="9525"/>
                </a:xfrm>
                <a:custGeom>
                  <a:avLst/>
                  <a:gdLst>
                    <a:gd name="connsiteX0" fmla="*/ 27198 w 26955"/>
                    <a:gd name="connsiteY0" fmla="*/ 31 h 9525"/>
                    <a:gd name="connsiteX1" fmla="*/ 242 w 26955"/>
                    <a:gd name="connsiteY1" fmla="*/ 31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98" y="31"/>
                      </a:moveTo>
                      <a:lnTo>
                        <a:pt x="242" y="31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64" name="Graphic 2">
                <a:extLst>
                  <a:ext uri="{FF2B5EF4-FFF2-40B4-BE49-F238E27FC236}">
                    <a16:creationId xmlns:a16="http://schemas.microsoft.com/office/drawing/2014/main" id="{63C7815A-328D-14F9-8A43-E4D5DAD0B142}"/>
                  </a:ext>
                </a:extLst>
              </p:cNvPr>
              <p:cNvGrpSpPr/>
              <p:nvPr/>
            </p:nvGrpSpPr>
            <p:grpSpPr>
              <a:xfrm>
                <a:off x="5718383" y="2055842"/>
                <a:ext cx="72000" cy="70946"/>
                <a:chOff x="2447440" y="3211556"/>
                <a:chExt cx="26955" cy="26955"/>
              </a:xfrm>
              <a:solidFill>
                <a:srgbClr val="000000"/>
              </a:solidFill>
            </p:grpSpPr>
            <p:sp>
              <p:nvSpPr>
                <p:cNvPr id="1430" name="Freeform: Shape 1429">
                  <a:extLst>
                    <a:ext uri="{FF2B5EF4-FFF2-40B4-BE49-F238E27FC236}">
                      <a16:creationId xmlns:a16="http://schemas.microsoft.com/office/drawing/2014/main" id="{653564A4-8EB2-8C4E-7B8E-F18FE0EE35BA}"/>
                    </a:ext>
                  </a:extLst>
                </p:cNvPr>
                <p:cNvSpPr/>
                <p:nvPr/>
              </p:nvSpPr>
              <p:spPr>
                <a:xfrm>
                  <a:off x="2460966" y="3211556"/>
                  <a:ext cx="9525" cy="26955"/>
                </a:xfrm>
                <a:custGeom>
                  <a:avLst/>
                  <a:gdLst>
                    <a:gd name="connsiteX0" fmla="*/ 242 w 9525"/>
                    <a:gd name="connsiteY0" fmla="*/ 31 h 26955"/>
                    <a:gd name="connsiteX1" fmla="*/ 242 w 9525"/>
                    <a:gd name="connsiteY1" fmla="*/ 2698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42" y="31"/>
                      </a:moveTo>
                      <a:lnTo>
                        <a:pt x="242" y="26987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31" name="Freeform: Shape 1430">
                  <a:extLst>
                    <a:ext uri="{FF2B5EF4-FFF2-40B4-BE49-F238E27FC236}">
                      <a16:creationId xmlns:a16="http://schemas.microsoft.com/office/drawing/2014/main" id="{3B97882E-1FB4-6FDD-F062-55B8B7BF3421}"/>
                    </a:ext>
                  </a:extLst>
                </p:cNvPr>
                <p:cNvSpPr/>
                <p:nvPr/>
              </p:nvSpPr>
              <p:spPr>
                <a:xfrm>
                  <a:off x="2447440" y="3225081"/>
                  <a:ext cx="26955" cy="9525"/>
                </a:xfrm>
                <a:custGeom>
                  <a:avLst/>
                  <a:gdLst>
                    <a:gd name="connsiteX0" fmla="*/ 27197 w 26955"/>
                    <a:gd name="connsiteY0" fmla="*/ 31 h 9525"/>
                    <a:gd name="connsiteX1" fmla="*/ 242 w 26955"/>
                    <a:gd name="connsiteY1" fmla="*/ 31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97" y="31"/>
                      </a:moveTo>
                      <a:lnTo>
                        <a:pt x="242" y="31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65" name="Graphic 2">
                <a:extLst>
                  <a:ext uri="{FF2B5EF4-FFF2-40B4-BE49-F238E27FC236}">
                    <a16:creationId xmlns:a16="http://schemas.microsoft.com/office/drawing/2014/main" id="{CC44271C-1569-EBA9-F3D4-AEFF252EB487}"/>
                  </a:ext>
                </a:extLst>
              </p:cNvPr>
              <p:cNvGrpSpPr/>
              <p:nvPr/>
            </p:nvGrpSpPr>
            <p:grpSpPr>
              <a:xfrm>
                <a:off x="5706417" y="2055842"/>
                <a:ext cx="72000" cy="70946"/>
                <a:chOff x="2441344" y="3211556"/>
                <a:chExt cx="26955" cy="26955"/>
              </a:xfrm>
              <a:solidFill>
                <a:srgbClr val="000000"/>
              </a:solidFill>
            </p:grpSpPr>
            <p:sp>
              <p:nvSpPr>
                <p:cNvPr id="1428" name="Freeform: Shape 1427">
                  <a:extLst>
                    <a:ext uri="{FF2B5EF4-FFF2-40B4-BE49-F238E27FC236}">
                      <a16:creationId xmlns:a16="http://schemas.microsoft.com/office/drawing/2014/main" id="{189E76E7-A3DF-B3BC-4FDA-FC908AF821F0}"/>
                    </a:ext>
                  </a:extLst>
                </p:cNvPr>
                <p:cNvSpPr/>
                <p:nvPr/>
              </p:nvSpPr>
              <p:spPr>
                <a:xfrm>
                  <a:off x="2454870" y="3211556"/>
                  <a:ext cx="9525" cy="26955"/>
                </a:xfrm>
                <a:custGeom>
                  <a:avLst/>
                  <a:gdLst>
                    <a:gd name="connsiteX0" fmla="*/ 241 w 9525"/>
                    <a:gd name="connsiteY0" fmla="*/ 31 h 26955"/>
                    <a:gd name="connsiteX1" fmla="*/ 241 w 9525"/>
                    <a:gd name="connsiteY1" fmla="*/ 2698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41" y="31"/>
                      </a:moveTo>
                      <a:lnTo>
                        <a:pt x="241" y="26987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29" name="Freeform: Shape 1428">
                  <a:extLst>
                    <a:ext uri="{FF2B5EF4-FFF2-40B4-BE49-F238E27FC236}">
                      <a16:creationId xmlns:a16="http://schemas.microsoft.com/office/drawing/2014/main" id="{877AA213-16EB-69E9-233F-240BEB9D711D}"/>
                    </a:ext>
                  </a:extLst>
                </p:cNvPr>
                <p:cNvSpPr/>
                <p:nvPr/>
              </p:nvSpPr>
              <p:spPr>
                <a:xfrm>
                  <a:off x="2441344" y="3225081"/>
                  <a:ext cx="26955" cy="9525"/>
                </a:xfrm>
                <a:custGeom>
                  <a:avLst/>
                  <a:gdLst>
                    <a:gd name="connsiteX0" fmla="*/ 27197 w 26955"/>
                    <a:gd name="connsiteY0" fmla="*/ 31 h 9525"/>
                    <a:gd name="connsiteX1" fmla="*/ 241 w 26955"/>
                    <a:gd name="connsiteY1" fmla="*/ 31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97" y="31"/>
                      </a:moveTo>
                      <a:lnTo>
                        <a:pt x="241" y="31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66" name="Graphic 2">
                <a:extLst>
                  <a:ext uri="{FF2B5EF4-FFF2-40B4-BE49-F238E27FC236}">
                    <a16:creationId xmlns:a16="http://schemas.microsoft.com/office/drawing/2014/main" id="{F81FEFED-0577-52CD-C968-9939B57D8B0D}"/>
                  </a:ext>
                </a:extLst>
              </p:cNvPr>
              <p:cNvGrpSpPr/>
              <p:nvPr/>
            </p:nvGrpSpPr>
            <p:grpSpPr>
              <a:xfrm>
                <a:off x="5700621" y="2055842"/>
                <a:ext cx="72000" cy="70946"/>
                <a:chOff x="2438392" y="3211556"/>
                <a:chExt cx="26955" cy="26955"/>
              </a:xfrm>
              <a:solidFill>
                <a:srgbClr val="000000"/>
              </a:solidFill>
            </p:grpSpPr>
            <p:sp>
              <p:nvSpPr>
                <p:cNvPr id="1426" name="Freeform: Shape 1425">
                  <a:extLst>
                    <a:ext uri="{FF2B5EF4-FFF2-40B4-BE49-F238E27FC236}">
                      <a16:creationId xmlns:a16="http://schemas.microsoft.com/office/drawing/2014/main" id="{848E416F-326A-4D20-54DD-C9803CC226A6}"/>
                    </a:ext>
                  </a:extLst>
                </p:cNvPr>
                <p:cNvSpPr/>
                <p:nvPr/>
              </p:nvSpPr>
              <p:spPr>
                <a:xfrm>
                  <a:off x="2451917" y="3211556"/>
                  <a:ext cx="9525" cy="26955"/>
                </a:xfrm>
                <a:custGeom>
                  <a:avLst/>
                  <a:gdLst>
                    <a:gd name="connsiteX0" fmla="*/ 241 w 9525"/>
                    <a:gd name="connsiteY0" fmla="*/ 31 h 26955"/>
                    <a:gd name="connsiteX1" fmla="*/ 241 w 9525"/>
                    <a:gd name="connsiteY1" fmla="*/ 2698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41" y="31"/>
                      </a:moveTo>
                      <a:lnTo>
                        <a:pt x="241" y="26987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27" name="Freeform: Shape 1426">
                  <a:extLst>
                    <a:ext uri="{FF2B5EF4-FFF2-40B4-BE49-F238E27FC236}">
                      <a16:creationId xmlns:a16="http://schemas.microsoft.com/office/drawing/2014/main" id="{239280A1-0121-B336-AAE9-EC57A2F76520}"/>
                    </a:ext>
                  </a:extLst>
                </p:cNvPr>
                <p:cNvSpPr/>
                <p:nvPr/>
              </p:nvSpPr>
              <p:spPr>
                <a:xfrm>
                  <a:off x="2438392" y="3225081"/>
                  <a:ext cx="26955" cy="9525"/>
                </a:xfrm>
                <a:custGeom>
                  <a:avLst/>
                  <a:gdLst>
                    <a:gd name="connsiteX0" fmla="*/ 27196 w 26955"/>
                    <a:gd name="connsiteY0" fmla="*/ 31 h 9525"/>
                    <a:gd name="connsiteX1" fmla="*/ 241 w 26955"/>
                    <a:gd name="connsiteY1" fmla="*/ 31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96" y="31"/>
                      </a:moveTo>
                      <a:lnTo>
                        <a:pt x="241" y="31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67" name="Graphic 2">
                <a:extLst>
                  <a:ext uri="{FF2B5EF4-FFF2-40B4-BE49-F238E27FC236}">
                    <a16:creationId xmlns:a16="http://schemas.microsoft.com/office/drawing/2014/main" id="{EA87D926-0AE2-12BE-D7A6-518365AF3AC6}"/>
                  </a:ext>
                </a:extLst>
              </p:cNvPr>
              <p:cNvGrpSpPr/>
              <p:nvPr/>
            </p:nvGrpSpPr>
            <p:grpSpPr>
              <a:xfrm>
                <a:off x="5670705" y="2055842"/>
                <a:ext cx="72000" cy="70946"/>
                <a:chOff x="2423152" y="3211556"/>
                <a:chExt cx="26955" cy="26955"/>
              </a:xfrm>
              <a:solidFill>
                <a:srgbClr val="000000"/>
              </a:solidFill>
            </p:grpSpPr>
            <p:sp>
              <p:nvSpPr>
                <p:cNvPr id="1424" name="Freeform: Shape 1423">
                  <a:extLst>
                    <a:ext uri="{FF2B5EF4-FFF2-40B4-BE49-F238E27FC236}">
                      <a16:creationId xmlns:a16="http://schemas.microsoft.com/office/drawing/2014/main" id="{A281B8D4-DE20-F5C6-CC82-F61B3AC9CC19}"/>
                    </a:ext>
                  </a:extLst>
                </p:cNvPr>
                <p:cNvSpPr/>
                <p:nvPr/>
              </p:nvSpPr>
              <p:spPr>
                <a:xfrm>
                  <a:off x="2436677" y="3211556"/>
                  <a:ext cx="9525" cy="26955"/>
                </a:xfrm>
                <a:custGeom>
                  <a:avLst/>
                  <a:gdLst>
                    <a:gd name="connsiteX0" fmla="*/ 239 w 9525"/>
                    <a:gd name="connsiteY0" fmla="*/ 31 h 26955"/>
                    <a:gd name="connsiteX1" fmla="*/ 239 w 9525"/>
                    <a:gd name="connsiteY1" fmla="*/ 2698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39" y="31"/>
                      </a:moveTo>
                      <a:lnTo>
                        <a:pt x="239" y="26987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25" name="Freeform: Shape 1424">
                  <a:extLst>
                    <a:ext uri="{FF2B5EF4-FFF2-40B4-BE49-F238E27FC236}">
                      <a16:creationId xmlns:a16="http://schemas.microsoft.com/office/drawing/2014/main" id="{3AF39D06-C84F-30CF-F419-3BD4575AA048}"/>
                    </a:ext>
                  </a:extLst>
                </p:cNvPr>
                <p:cNvSpPr/>
                <p:nvPr/>
              </p:nvSpPr>
              <p:spPr>
                <a:xfrm>
                  <a:off x="2423152" y="3225081"/>
                  <a:ext cx="26955" cy="9525"/>
                </a:xfrm>
                <a:custGeom>
                  <a:avLst/>
                  <a:gdLst>
                    <a:gd name="connsiteX0" fmla="*/ 27195 w 26955"/>
                    <a:gd name="connsiteY0" fmla="*/ 31 h 9525"/>
                    <a:gd name="connsiteX1" fmla="*/ 239 w 26955"/>
                    <a:gd name="connsiteY1" fmla="*/ 31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95" y="31"/>
                      </a:moveTo>
                      <a:lnTo>
                        <a:pt x="239" y="31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68" name="Graphic 2">
                <a:extLst>
                  <a:ext uri="{FF2B5EF4-FFF2-40B4-BE49-F238E27FC236}">
                    <a16:creationId xmlns:a16="http://schemas.microsoft.com/office/drawing/2014/main" id="{03994BCB-272F-8A5C-9B1D-DAF8F264BFDC}"/>
                  </a:ext>
                </a:extLst>
              </p:cNvPr>
              <p:cNvGrpSpPr/>
              <p:nvPr/>
            </p:nvGrpSpPr>
            <p:grpSpPr>
              <a:xfrm>
                <a:off x="5664722" y="2055842"/>
                <a:ext cx="72000" cy="70946"/>
                <a:chOff x="2420104" y="3211556"/>
                <a:chExt cx="26955" cy="26955"/>
              </a:xfrm>
              <a:solidFill>
                <a:srgbClr val="000000"/>
              </a:solidFill>
            </p:grpSpPr>
            <p:sp>
              <p:nvSpPr>
                <p:cNvPr id="1422" name="Freeform: Shape 1421">
                  <a:extLst>
                    <a:ext uri="{FF2B5EF4-FFF2-40B4-BE49-F238E27FC236}">
                      <a16:creationId xmlns:a16="http://schemas.microsoft.com/office/drawing/2014/main" id="{E8373045-08B0-93DB-356B-90BCC0E0973B}"/>
                    </a:ext>
                  </a:extLst>
                </p:cNvPr>
                <p:cNvSpPr/>
                <p:nvPr/>
              </p:nvSpPr>
              <p:spPr>
                <a:xfrm>
                  <a:off x="2433629" y="3211556"/>
                  <a:ext cx="9525" cy="26955"/>
                </a:xfrm>
                <a:custGeom>
                  <a:avLst/>
                  <a:gdLst>
                    <a:gd name="connsiteX0" fmla="*/ 239 w 9525"/>
                    <a:gd name="connsiteY0" fmla="*/ 31 h 26955"/>
                    <a:gd name="connsiteX1" fmla="*/ 239 w 9525"/>
                    <a:gd name="connsiteY1" fmla="*/ 2698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39" y="31"/>
                      </a:moveTo>
                      <a:lnTo>
                        <a:pt x="239" y="26987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23" name="Freeform: Shape 1422">
                  <a:extLst>
                    <a:ext uri="{FF2B5EF4-FFF2-40B4-BE49-F238E27FC236}">
                      <a16:creationId xmlns:a16="http://schemas.microsoft.com/office/drawing/2014/main" id="{D3E5FE4E-15B5-03D1-45EF-5E2ECFD119B8}"/>
                    </a:ext>
                  </a:extLst>
                </p:cNvPr>
                <p:cNvSpPr/>
                <p:nvPr/>
              </p:nvSpPr>
              <p:spPr>
                <a:xfrm>
                  <a:off x="2420104" y="3225081"/>
                  <a:ext cx="26955" cy="9525"/>
                </a:xfrm>
                <a:custGeom>
                  <a:avLst/>
                  <a:gdLst>
                    <a:gd name="connsiteX0" fmla="*/ 27195 w 26955"/>
                    <a:gd name="connsiteY0" fmla="*/ 31 h 9525"/>
                    <a:gd name="connsiteX1" fmla="*/ 239 w 26955"/>
                    <a:gd name="connsiteY1" fmla="*/ 31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95" y="31"/>
                      </a:moveTo>
                      <a:lnTo>
                        <a:pt x="239" y="31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69" name="Graphic 2">
                <a:extLst>
                  <a:ext uri="{FF2B5EF4-FFF2-40B4-BE49-F238E27FC236}">
                    <a16:creationId xmlns:a16="http://schemas.microsoft.com/office/drawing/2014/main" id="{F08CA6AF-5EF6-8126-18B2-874B327BF279}"/>
                  </a:ext>
                </a:extLst>
              </p:cNvPr>
              <p:cNvGrpSpPr/>
              <p:nvPr/>
            </p:nvGrpSpPr>
            <p:grpSpPr>
              <a:xfrm>
                <a:off x="5658364" y="2055842"/>
                <a:ext cx="72000" cy="70946"/>
                <a:chOff x="2416865" y="3211556"/>
                <a:chExt cx="26955" cy="26955"/>
              </a:xfrm>
              <a:solidFill>
                <a:srgbClr val="000000"/>
              </a:solidFill>
            </p:grpSpPr>
            <p:sp>
              <p:nvSpPr>
                <p:cNvPr id="1420" name="Freeform: Shape 1419">
                  <a:extLst>
                    <a:ext uri="{FF2B5EF4-FFF2-40B4-BE49-F238E27FC236}">
                      <a16:creationId xmlns:a16="http://schemas.microsoft.com/office/drawing/2014/main" id="{67674AB5-6B6D-BF02-F115-74E0F3883FC4}"/>
                    </a:ext>
                  </a:extLst>
                </p:cNvPr>
                <p:cNvSpPr/>
                <p:nvPr/>
              </p:nvSpPr>
              <p:spPr>
                <a:xfrm>
                  <a:off x="2430391" y="3211556"/>
                  <a:ext cx="9525" cy="26955"/>
                </a:xfrm>
                <a:custGeom>
                  <a:avLst/>
                  <a:gdLst>
                    <a:gd name="connsiteX0" fmla="*/ 238 w 9525"/>
                    <a:gd name="connsiteY0" fmla="*/ 31 h 26955"/>
                    <a:gd name="connsiteX1" fmla="*/ 238 w 9525"/>
                    <a:gd name="connsiteY1" fmla="*/ 2698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38" y="31"/>
                      </a:moveTo>
                      <a:lnTo>
                        <a:pt x="238" y="26987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21" name="Freeform: Shape 1420">
                  <a:extLst>
                    <a:ext uri="{FF2B5EF4-FFF2-40B4-BE49-F238E27FC236}">
                      <a16:creationId xmlns:a16="http://schemas.microsoft.com/office/drawing/2014/main" id="{7E57BB0D-7400-3311-E374-BD102AED5E9E}"/>
                    </a:ext>
                  </a:extLst>
                </p:cNvPr>
                <p:cNvSpPr/>
                <p:nvPr/>
              </p:nvSpPr>
              <p:spPr>
                <a:xfrm>
                  <a:off x="2416865" y="3225081"/>
                  <a:ext cx="26955" cy="9525"/>
                </a:xfrm>
                <a:custGeom>
                  <a:avLst/>
                  <a:gdLst>
                    <a:gd name="connsiteX0" fmla="*/ 27194 w 26955"/>
                    <a:gd name="connsiteY0" fmla="*/ 31 h 9525"/>
                    <a:gd name="connsiteX1" fmla="*/ 238 w 26955"/>
                    <a:gd name="connsiteY1" fmla="*/ 31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94" y="31"/>
                      </a:moveTo>
                      <a:lnTo>
                        <a:pt x="238" y="31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70" name="Graphic 2">
                <a:extLst>
                  <a:ext uri="{FF2B5EF4-FFF2-40B4-BE49-F238E27FC236}">
                    <a16:creationId xmlns:a16="http://schemas.microsoft.com/office/drawing/2014/main" id="{3B1AAD64-8CF2-EF16-2490-92D09BC3758F}"/>
                  </a:ext>
                </a:extLst>
              </p:cNvPr>
              <p:cNvGrpSpPr/>
              <p:nvPr/>
            </p:nvGrpSpPr>
            <p:grpSpPr>
              <a:xfrm>
                <a:off x="4879423" y="1912942"/>
                <a:ext cx="72000" cy="70946"/>
                <a:chOff x="2020054" y="3157263"/>
                <a:chExt cx="26955" cy="26955"/>
              </a:xfrm>
              <a:solidFill>
                <a:srgbClr val="000000"/>
              </a:solidFill>
            </p:grpSpPr>
            <p:sp>
              <p:nvSpPr>
                <p:cNvPr id="1418" name="Freeform: Shape 1417">
                  <a:extLst>
                    <a:ext uri="{FF2B5EF4-FFF2-40B4-BE49-F238E27FC236}">
                      <a16:creationId xmlns:a16="http://schemas.microsoft.com/office/drawing/2014/main" id="{19094427-B739-680E-7485-F271D498C366}"/>
                    </a:ext>
                  </a:extLst>
                </p:cNvPr>
                <p:cNvSpPr/>
                <p:nvPr/>
              </p:nvSpPr>
              <p:spPr>
                <a:xfrm>
                  <a:off x="2033579" y="3157263"/>
                  <a:ext cx="9525" cy="26955"/>
                </a:xfrm>
                <a:custGeom>
                  <a:avLst/>
                  <a:gdLst>
                    <a:gd name="connsiteX0" fmla="*/ 197 w 9525"/>
                    <a:gd name="connsiteY0" fmla="*/ 25 h 26955"/>
                    <a:gd name="connsiteX1" fmla="*/ 197 w 9525"/>
                    <a:gd name="connsiteY1" fmla="*/ 2698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97" y="25"/>
                      </a:moveTo>
                      <a:lnTo>
                        <a:pt x="197" y="26981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19" name="Freeform: Shape 1418">
                  <a:extLst>
                    <a:ext uri="{FF2B5EF4-FFF2-40B4-BE49-F238E27FC236}">
                      <a16:creationId xmlns:a16="http://schemas.microsoft.com/office/drawing/2014/main" id="{94E7A92B-7AF8-8815-009B-918CC8AF15A3}"/>
                    </a:ext>
                  </a:extLst>
                </p:cNvPr>
                <p:cNvSpPr/>
                <p:nvPr/>
              </p:nvSpPr>
              <p:spPr>
                <a:xfrm>
                  <a:off x="2020054" y="3170789"/>
                  <a:ext cx="26955" cy="9525"/>
                </a:xfrm>
                <a:custGeom>
                  <a:avLst/>
                  <a:gdLst>
                    <a:gd name="connsiteX0" fmla="*/ 27153 w 26955"/>
                    <a:gd name="connsiteY0" fmla="*/ 25 h 9525"/>
                    <a:gd name="connsiteX1" fmla="*/ 197 w 26955"/>
                    <a:gd name="connsiteY1" fmla="*/ 2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53" y="25"/>
                      </a:moveTo>
                      <a:lnTo>
                        <a:pt x="197" y="25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71" name="Graphic 2">
                <a:extLst>
                  <a:ext uri="{FF2B5EF4-FFF2-40B4-BE49-F238E27FC236}">
                    <a16:creationId xmlns:a16="http://schemas.microsoft.com/office/drawing/2014/main" id="{C4F6CA39-C35F-036F-E262-83AA19BBA44D}"/>
                  </a:ext>
                </a:extLst>
              </p:cNvPr>
              <p:cNvGrpSpPr/>
              <p:nvPr/>
            </p:nvGrpSpPr>
            <p:grpSpPr>
              <a:xfrm>
                <a:off x="4784249" y="1773806"/>
                <a:ext cx="72000" cy="70946"/>
                <a:chOff x="1971571" y="3104400"/>
                <a:chExt cx="26955" cy="26955"/>
              </a:xfrm>
              <a:solidFill>
                <a:srgbClr val="000000"/>
              </a:solidFill>
            </p:grpSpPr>
            <p:sp>
              <p:nvSpPr>
                <p:cNvPr id="1416" name="Freeform: Shape 1415">
                  <a:extLst>
                    <a:ext uri="{FF2B5EF4-FFF2-40B4-BE49-F238E27FC236}">
                      <a16:creationId xmlns:a16="http://schemas.microsoft.com/office/drawing/2014/main" id="{81FCAE1B-5931-E09D-B8E7-9F5F78D54E65}"/>
                    </a:ext>
                  </a:extLst>
                </p:cNvPr>
                <p:cNvSpPr/>
                <p:nvPr/>
              </p:nvSpPr>
              <p:spPr>
                <a:xfrm>
                  <a:off x="1985097" y="3104400"/>
                  <a:ext cx="9525" cy="26955"/>
                </a:xfrm>
                <a:custGeom>
                  <a:avLst/>
                  <a:gdLst>
                    <a:gd name="connsiteX0" fmla="*/ 192 w 9525"/>
                    <a:gd name="connsiteY0" fmla="*/ 20 h 26955"/>
                    <a:gd name="connsiteX1" fmla="*/ 192 w 9525"/>
                    <a:gd name="connsiteY1" fmla="*/ 26976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92" y="20"/>
                      </a:moveTo>
                      <a:lnTo>
                        <a:pt x="192" y="26976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17" name="Freeform: Shape 1416">
                  <a:extLst>
                    <a:ext uri="{FF2B5EF4-FFF2-40B4-BE49-F238E27FC236}">
                      <a16:creationId xmlns:a16="http://schemas.microsoft.com/office/drawing/2014/main" id="{DFF14FAD-64E1-53E6-7F2C-C7123B00FE22}"/>
                    </a:ext>
                  </a:extLst>
                </p:cNvPr>
                <p:cNvSpPr/>
                <p:nvPr/>
              </p:nvSpPr>
              <p:spPr>
                <a:xfrm>
                  <a:off x="1971571" y="3117925"/>
                  <a:ext cx="26955" cy="9525"/>
                </a:xfrm>
                <a:custGeom>
                  <a:avLst/>
                  <a:gdLst>
                    <a:gd name="connsiteX0" fmla="*/ 27147 w 26955"/>
                    <a:gd name="connsiteY0" fmla="*/ 20 h 9525"/>
                    <a:gd name="connsiteX1" fmla="*/ 192 w 26955"/>
                    <a:gd name="connsiteY1" fmla="*/ 2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7" y="20"/>
                      </a:moveTo>
                      <a:lnTo>
                        <a:pt x="192" y="20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72" name="Graphic 2">
                <a:extLst>
                  <a:ext uri="{FF2B5EF4-FFF2-40B4-BE49-F238E27FC236}">
                    <a16:creationId xmlns:a16="http://schemas.microsoft.com/office/drawing/2014/main" id="{41CFCA51-2FA1-6D8F-1889-B1B854F34FD2}"/>
                  </a:ext>
                </a:extLst>
              </p:cNvPr>
              <p:cNvGrpSpPr/>
              <p:nvPr/>
            </p:nvGrpSpPr>
            <p:grpSpPr>
              <a:xfrm>
                <a:off x="4766300" y="1570739"/>
                <a:ext cx="72000" cy="70946"/>
                <a:chOff x="1962427" y="3027247"/>
                <a:chExt cx="26955" cy="26955"/>
              </a:xfrm>
              <a:solidFill>
                <a:srgbClr val="000000"/>
              </a:solidFill>
            </p:grpSpPr>
            <p:sp>
              <p:nvSpPr>
                <p:cNvPr id="1414" name="Freeform: Shape 1413">
                  <a:extLst>
                    <a:ext uri="{FF2B5EF4-FFF2-40B4-BE49-F238E27FC236}">
                      <a16:creationId xmlns:a16="http://schemas.microsoft.com/office/drawing/2014/main" id="{EE94217B-5C7C-F6E2-E152-E6E022F62450}"/>
                    </a:ext>
                  </a:extLst>
                </p:cNvPr>
                <p:cNvSpPr/>
                <p:nvPr/>
              </p:nvSpPr>
              <p:spPr>
                <a:xfrm>
                  <a:off x="1975953" y="3027247"/>
                  <a:ext cx="9525" cy="26955"/>
                </a:xfrm>
                <a:custGeom>
                  <a:avLst/>
                  <a:gdLst>
                    <a:gd name="connsiteX0" fmla="*/ 191 w 9525"/>
                    <a:gd name="connsiteY0" fmla="*/ 12 h 26955"/>
                    <a:gd name="connsiteX1" fmla="*/ 191 w 9525"/>
                    <a:gd name="connsiteY1" fmla="*/ 2696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91" y="12"/>
                      </a:moveTo>
                      <a:lnTo>
                        <a:pt x="191" y="26967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15" name="Freeform: Shape 1414">
                  <a:extLst>
                    <a:ext uri="{FF2B5EF4-FFF2-40B4-BE49-F238E27FC236}">
                      <a16:creationId xmlns:a16="http://schemas.microsoft.com/office/drawing/2014/main" id="{C0F5B1B3-0C89-B51C-E1FC-66991EF87D17}"/>
                    </a:ext>
                  </a:extLst>
                </p:cNvPr>
                <p:cNvSpPr/>
                <p:nvPr/>
              </p:nvSpPr>
              <p:spPr>
                <a:xfrm>
                  <a:off x="1962427" y="3040773"/>
                  <a:ext cx="26955" cy="9525"/>
                </a:xfrm>
                <a:custGeom>
                  <a:avLst/>
                  <a:gdLst>
                    <a:gd name="connsiteX0" fmla="*/ 27146 w 26955"/>
                    <a:gd name="connsiteY0" fmla="*/ 12 h 9525"/>
                    <a:gd name="connsiteX1" fmla="*/ 191 w 26955"/>
                    <a:gd name="connsiteY1" fmla="*/ 1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6" y="12"/>
                      </a:moveTo>
                      <a:lnTo>
                        <a:pt x="191" y="1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73" name="Graphic 2">
                <a:extLst>
                  <a:ext uri="{FF2B5EF4-FFF2-40B4-BE49-F238E27FC236}">
                    <a16:creationId xmlns:a16="http://schemas.microsoft.com/office/drawing/2014/main" id="{ECCACBBA-F218-92DB-FDC5-B49962974CF1}"/>
                  </a:ext>
                </a:extLst>
              </p:cNvPr>
              <p:cNvGrpSpPr/>
              <p:nvPr/>
            </p:nvGrpSpPr>
            <p:grpSpPr>
              <a:xfrm>
                <a:off x="4754523" y="1570739"/>
                <a:ext cx="72000" cy="70946"/>
                <a:chOff x="1956427" y="3027247"/>
                <a:chExt cx="26955" cy="26955"/>
              </a:xfrm>
              <a:solidFill>
                <a:srgbClr val="000000"/>
              </a:solidFill>
            </p:grpSpPr>
            <p:sp>
              <p:nvSpPr>
                <p:cNvPr id="1412" name="Freeform: Shape 1411">
                  <a:extLst>
                    <a:ext uri="{FF2B5EF4-FFF2-40B4-BE49-F238E27FC236}">
                      <a16:creationId xmlns:a16="http://schemas.microsoft.com/office/drawing/2014/main" id="{814E5FE1-A51A-0649-F130-2FD321E4035B}"/>
                    </a:ext>
                  </a:extLst>
                </p:cNvPr>
                <p:cNvSpPr/>
                <p:nvPr/>
              </p:nvSpPr>
              <p:spPr>
                <a:xfrm>
                  <a:off x="1969952" y="3027247"/>
                  <a:ext cx="9525" cy="26955"/>
                </a:xfrm>
                <a:custGeom>
                  <a:avLst/>
                  <a:gdLst>
                    <a:gd name="connsiteX0" fmla="*/ 190 w 9525"/>
                    <a:gd name="connsiteY0" fmla="*/ 12 h 26955"/>
                    <a:gd name="connsiteX1" fmla="*/ 190 w 9525"/>
                    <a:gd name="connsiteY1" fmla="*/ 2696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90" y="12"/>
                      </a:moveTo>
                      <a:lnTo>
                        <a:pt x="190" y="26967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13" name="Freeform: Shape 1412">
                  <a:extLst>
                    <a:ext uri="{FF2B5EF4-FFF2-40B4-BE49-F238E27FC236}">
                      <a16:creationId xmlns:a16="http://schemas.microsoft.com/office/drawing/2014/main" id="{436CC2B7-414C-6947-9AF8-49AD20DE7383}"/>
                    </a:ext>
                  </a:extLst>
                </p:cNvPr>
                <p:cNvSpPr/>
                <p:nvPr/>
              </p:nvSpPr>
              <p:spPr>
                <a:xfrm>
                  <a:off x="1956427" y="3040773"/>
                  <a:ext cx="26955" cy="9525"/>
                </a:xfrm>
                <a:custGeom>
                  <a:avLst/>
                  <a:gdLst>
                    <a:gd name="connsiteX0" fmla="*/ 27146 w 26955"/>
                    <a:gd name="connsiteY0" fmla="*/ 12 h 9525"/>
                    <a:gd name="connsiteX1" fmla="*/ 190 w 26955"/>
                    <a:gd name="connsiteY1" fmla="*/ 1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6" y="12"/>
                      </a:moveTo>
                      <a:lnTo>
                        <a:pt x="190" y="1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74" name="Graphic 2">
                <a:extLst>
                  <a:ext uri="{FF2B5EF4-FFF2-40B4-BE49-F238E27FC236}">
                    <a16:creationId xmlns:a16="http://schemas.microsoft.com/office/drawing/2014/main" id="{C0AEFBC1-01BB-FCC9-9A42-1E3469CB3FB5}"/>
                  </a:ext>
                </a:extLst>
              </p:cNvPr>
              <p:cNvGrpSpPr/>
              <p:nvPr/>
            </p:nvGrpSpPr>
            <p:grpSpPr>
              <a:xfrm>
                <a:off x="4748350" y="1570739"/>
                <a:ext cx="72000" cy="70946"/>
                <a:chOff x="1953283" y="3027247"/>
                <a:chExt cx="26955" cy="26955"/>
              </a:xfrm>
              <a:solidFill>
                <a:srgbClr val="000000"/>
              </a:solidFill>
            </p:grpSpPr>
            <p:sp>
              <p:nvSpPr>
                <p:cNvPr id="1410" name="Freeform: Shape 1409">
                  <a:extLst>
                    <a:ext uri="{FF2B5EF4-FFF2-40B4-BE49-F238E27FC236}">
                      <a16:creationId xmlns:a16="http://schemas.microsoft.com/office/drawing/2014/main" id="{4B88D78F-AF92-75C0-CDFE-69121CD4831C}"/>
                    </a:ext>
                  </a:extLst>
                </p:cNvPr>
                <p:cNvSpPr/>
                <p:nvPr/>
              </p:nvSpPr>
              <p:spPr>
                <a:xfrm>
                  <a:off x="1966809" y="3027247"/>
                  <a:ext cx="9525" cy="26955"/>
                </a:xfrm>
                <a:custGeom>
                  <a:avLst/>
                  <a:gdLst>
                    <a:gd name="connsiteX0" fmla="*/ 190 w 9525"/>
                    <a:gd name="connsiteY0" fmla="*/ 12 h 26955"/>
                    <a:gd name="connsiteX1" fmla="*/ 190 w 9525"/>
                    <a:gd name="connsiteY1" fmla="*/ 2696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90" y="12"/>
                      </a:moveTo>
                      <a:lnTo>
                        <a:pt x="190" y="26967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11" name="Freeform: Shape 1410">
                  <a:extLst>
                    <a:ext uri="{FF2B5EF4-FFF2-40B4-BE49-F238E27FC236}">
                      <a16:creationId xmlns:a16="http://schemas.microsoft.com/office/drawing/2014/main" id="{0268FBA8-B69D-8B46-207A-A4589A6EB0F6}"/>
                    </a:ext>
                  </a:extLst>
                </p:cNvPr>
                <p:cNvSpPr/>
                <p:nvPr/>
              </p:nvSpPr>
              <p:spPr>
                <a:xfrm>
                  <a:off x="1953283" y="3040773"/>
                  <a:ext cx="26955" cy="9525"/>
                </a:xfrm>
                <a:custGeom>
                  <a:avLst/>
                  <a:gdLst>
                    <a:gd name="connsiteX0" fmla="*/ 27146 w 26955"/>
                    <a:gd name="connsiteY0" fmla="*/ 12 h 9525"/>
                    <a:gd name="connsiteX1" fmla="*/ 190 w 26955"/>
                    <a:gd name="connsiteY1" fmla="*/ 1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6" y="12"/>
                      </a:moveTo>
                      <a:lnTo>
                        <a:pt x="190" y="1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75" name="Graphic 2">
                <a:extLst>
                  <a:ext uri="{FF2B5EF4-FFF2-40B4-BE49-F238E27FC236}">
                    <a16:creationId xmlns:a16="http://schemas.microsoft.com/office/drawing/2014/main" id="{5C1D1A77-C310-81D6-3772-0FDCCFB34CBC}"/>
                  </a:ext>
                </a:extLst>
              </p:cNvPr>
              <p:cNvGrpSpPr/>
              <p:nvPr/>
            </p:nvGrpSpPr>
            <p:grpSpPr>
              <a:xfrm>
                <a:off x="4724606" y="1570739"/>
                <a:ext cx="72000" cy="70946"/>
                <a:chOff x="1941187" y="3027247"/>
                <a:chExt cx="26955" cy="26955"/>
              </a:xfrm>
              <a:solidFill>
                <a:srgbClr val="000000"/>
              </a:solidFill>
            </p:grpSpPr>
            <p:sp>
              <p:nvSpPr>
                <p:cNvPr id="1408" name="Freeform: Shape 1407">
                  <a:extLst>
                    <a:ext uri="{FF2B5EF4-FFF2-40B4-BE49-F238E27FC236}">
                      <a16:creationId xmlns:a16="http://schemas.microsoft.com/office/drawing/2014/main" id="{28A6390A-23C6-F842-CAA8-6513633B0B38}"/>
                    </a:ext>
                  </a:extLst>
                </p:cNvPr>
                <p:cNvSpPr/>
                <p:nvPr/>
              </p:nvSpPr>
              <p:spPr>
                <a:xfrm>
                  <a:off x="1954712" y="3027247"/>
                  <a:ext cx="9525" cy="26955"/>
                </a:xfrm>
                <a:custGeom>
                  <a:avLst/>
                  <a:gdLst>
                    <a:gd name="connsiteX0" fmla="*/ 188 w 9525"/>
                    <a:gd name="connsiteY0" fmla="*/ 12 h 26955"/>
                    <a:gd name="connsiteX1" fmla="*/ 188 w 9525"/>
                    <a:gd name="connsiteY1" fmla="*/ 2696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88" y="12"/>
                      </a:moveTo>
                      <a:lnTo>
                        <a:pt x="188" y="26967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09" name="Freeform: Shape 1408">
                  <a:extLst>
                    <a:ext uri="{FF2B5EF4-FFF2-40B4-BE49-F238E27FC236}">
                      <a16:creationId xmlns:a16="http://schemas.microsoft.com/office/drawing/2014/main" id="{72F09E3E-DA9C-EF86-3EDD-CBCDEB71DF4A}"/>
                    </a:ext>
                  </a:extLst>
                </p:cNvPr>
                <p:cNvSpPr/>
                <p:nvPr/>
              </p:nvSpPr>
              <p:spPr>
                <a:xfrm>
                  <a:off x="1941187" y="3040773"/>
                  <a:ext cx="26955" cy="9525"/>
                </a:xfrm>
                <a:custGeom>
                  <a:avLst/>
                  <a:gdLst>
                    <a:gd name="connsiteX0" fmla="*/ 27144 w 26955"/>
                    <a:gd name="connsiteY0" fmla="*/ 12 h 9525"/>
                    <a:gd name="connsiteX1" fmla="*/ 189 w 26955"/>
                    <a:gd name="connsiteY1" fmla="*/ 1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4" y="12"/>
                      </a:moveTo>
                      <a:lnTo>
                        <a:pt x="189" y="1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76" name="Graphic 2">
                <a:extLst>
                  <a:ext uri="{FF2B5EF4-FFF2-40B4-BE49-F238E27FC236}">
                    <a16:creationId xmlns:a16="http://schemas.microsoft.com/office/drawing/2014/main" id="{03F03963-BD3F-7807-44BB-F45D886A5D2A}"/>
                  </a:ext>
                </a:extLst>
              </p:cNvPr>
              <p:cNvGrpSpPr/>
              <p:nvPr/>
            </p:nvGrpSpPr>
            <p:grpSpPr>
              <a:xfrm>
                <a:off x="4712826" y="1570739"/>
                <a:ext cx="72000" cy="70946"/>
                <a:chOff x="1935186" y="3027247"/>
                <a:chExt cx="26955" cy="26955"/>
              </a:xfrm>
              <a:solidFill>
                <a:srgbClr val="000000"/>
              </a:solidFill>
            </p:grpSpPr>
            <p:sp>
              <p:nvSpPr>
                <p:cNvPr id="1406" name="Freeform: Shape 1405">
                  <a:extLst>
                    <a:ext uri="{FF2B5EF4-FFF2-40B4-BE49-F238E27FC236}">
                      <a16:creationId xmlns:a16="http://schemas.microsoft.com/office/drawing/2014/main" id="{D9265209-7120-10E6-D960-A8DBCCBC20F2}"/>
                    </a:ext>
                  </a:extLst>
                </p:cNvPr>
                <p:cNvSpPr/>
                <p:nvPr/>
              </p:nvSpPr>
              <p:spPr>
                <a:xfrm>
                  <a:off x="1948711" y="3027247"/>
                  <a:ext cx="9525" cy="26955"/>
                </a:xfrm>
                <a:custGeom>
                  <a:avLst/>
                  <a:gdLst>
                    <a:gd name="connsiteX0" fmla="*/ 188 w 9525"/>
                    <a:gd name="connsiteY0" fmla="*/ 12 h 26955"/>
                    <a:gd name="connsiteX1" fmla="*/ 188 w 9525"/>
                    <a:gd name="connsiteY1" fmla="*/ 2696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88" y="12"/>
                      </a:moveTo>
                      <a:lnTo>
                        <a:pt x="188" y="26967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07" name="Freeform: Shape 1406">
                  <a:extLst>
                    <a:ext uri="{FF2B5EF4-FFF2-40B4-BE49-F238E27FC236}">
                      <a16:creationId xmlns:a16="http://schemas.microsoft.com/office/drawing/2014/main" id="{7174B115-804B-5566-BBE6-579DC0FB50F6}"/>
                    </a:ext>
                  </a:extLst>
                </p:cNvPr>
                <p:cNvSpPr/>
                <p:nvPr/>
              </p:nvSpPr>
              <p:spPr>
                <a:xfrm>
                  <a:off x="1935186" y="3040773"/>
                  <a:ext cx="26955" cy="9525"/>
                </a:xfrm>
                <a:custGeom>
                  <a:avLst/>
                  <a:gdLst>
                    <a:gd name="connsiteX0" fmla="*/ 27144 w 26955"/>
                    <a:gd name="connsiteY0" fmla="*/ 12 h 9525"/>
                    <a:gd name="connsiteX1" fmla="*/ 188 w 26955"/>
                    <a:gd name="connsiteY1" fmla="*/ 1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4" y="12"/>
                      </a:moveTo>
                      <a:lnTo>
                        <a:pt x="188" y="1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77" name="Graphic 2">
                <a:extLst>
                  <a:ext uri="{FF2B5EF4-FFF2-40B4-BE49-F238E27FC236}">
                    <a16:creationId xmlns:a16="http://schemas.microsoft.com/office/drawing/2014/main" id="{1287FB26-0D4A-176A-D34F-70239259EC79}"/>
                  </a:ext>
                </a:extLst>
              </p:cNvPr>
              <p:cNvGrpSpPr/>
              <p:nvPr/>
            </p:nvGrpSpPr>
            <p:grpSpPr>
              <a:xfrm>
                <a:off x="4706842" y="1570739"/>
                <a:ext cx="72000" cy="70946"/>
                <a:chOff x="1932138" y="3027247"/>
                <a:chExt cx="26955" cy="26955"/>
              </a:xfrm>
              <a:solidFill>
                <a:srgbClr val="000000"/>
              </a:solidFill>
            </p:grpSpPr>
            <p:sp>
              <p:nvSpPr>
                <p:cNvPr id="1404" name="Freeform: Shape 1403">
                  <a:extLst>
                    <a:ext uri="{FF2B5EF4-FFF2-40B4-BE49-F238E27FC236}">
                      <a16:creationId xmlns:a16="http://schemas.microsoft.com/office/drawing/2014/main" id="{D1AE3C69-9DE4-02DA-A0D6-539BC186B72A}"/>
                    </a:ext>
                  </a:extLst>
                </p:cNvPr>
                <p:cNvSpPr/>
                <p:nvPr/>
              </p:nvSpPr>
              <p:spPr>
                <a:xfrm>
                  <a:off x="1945663" y="3027247"/>
                  <a:ext cx="9525" cy="26955"/>
                </a:xfrm>
                <a:custGeom>
                  <a:avLst/>
                  <a:gdLst>
                    <a:gd name="connsiteX0" fmla="*/ 188 w 9525"/>
                    <a:gd name="connsiteY0" fmla="*/ 12 h 26955"/>
                    <a:gd name="connsiteX1" fmla="*/ 188 w 9525"/>
                    <a:gd name="connsiteY1" fmla="*/ 2696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88" y="12"/>
                      </a:moveTo>
                      <a:lnTo>
                        <a:pt x="188" y="26967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05" name="Freeform: Shape 1404">
                  <a:extLst>
                    <a:ext uri="{FF2B5EF4-FFF2-40B4-BE49-F238E27FC236}">
                      <a16:creationId xmlns:a16="http://schemas.microsoft.com/office/drawing/2014/main" id="{D45E4CAE-DC3F-C171-3D68-4AEC9DCCCA82}"/>
                    </a:ext>
                  </a:extLst>
                </p:cNvPr>
                <p:cNvSpPr/>
                <p:nvPr/>
              </p:nvSpPr>
              <p:spPr>
                <a:xfrm>
                  <a:off x="1932138" y="3040773"/>
                  <a:ext cx="26955" cy="9525"/>
                </a:xfrm>
                <a:custGeom>
                  <a:avLst/>
                  <a:gdLst>
                    <a:gd name="connsiteX0" fmla="*/ 27143 w 26955"/>
                    <a:gd name="connsiteY0" fmla="*/ 12 h 9525"/>
                    <a:gd name="connsiteX1" fmla="*/ 188 w 26955"/>
                    <a:gd name="connsiteY1" fmla="*/ 1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3" y="12"/>
                      </a:moveTo>
                      <a:lnTo>
                        <a:pt x="188" y="1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78" name="Graphic 2">
                <a:extLst>
                  <a:ext uri="{FF2B5EF4-FFF2-40B4-BE49-F238E27FC236}">
                    <a16:creationId xmlns:a16="http://schemas.microsoft.com/office/drawing/2014/main" id="{BC1D7227-EAAC-EF8B-622B-EFAE746AB4CC}"/>
                  </a:ext>
                </a:extLst>
              </p:cNvPr>
              <p:cNvGrpSpPr/>
              <p:nvPr/>
            </p:nvGrpSpPr>
            <p:grpSpPr>
              <a:xfrm>
                <a:off x="4700860" y="1570739"/>
                <a:ext cx="72000" cy="70946"/>
                <a:chOff x="1929090" y="3027247"/>
                <a:chExt cx="26955" cy="26955"/>
              </a:xfrm>
              <a:solidFill>
                <a:srgbClr val="000000"/>
              </a:solidFill>
            </p:grpSpPr>
            <p:sp>
              <p:nvSpPr>
                <p:cNvPr id="1402" name="Freeform: Shape 1401">
                  <a:extLst>
                    <a:ext uri="{FF2B5EF4-FFF2-40B4-BE49-F238E27FC236}">
                      <a16:creationId xmlns:a16="http://schemas.microsoft.com/office/drawing/2014/main" id="{9A36F719-B4E6-37F6-9C3B-B0A1035209C3}"/>
                    </a:ext>
                  </a:extLst>
                </p:cNvPr>
                <p:cNvSpPr/>
                <p:nvPr/>
              </p:nvSpPr>
              <p:spPr>
                <a:xfrm>
                  <a:off x="1942615" y="3027247"/>
                  <a:ext cx="9525" cy="26955"/>
                </a:xfrm>
                <a:custGeom>
                  <a:avLst/>
                  <a:gdLst>
                    <a:gd name="connsiteX0" fmla="*/ 187 w 9525"/>
                    <a:gd name="connsiteY0" fmla="*/ 12 h 26955"/>
                    <a:gd name="connsiteX1" fmla="*/ 187 w 9525"/>
                    <a:gd name="connsiteY1" fmla="*/ 2696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87" y="12"/>
                      </a:moveTo>
                      <a:lnTo>
                        <a:pt x="187" y="26967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03" name="Freeform: Shape 1402">
                  <a:extLst>
                    <a:ext uri="{FF2B5EF4-FFF2-40B4-BE49-F238E27FC236}">
                      <a16:creationId xmlns:a16="http://schemas.microsoft.com/office/drawing/2014/main" id="{90C42EC6-B23F-D297-A99E-A18651514F85}"/>
                    </a:ext>
                  </a:extLst>
                </p:cNvPr>
                <p:cNvSpPr/>
                <p:nvPr/>
              </p:nvSpPr>
              <p:spPr>
                <a:xfrm>
                  <a:off x="1929090" y="3040773"/>
                  <a:ext cx="26955" cy="9525"/>
                </a:xfrm>
                <a:custGeom>
                  <a:avLst/>
                  <a:gdLst>
                    <a:gd name="connsiteX0" fmla="*/ 27143 w 26955"/>
                    <a:gd name="connsiteY0" fmla="*/ 12 h 9525"/>
                    <a:gd name="connsiteX1" fmla="*/ 187 w 26955"/>
                    <a:gd name="connsiteY1" fmla="*/ 1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3" y="12"/>
                      </a:moveTo>
                      <a:lnTo>
                        <a:pt x="187" y="1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79" name="Graphic 2">
                <a:extLst>
                  <a:ext uri="{FF2B5EF4-FFF2-40B4-BE49-F238E27FC236}">
                    <a16:creationId xmlns:a16="http://schemas.microsoft.com/office/drawing/2014/main" id="{789742A5-C228-6024-0196-BE8486DF05C0}"/>
                  </a:ext>
                </a:extLst>
              </p:cNvPr>
              <p:cNvGrpSpPr/>
              <p:nvPr/>
            </p:nvGrpSpPr>
            <p:grpSpPr>
              <a:xfrm>
                <a:off x="4694876" y="1570739"/>
                <a:ext cx="72000" cy="70946"/>
                <a:chOff x="1926042" y="3027247"/>
                <a:chExt cx="26955" cy="26955"/>
              </a:xfrm>
              <a:solidFill>
                <a:srgbClr val="000000"/>
              </a:solidFill>
            </p:grpSpPr>
            <p:sp>
              <p:nvSpPr>
                <p:cNvPr id="1400" name="Freeform: Shape 1399">
                  <a:extLst>
                    <a:ext uri="{FF2B5EF4-FFF2-40B4-BE49-F238E27FC236}">
                      <a16:creationId xmlns:a16="http://schemas.microsoft.com/office/drawing/2014/main" id="{90224018-D6DA-244C-1976-D9FA55680F7C}"/>
                    </a:ext>
                  </a:extLst>
                </p:cNvPr>
                <p:cNvSpPr/>
                <p:nvPr/>
              </p:nvSpPr>
              <p:spPr>
                <a:xfrm>
                  <a:off x="1939567" y="3027247"/>
                  <a:ext cx="9525" cy="26955"/>
                </a:xfrm>
                <a:custGeom>
                  <a:avLst/>
                  <a:gdLst>
                    <a:gd name="connsiteX0" fmla="*/ 187 w 9525"/>
                    <a:gd name="connsiteY0" fmla="*/ 12 h 26955"/>
                    <a:gd name="connsiteX1" fmla="*/ 187 w 9525"/>
                    <a:gd name="connsiteY1" fmla="*/ 2696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87" y="12"/>
                      </a:moveTo>
                      <a:lnTo>
                        <a:pt x="187" y="26967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01" name="Freeform: Shape 1400">
                  <a:extLst>
                    <a:ext uri="{FF2B5EF4-FFF2-40B4-BE49-F238E27FC236}">
                      <a16:creationId xmlns:a16="http://schemas.microsoft.com/office/drawing/2014/main" id="{CCF23422-0B86-B6E2-D3B3-AD14BEB6585A}"/>
                    </a:ext>
                  </a:extLst>
                </p:cNvPr>
                <p:cNvSpPr/>
                <p:nvPr/>
              </p:nvSpPr>
              <p:spPr>
                <a:xfrm>
                  <a:off x="1926042" y="3040773"/>
                  <a:ext cx="26955" cy="9525"/>
                </a:xfrm>
                <a:custGeom>
                  <a:avLst/>
                  <a:gdLst>
                    <a:gd name="connsiteX0" fmla="*/ 27143 w 26955"/>
                    <a:gd name="connsiteY0" fmla="*/ 12 h 9525"/>
                    <a:gd name="connsiteX1" fmla="*/ 187 w 26955"/>
                    <a:gd name="connsiteY1" fmla="*/ 1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3" y="12"/>
                      </a:moveTo>
                      <a:lnTo>
                        <a:pt x="187" y="1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80" name="Graphic 2">
                <a:extLst>
                  <a:ext uri="{FF2B5EF4-FFF2-40B4-BE49-F238E27FC236}">
                    <a16:creationId xmlns:a16="http://schemas.microsoft.com/office/drawing/2014/main" id="{FCF4C687-09DE-84B6-BD97-6D5391B63B74}"/>
                  </a:ext>
                </a:extLst>
              </p:cNvPr>
              <p:cNvGrpSpPr/>
              <p:nvPr/>
            </p:nvGrpSpPr>
            <p:grpSpPr>
              <a:xfrm>
                <a:off x="4689080" y="1570739"/>
                <a:ext cx="72000" cy="70946"/>
                <a:chOff x="1923089" y="3027247"/>
                <a:chExt cx="26955" cy="26955"/>
              </a:xfrm>
              <a:solidFill>
                <a:srgbClr val="000000"/>
              </a:solidFill>
            </p:grpSpPr>
            <p:sp>
              <p:nvSpPr>
                <p:cNvPr id="1398" name="Freeform: Shape 1397">
                  <a:extLst>
                    <a:ext uri="{FF2B5EF4-FFF2-40B4-BE49-F238E27FC236}">
                      <a16:creationId xmlns:a16="http://schemas.microsoft.com/office/drawing/2014/main" id="{0FA735FA-1FA5-09FF-4382-E0C19310C5C5}"/>
                    </a:ext>
                  </a:extLst>
                </p:cNvPr>
                <p:cNvSpPr/>
                <p:nvPr/>
              </p:nvSpPr>
              <p:spPr>
                <a:xfrm>
                  <a:off x="1936614" y="3027247"/>
                  <a:ext cx="9525" cy="26955"/>
                </a:xfrm>
                <a:custGeom>
                  <a:avLst/>
                  <a:gdLst>
                    <a:gd name="connsiteX0" fmla="*/ 187 w 9525"/>
                    <a:gd name="connsiteY0" fmla="*/ 12 h 26955"/>
                    <a:gd name="connsiteX1" fmla="*/ 187 w 9525"/>
                    <a:gd name="connsiteY1" fmla="*/ 2696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87" y="12"/>
                      </a:moveTo>
                      <a:lnTo>
                        <a:pt x="187" y="26967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99" name="Freeform: Shape 1398">
                  <a:extLst>
                    <a:ext uri="{FF2B5EF4-FFF2-40B4-BE49-F238E27FC236}">
                      <a16:creationId xmlns:a16="http://schemas.microsoft.com/office/drawing/2014/main" id="{EC6B69AF-F97C-FA95-76B9-6ED9AADBCC2D}"/>
                    </a:ext>
                  </a:extLst>
                </p:cNvPr>
                <p:cNvSpPr/>
                <p:nvPr/>
              </p:nvSpPr>
              <p:spPr>
                <a:xfrm>
                  <a:off x="1923089" y="3040773"/>
                  <a:ext cx="26955" cy="9525"/>
                </a:xfrm>
                <a:custGeom>
                  <a:avLst/>
                  <a:gdLst>
                    <a:gd name="connsiteX0" fmla="*/ 27142 w 26955"/>
                    <a:gd name="connsiteY0" fmla="*/ 12 h 9525"/>
                    <a:gd name="connsiteX1" fmla="*/ 187 w 26955"/>
                    <a:gd name="connsiteY1" fmla="*/ 1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2" y="12"/>
                      </a:moveTo>
                      <a:lnTo>
                        <a:pt x="187" y="1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81" name="Graphic 2">
                <a:extLst>
                  <a:ext uri="{FF2B5EF4-FFF2-40B4-BE49-F238E27FC236}">
                    <a16:creationId xmlns:a16="http://schemas.microsoft.com/office/drawing/2014/main" id="{CBCD2ABB-E8A4-1A83-2AAC-02B07DDB839C}"/>
                  </a:ext>
                </a:extLst>
              </p:cNvPr>
              <p:cNvGrpSpPr/>
              <p:nvPr/>
            </p:nvGrpSpPr>
            <p:grpSpPr>
              <a:xfrm>
                <a:off x="4676927" y="1570739"/>
                <a:ext cx="72000" cy="70946"/>
                <a:chOff x="1916898" y="3027247"/>
                <a:chExt cx="26955" cy="26955"/>
              </a:xfrm>
              <a:solidFill>
                <a:srgbClr val="000000"/>
              </a:solidFill>
            </p:grpSpPr>
            <p:sp>
              <p:nvSpPr>
                <p:cNvPr id="1396" name="Freeform: Shape 1395">
                  <a:extLst>
                    <a:ext uri="{FF2B5EF4-FFF2-40B4-BE49-F238E27FC236}">
                      <a16:creationId xmlns:a16="http://schemas.microsoft.com/office/drawing/2014/main" id="{4B19A05C-FB30-F411-244F-22BE5F23A0FE}"/>
                    </a:ext>
                  </a:extLst>
                </p:cNvPr>
                <p:cNvSpPr/>
                <p:nvPr/>
              </p:nvSpPr>
              <p:spPr>
                <a:xfrm>
                  <a:off x="1930423" y="3027247"/>
                  <a:ext cx="9525" cy="26955"/>
                </a:xfrm>
                <a:custGeom>
                  <a:avLst/>
                  <a:gdLst>
                    <a:gd name="connsiteX0" fmla="*/ 186 w 9525"/>
                    <a:gd name="connsiteY0" fmla="*/ 12 h 26955"/>
                    <a:gd name="connsiteX1" fmla="*/ 186 w 9525"/>
                    <a:gd name="connsiteY1" fmla="*/ 2696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86" y="12"/>
                      </a:moveTo>
                      <a:lnTo>
                        <a:pt x="186" y="26967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97" name="Freeform: Shape 1396">
                  <a:extLst>
                    <a:ext uri="{FF2B5EF4-FFF2-40B4-BE49-F238E27FC236}">
                      <a16:creationId xmlns:a16="http://schemas.microsoft.com/office/drawing/2014/main" id="{A60D2FDC-02F4-FBB3-ED93-321FCA8C723B}"/>
                    </a:ext>
                  </a:extLst>
                </p:cNvPr>
                <p:cNvSpPr/>
                <p:nvPr/>
              </p:nvSpPr>
              <p:spPr>
                <a:xfrm>
                  <a:off x="1916898" y="3040773"/>
                  <a:ext cx="26955" cy="9525"/>
                </a:xfrm>
                <a:custGeom>
                  <a:avLst/>
                  <a:gdLst>
                    <a:gd name="connsiteX0" fmla="*/ 27142 w 26955"/>
                    <a:gd name="connsiteY0" fmla="*/ 12 h 9525"/>
                    <a:gd name="connsiteX1" fmla="*/ 186 w 26955"/>
                    <a:gd name="connsiteY1" fmla="*/ 1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2" y="12"/>
                      </a:moveTo>
                      <a:lnTo>
                        <a:pt x="186" y="1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82" name="Graphic 2">
                <a:extLst>
                  <a:ext uri="{FF2B5EF4-FFF2-40B4-BE49-F238E27FC236}">
                    <a16:creationId xmlns:a16="http://schemas.microsoft.com/office/drawing/2014/main" id="{5D846323-AFE5-60B6-0579-502565BEBC1D}"/>
                  </a:ext>
                </a:extLst>
              </p:cNvPr>
              <p:cNvGrpSpPr/>
              <p:nvPr/>
            </p:nvGrpSpPr>
            <p:grpSpPr>
              <a:xfrm>
                <a:off x="4652994" y="1570739"/>
                <a:ext cx="72000" cy="70946"/>
                <a:chOff x="1904706" y="3027247"/>
                <a:chExt cx="26955" cy="26955"/>
              </a:xfrm>
              <a:solidFill>
                <a:srgbClr val="000000"/>
              </a:solidFill>
            </p:grpSpPr>
            <p:sp>
              <p:nvSpPr>
                <p:cNvPr id="1394" name="Freeform: Shape 1393">
                  <a:extLst>
                    <a:ext uri="{FF2B5EF4-FFF2-40B4-BE49-F238E27FC236}">
                      <a16:creationId xmlns:a16="http://schemas.microsoft.com/office/drawing/2014/main" id="{9584A2B5-A5D1-A99F-0745-47AEE26A6228}"/>
                    </a:ext>
                  </a:extLst>
                </p:cNvPr>
                <p:cNvSpPr/>
                <p:nvPr/>
              </p:nvSpPr>
              <p:spPr>
                <a:xfrm>
                  <a:off x="1918231" y="3027247"/>
                  <a:ext cx="9525" cy="26955"/>
                </a:xfrm>
                <a:custGeom>
                  <a:avLst/>
                  <a:gdLst>
                    <a:gd name="connsiteX0" fmla="*/ 185 w 9525"/>
                    <a:gd name="connsiteY0" fmla="*/ 12 h 26955"/>
                    <a:gd name="connsiteX1" fmla="*/ 185 w 9525"/>
                    <a:gd name="connsiteY1" fmla="*/ 2696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85" y="12"/>
                      </a:moveTo>
                      <a:lnTo>
                        <a:pt x="185" y="26967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95" name="Freeform: Shape 1394">
                  <a:extLst>
                    <a:ext uri="{FF2B5EF4-FFF2-40B4-BE49-F238E27FC236}">
                      <a16:creationId xmlns:a16="http://schemas.microsoft.com/office/drawing/2014/main" id="{79964170-8092-6A8B-1037-42F1E7428089}"/>
                    </a:ext>
                  </a:extLst>
                </p:cNvPr>
                <p:cNvSpPr/>
                <p:nvPr/>
              </p:nvSpPr>
              <p:spPr>
                <a:xfrm>
                  <a:off x="1904706" y="3040773"/>
                  <a:ext cx="26955" cy="9525"/>
                </a:xfrm>
                <a:custGeom>
                  <a:avLst/>
                  <a:gdLst>
                    <a:gd name="connsiteX0" fmla="*/ 27140 w 26955"/>
                    <a:gd name="connsiteY0" fmla="*/ 12 h 9525"/>
                    <a:gd name="connsiteX1" fmla="*/ 185 w 26955"/>
                    <a:gd name="connsiteY1" fmla="*/ 1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0" y="12"/>
                      </a:moveTo>
                      <a:lnTo>
                        <a:pt x="185" y="1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83" name="Graphic 2">
                <a:extLst>
                  <a:ext uri="{FF2B5EF4-FFF2-40B4-BE49-F238E27FC236}">
                    <a16:creationId xmlns:a16="http://schemas.microsoft.com/office/drawing/2014/main" id="{D33FDA08-6489-95BD-A381-180CBFB9BEE2}"/>
                  </a:ext>
                </a:extLst>
              </p:cNvPr>
              <p:cNvGrpSpPr/>
              <p:nvPr/>
            </p:nvGrpSpPr>
            <p:grpSpPr>
              <a:xfrm>
                <a:off x="4569977" y="1570739"/>
                <a:ext cx="72000" cy="70946"/>
                <a:chOff x="1862415" y="3027247"/>
                <a:chExt cx="26955" cy="26955"/>
              </a:xfrm>
              <a:solidFill>
                <a:srgbClr val="000000"/>
              </a:solidFill>
            </p:grpSpPr>
            <p:sp>
              <p:nvSpPr>
                <p:cNvPr id="1392" name="Freeform: Shape 1391">
                  <a:extLst>
                    <a:ext uri="{FF2B5EF4-FFF2-40B4-BE49-F238E27FC236}">
                      <a16:creationId xmlns:a16="http://schemas.microsoft.com/office/drawing/2014/main" id="{234FF0D2-7023-6044-5AC6-8727EEF04C66}"/>
                    </a:ext>
                  </a:extLst>
                </p:cNvPr>
                <p:cNvSpPr/>
                <p:nvPr/>
              </p:nvSpPr>
              <p:spPr>
                <a:xfrm>
                  <a:off x="1875940" y="3027247"/>
                  <a:ext cx="9525" cy="26955"/>
                </a:xfrm>
                <a:custGeom>
                  <a:avLst/>
                  <a:gdLst>
                    <a:gd name="connsiteX0" fmla="*/ 180 w 9525"/>
                    <a:gd name="connsiteY0" fmla="*/ 12 h 26955"/>
                    <a:gd name="connsiteX1" fmla="*/ 180 w 9525"/>
                    <a:gd name="connsiteY1" fmla="*/ 2696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80" y="12"/>
                      </a:moveTo>
                      <a:lnTo>
                        <a:pt x="180" y="26967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93" name="Freeform: Shape 1392">
                  <a:extLst>
                    <a:ext uri="{FF2B5EF4-FFF2-40B4-BE49-F238E27FC236}">
                      <a16:creationId xmlns:a16="http://schemas.microsoft.com/office/drawing/2014/main" id="{8E7FD6BD-C048-3243-37B3-9E8B3EE2C3D8}"/>
                    </a:ext>
                  </a:extLst>
                </p:cNvPr>
                <p:cNvSpPr/>
                <p:nvPr/>
              </p:nvSpPr>
              <p:spPr>
                <a:xfrm>
                  <a:off x="1862415" y="3040773"/>
                  <a:ext cx="26955" cy="9525"/>
                </a:xfrm>
                <a:custGeom>
                  <a:avLst/>
                  <a:gdLst>
                    <a:gd name="connsiteX0" fmla="*/ 27136 w 26955"/>
                    <a:gd name="connsiteY0" fmla="*/ 12 h 9525"/>
                    <a:gd name="connsiteX1" fmla="*/ 180 w 26955"/>
                    <a:gd name="connsiteY1" fmla="*/ 1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36" y="12"/>
                      </a:moveTo>
                      <a:lnTo>
                        <a:pt x="180" y="1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84" name="Graphic 2">
                <a:extLst>
                  <a:ext uri="{FF2B5EF4-FFF2-40B4-BE49-F238E27FC236}">
                    <a16:creationId xmlns:a16="http://schemas.microsoft.com/office/drawing/2014/main" id="{B8841175-4B50-FD45-9A3D-B15DB9040F15}"/>
                  </a:ext>
                </a:extLst>
              </p:cNvPr>
              <p:cNvGrpSpPr/>
              <p:nvPr/>
            </p:nvGrpSpPr>
            <p:grpSpPr>
              <a:xfrm>
                <a:off x="4563993" y="1570739"/>
                <a:ext cx="72000" cy="70946"/>
                <a:chOff x="1859367" y="3027247"/>
                <a:chExt cx="26955" cy="26955"/>
              </a:xfrm>
              <a:solidFill>
                <a:srgbClr val="000000"/>
              </a:solidFill>
            </p:grpSpPr>
            <p:sp>
              <p:nvSpPr>
                <p:cNvPr id="1390" name="Freeform: Shape 1389">
                  <a:extLst>
                    <a:ext uri="{FF2B5EF4-FFF2-40B4-BE49-F238E27FC236}">
                      <a16:creationId xmlns:a16="http://schemas.microsoft.com/office/drawing/2014/main" id="{FC5C00B2-AB48-A72E-50E4-91E7BEFB7D38}"/>
                    </a:ext>
                  </a:extLst>
                </p:cNvPr>
                <p:cNvSpPr/>
                <p:nvPr/>
              </p:nvSpPr>
              <p:spPr>
                <a:xfrm>
                  <a:off x="1872892" y="3027247"/>
                  <a:ext cx="9525" cy="26955"/>
                </a:xfrm>
                <a:custGeom>
                  <a:avLst/>
                  <a:gdLst>
                    <a:gd name="connsiteX0" fmla="*/ 180 w 9525"/>
                    <a:gd name="connsiteY0" fmla="*/ 12 h 26955"/>
                    <a:gd name="connsiteX1" fmla="*/ 180 w 9525"/>
                    <a:gd name="connsiteY1" fmla="*/ 2696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80" y="12"/>
                      </a:moveTo>
                      <a:lnTo>
                        <a:pt x="180" y="26967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91" name="Freeform: Shape 1390">
                  <a:extLst>
                    <a:ext uri="{FF2B5EF4-FFF2-40B4-BE49-F238E27FC236}">
                      <a16:creationId xmlns:a16="http://schemas.microsoft.com/office/drawing/2014/main" id="{0CC002BB-4AEE-1665-1AF8-4C49800EBA2A}"/>
                    </a:ext>
                  </a:extLst>
                </p:cNvPr>
                <p:cNvSpPr/>
                <p:nvPr/>
              </p:nvSpPr>
              <p:spPr>
                <a:xfrm>
                  <a:off x="1859367" y="3040773"/>
                  <a:ext cx="26955" cy="9525"/>
                </a:xfrm>
                <a:custGeom>
                  <a:avLst/>
                  <a:gdLst>
                    <a:gd name="connsiteX0" fmla="*/ 27136 w 26955"/>
                    <a:gd name="connsiteY0" fmla="*/ 12 h 9525"/>
                    <a:gd name="connsiteX1" fmla="*/ 180 w 26955"/>
                    <a:gd name="connsiteY1" fmla="*/ 1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36" y="12"/>
                      </a:moveTo>
                      <a:lnTo>
                        <a:pt x="180" y="1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85" name="Graphic 2">
                <a:extLst>
                  <a:ext uri="{FF2B5EF4-FFF2-40B4-BE49-F238E27FC236}">
                    <a16:creationId xmlns:a16="http://schemas.microsoft.com/office/drawing/2014/main" id="{E4C044A2-D067-D869-BE2B-C479752D3D72}"/>
                  </a:ext>
                </a:extLst>
              </p:cNvPr>
              <p:cNvGrpSpPr/>
              <p:nvPr/>
            </p:nvGrpSpPr>
            <p:grpSpPr>
              <a:xfrm>
                <a:off x="3832168" y="1570488"/>
                <a:ext cx="72000" cy="70946"/>
                <a:chOff x="1486558" y="3027152"/>
                <a:chExt cx="26955" cy="26955"/>
              </a:xfrm>
              <a:solidFill>
                <a:srgbClr val="000000"/>
              </a:solidFill>
            </p:grpSpPr>
            <p:sp>
              <p:nvSpPr>
                <p:cNvPr id="1388" name="Freeform: Shape 1387">
                  <a:extLst>
                    <a:ext uri="{FF2B5EF4-FFF2-40B4-BE49-F238E27FC236}">
                      <a16:creationId xmlns:a16="http://schemas.microsoft.com/office/drawing/2014/main" id="{47B1C21B-93F1-79DC-BD18-66C24540F749}"/>
                    </a:ext>
                  </a:extLst>
                </p:cNvPr>
                <p:cNvSpPr/>
                <p:nvPr/>
              </p:nvSpPr>
              <p:spPr>
                <a:xfrm>
                  <a:off x="1500084" y="3027152"/>
                  <a:ext cx="9525" cy="26955"/>
                </a:xfrm>
                <a:custGeom>
                  <a:avLst/>
                  <a:gdLst>
                    <a:gd name="connsiteX0" fmla="*/ 141 w 9525"/>
                    <a:gd name="connsiteY0" fmla="*/ 12 h 26955"/>
                    <a:gd name="connsiteX1" fmla="*/ 141 w 9525"/>
                    <a:gd name="connsiteY1" fmla="*/ 2696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41" y="12"/>
                      </a:moveTo>
                      <a:lnTo>
                        <a:pt x="141" y="26967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89" name="Freeform: Shape 1388">
                  <a:extLst>
                    <a:ext uri="{FF2B5EF4-FFF2-40B4-BE49-F238E27FC236}">
                      <a16:creationId xmlns:a16="http://schemas.microsoft.com/office/drawing/2014/main" id="{8814D73C-7748-D8E7-ECC9-BD9B562C4DBD}"/>
                    </a:ext>
                  </a:extLst>
                </p:cNvPr>
                <p:cNvSpPr/>
                <p:nvPr/>
              </p:nvSpPr>
              <p:spPr>
                <a:xfrm>
                  <a:off x="1486558" y="3040677"/>
                  <a:ext cx="26955" cy="9525"/>
                </a:xfrm>
                <a:custGeom>
                  <a:avLst/>
                  <a:gdLst>
                    <a:gd name="connsiteX0" fmla="*/ 27097 w 26955"/>
                    <a:gd name="connsiteY0" fmla="*/ 12 h 9525"/>
                    <a:gd name="connsiteX1" fmla="*/ 141 w 26955"/>
                    <a:gd name="connsiteY1" fmla="*/ 1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7" y="12"/>
                      </a:moveTo>
                      <a:lnTo>
                        <a:pt x="141" y="1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86" name="Graphic 2">
                <a:extLst>
                  <a:ext uri="{FF2B5EF4-FFF2-40B4-BE49-F238E27FC236}">
                    <a16:creationId xmlns:a16="http://schemas.microsoft.com/office/drawing/2014/main" id="{5674DF7B-A3A6-2760-4F34-839B2417110D}"/>
                  </a:ext>
                </a:extLst>
              </p:cNvPr>
              <p:cNvGrpSpPr/>
              <p:nvPr/>
            </p:nvGrpSpPr>
            <p:grpSpPr>
              <a:xfrm>
                <a:off x="3820202" y="1570488"/>
                <a:ext cx="72000" cy="70946"/>
                <a:chOff x="1480462" y="3027152"/>
                <a:chExt cx="26955" cy="26955"/>
              </a:xfrm>
              <a:solidFill>
                <a:srgbClr val="000000"/>
              </a:solidFill>
            </p:grpSpPr>
            <p:sp>
              <p:nvSpPr>
                <p:cNvPr id="1386" name="Freeform: Shape 1385">
                  <a:extLst>
                    <a:ext uri="{FF2B5EF4-FFF2-40B4-BE49-F238E27FC236}">
                      <a16:creationId xmlns:a16="http://schemas.microsoft.com/office/drawing/2014/main" id="{228B98A1-BB65-3597-2557-3F87495AA70F}"/>
                    </a:ext>
                  </a:extLst>
                </p:cNvPr>
                <p:cNvSpPr/>
                <p:nvPr/>
              </p:nvSpPr>
              <p:spPr>
                <a:xfrm>
                  <a:off x="1493988" y="3027152"/>
                  <a:ext cx="9525" cy="26955"/>
                </a:xfrm>
                <a:custGeom>
                  <a:avLst/>
                  <a:gdLst>
                    <a:gd name="connsiteX0" fmla="*/ 140 w 9525"/>
                    <a:gd name="connsiteY0" fmla="*/ 12 h 26955"/>
                    <a:gd name="connsiteX1" fmla="*/ 140 w 9525"/>
                    <a:gd name="connsiteY1" fmla="*/ 2696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40" y="12"/>
                      </a:moveTo>
                      <a:lnTo>
                        <a:pt x="140" y="26967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87" name="Freeform: Shape 1386">
                  <a:extLst>
                    <a:ext uri="{FF2B5EF4-FFF2-40B4-BE49-F238E27FC236}">
                      <a16:creationId xmlns:a16="http://schemas.microsoft.com/office/drawing/2014/main" id="{22C0567F-4CCE-4B96-C313-7251AFE6FB58}"/>
                    </a:ext>
                  </a:extLst>
                </p:cNvPr>
                <p:cNvSpPr/>
                <p:nvPr/>
              </p:nvSpPr>
              <p:spPr>
                <a:xfrm>
                  <a:off x="1480462" y="3040677"/>
                  <a:ext cx="26955" cy="9525"/>
                </a:xfrm>
                <a:custGeom>
                  <a:avLst/>
                  <a:gdLst>
                    <a:gd name="connsiteX0" fmla="*/ 27096 w 26955"/>
                    <a:gd name="connsiteY0" fmla="*/ 12 h 9525"/>
                    <a:gd name="connsiteX1" fmla="*/ 140 w 26955"/>
                    <a:gd name="connsiteY1" fmla="*/ 1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6" y="12"/>
                      </a:moveTo>
                      <a:lnTo>
                        <a:pt x="140" y="1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87" name="Graphic 2">
                <a:extLst>
                  <a:ext uri="{FF2B5EF4-FFF2-40B4-BE49-F238E27FC236}">
                    <a16:creationId xmlns:a16="http://schemas.microsoft.com/office/drawing/2014/main" id="{1E42D195-BEA8-E5E0-F7CD-6495FE59A805}"/>
                  </a:ext>
                </a:extLst>
              </p:cNvPr>
              <p:cNvGrpSpPr/>
              <p:nvPr/>
            </p:nvGrpSpPr>
            <p:grpSpPr>
              <a:xfrm>
                <a:off x="3808424" y="1570488"/>
                <a:ext cx="72000" cy="70946"/>
                <a:chOff x="1474462" y="3027152"/>
                <a:chExt cx="26955" cy="26955"/>
              </a:xfrm>
              <a:solidFill>
                <a:srgbClr val="000000"/>
              </a:solidFill>
            </p:grpSpPr>
            <p:sp>
              <p:nvSpPr>
                <p:cNvPr id="1384" name="Freeform: Shape 1383">
                  <a:extLst>
                    <a:ext uri="{FF2B5EF4-FFF2-40B4-BE49-F238E27FC236}">
                      <a16:creationId xmlns:a16="http://schemas.microsoft.com/office/drawing/2014/main" id="{7ADD83B5-C056-5D2C-170C-8A572DB054E3}"/>
                    </a:ext>
                  </a:extLst>
                </p:cNvPr>
                <p:cNvSpPr/>
                <p:nvPr/>
              </p:nvSpPr>
              <p:spPr>
                <a:xfrm>
                  <a:off x="1487987" y="3027152"/>
                  <a:ext cx="9525" cy="26955"/>
                </a:xfrm>
                <a:custGeom>
                  <a:avLst/>
                  <a:gdLst>
                    <a:gd name="connsiteX0" fmla="*/ 139 w 9525"/>
                    <a:gd name="connsiteY0" fmla="*/ 12 h 26955"/>
                    <a:gd name="connsiteX1" fmla="*/ 139 w 9525"/>
                    <a:gd name="connsiteY1" fmla="*/ 2696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9" y="12"/>
                      </a:moveTo>
                      <a:lnTo>
                        <a:pt x="139" y="26967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85" name="Freeform: Shape 1384">
                  <a:extLst>
                    <a:ext uri="{FF2B5EF4-FFF2-40B4-BE49-F238E27FC236}">
                      <a16:creationId xmlns:a16="http://schemas.microsoft.com/office/drawing/2014/main" id="{4C9FA69C-AB3B-E853-BEAC-1BA7E19DF52E}"/>
                    </a:ext>
                  </a:extLst>
                </p:cNvPr>
                <p:cNvSpPr/>
                <p:nvPr/>
              </p:nvSpPr>
              <p:spPr>
                <a:xfrm>
                  <a:off x="1474462" y="3040677"/>
                  <a:ext cx="26955" cy="9525"/>
                </a:xfrm>
                <a:custGeom>
                  <a:avLst/>
                  <a:gdLst>
                    <a:gd name="connsiteX0" fmla="*/ 27095 w 26955"/>
                    <a:gd name="connsiteY0" fmla="*/ 12 h 9525"/>
                    <a:gd name="connsiteX1" fmla="*/ 140 w 26955"/>
                    <a:gd name="connsiteY1" fmla="*/ 1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5" y="12"/>
                      </a:moveTo>
                      <a:lnTo>
                        <a:pt x="140" y="1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88" name="Graphic 2">
                <a:extLst>
                  <a:ext uri="{FF2B5EF4-FFF2-40B4-BE49-F238E27FC236}">
                    <a16:creationId xmlns:a16="http://schemas.microsoft.com/office/drawing/2014/main" id="{CE5D61D4-D473-9EDB-AC11-F9DA15AB29FF}"/>
                  </a:ext>
                </a:extLst>
              </p:cNvPr>
              <p:cNvGrpSpPr/>
              <p:nvPr/>
            </p:nvGrpSpPr>
            <p:grpSpPr>
              <a:xfrm>
                <a:off x="3802440" y="1570488"/>
                <a:ext cx="72000" cy="70946"/>
                <a:chOff x="1471414" y="3027152"/>
                <a:chExt cx="26955" cy="26955"/>
              </a:xfrm>
              <a:solidFill>
                <a:srgbClr val="000000"/>
              </a:solidFill>
            </p:grpSpPr>
            <p:sp>
              <p:nvSpPr>
                <p:cNvPr id="1382" name="Freeform: Shape 1381">
                  <a:extLst>
                    <a:ext uri="{FF2B5EF4-FFF2-40B4-BE49-F238E27FC236}">
                      <a16:creationId xmlns:a16="http://schemas.microsoft.com/office/drawing/2014/main" id="{8319C257-E908-20B8-28C0-9575BDC46494}"/>
                    </a:ext>
                  </a:extLst>
                </p:cNvPr>
                <p:cNvSpPr/>
                <p:nvPr/>
              </p:nvSpPr>
              <p:spPr>
                <a:xfrm>
                  <a:off x="1484939" y="3027152"/>
                  <a:ext cx="9525" cy="26955"/>
                </a:xfrm>
                <a:custGeom>
                  <a:avLst/>
                  <a:gdLst>
                    <a:gd name="connsiteX0" fmla="*/ 139 w 9525"/>
                    <a:gd name="connsiteY0" fmla="*/ 12 h 26955"/>
                    <a:gd name="connsiteX1" fmla="*/ 139 w 9525"/>
                    <a:gd name="connsiteY1" fmla="*/ 2696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9" y="12"/>
                      </a:moveTo>
                      <a:lnTo>
                        <a:pt x="139" y="26967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83" name="Freeform: Shape 1382">
                  <a:extLst>
                    <a:ext uri="{FF2B5EF4-FFF2-40B4-BE49-F238E27FC236}">
                      <a16:creationId xmlns:a16="http://schemas.microsoft.com/office/drawing/2014/main" id="{B320F63D-D31D-1E12-F088-BFFCE0E53714}"/>
                    </a:ext>
                  </a:extLst>
                </p:cNvPr>
                <p:cNvSpPr/>
                <p:nvPr/>
              </p:nvSpPr>
              <p:spPr>
                <a:xfrm>
                  <a:off x="1471414" y="3040677"/>
                  <a:ext cx="26955" cy="9525"/>
                </a:xfrm>
                <a:custGeom>
                  <a:avLst/>
                  <a:gdLst>
                    <a:gd name="connsiteX0" fmla="*/ 27095 w 26955"/>
                    <a:gd name="connsiteY0" fmla="*/ 12 h 9525"/>
                    <a:gd name="connsiteX1" fmla="*/ 139 w 26955"/>
                    <a:gd name="connsiteY1" fmla="*/ 1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5" y="12"/>
                      </a:moveTo>
                      <a:lnTo>
                        <a:pt x="139" y="1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89" name="Graphic 2">
                <a:extLst>
                  <a:ext uri="{FF2B5EF4-FFF2-40B4-BE49-F238E27FC236}">
                    <a16:creationId xmlns:a16="http://schemas.microsoft.com/office/drawing/2014/main" id="{A8E497C0-575C-CDAE-4223-062679B37DFC}"/>
                  </a:ext>
                </a:extLst>
              </p:cNvPr>
              <p:cNvGrpSpPr/>
              <p:nvPr/>
            </p:nvGrpSpPr>
            <p:grpSpPr>
              <a:xfrm>
                <a:off x="3790473" y="1570488"/>
                <a:ext cx="72000" cy="70946"/>
                <a:chOff x="1465318" y="3027152"/>
                <a:chExt cx="26955" cy="26955"/>
              </a:xfrm>
              <a:solidFill>
                <a:srgbClr val="000000"/>
              </a:solidFill>
            </p:grpSpPr>
            <p:sp>
              <p:nvSpPr>
                <p:cNvPr id="1380" name="Freeform: Shape 1379">
                  <a:extLst>
                    <a:ext uri="{FF2B5EF4-FFF2-40B4-BE49-F238E27FC236}">
                      <a16:creationId xmlns:a16="http://schemas.microsoft.com/office/drawing/2014/main" id="{439C7562-F799-24C1-9208-8BBC07F5956B}"/>
                    </a:ext>
                  </a:extLst>
                </p:cNvPr>
                <p:cNvSpPr/>
                <p:nvPr/>
              </p:nvSpPr>
              <p:spPr>
                <a:xfrm>
                  <a:off x="1478843" y="3027152"/>
                  <a:ext cx="9525" cy="26955"/>
                </a:xfrm>
                <a:custGeom>
                  <a:avLst/>
                  <a:gdLst>
                    <a:gd name="connsiteX0" fmla="*/ 139 w 9525"/>
                    <a:gd name="connsiteY0" fmla="*/ 12 h 26955"/>
                    <a:gd name="connsiteX1" fmla="*/ 139 w 9525"/>
                    <a:gd name="connsiteY1" fmla="*/ 2696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9" y="12"/>
                      </a:moveTo>
                      <a:lnTo>
                        <a:pt x="139" y="26967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81" name="Freeform: Shape 1380">
                  <a:extLst>
                    <a:ext uri="{FF2B5EF4-FFF2-40B4-BE49-F238E27FC236}">
                      <a16:creationId xmlns:a16="http://schemas.microsoft.com/office/drawing/2014/main" id="{680F24DE-24F0-9EE2-99FC-549EE9573A30}"/>
                    </a:ext>
                  </a:extLst>
                </p:cNvPr>
                <p:cNvSpPr/>
                <p:nvPr/>
              </p:nvSpPr>
              <p:spPr>
                <a:xfrm>
                  <a:off x="1465318" y="3040677"/>
                  <a:ext cx="26955" cy="9525"/>
                </a:xfrm>
                <a:custGeom>
                  <a:avLst/>
                  <a:gdLst>
                    <a:gd name="connsiteX0" fmla="*/ 27094 w 26955"/>
                    <a:gd name="connsiteY0" fmla="*/ 12 h 9525"/>
                    <a:gd name="connsiteX1" fmla="*/ 139 w 26955"/>
                    <a:gd name="connsiteY1" fmla="*/ 1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4" y="12"/>
                      </a:moveTo>
                      <a:lnTo>
                        <a:pt x="139" y="1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90" name="Graphic 2">
                <a:extLst>
                  <a:ext uri="{FF2B5EF4-FFF2-40B4-BE49-F238E27FC236}">
                    <a16:creationId xmlns:a16="http://schemas.microsoft.com/office/drawing/2014/main" id="{F7E0CB15-9063-A759-1D7C-A20E7550840F}"/>
                  </a:ext>
                </a:extLst>
              </p:cNvPr>
              <p:cNvGrpSpPr/>
              <p:nvPr/>
            </p:nvGrpSpPr>
            <p:grpSpPr>
              <a:xfrm>
                <a:off x="3748777" y="1526365"/>
                <a:ext cx="72000" cy="70946"/>
                <a:chOff x="1444077" y="3010388"/>
                <a:chExt cx="26955" cy="26955"/>
              </a:xfrm>
              <a:solidFill>
                <a:srgbClr val="000000"/>
              </a:solidFill>
            </p:grpSpPr>
            <p:sp>
              <p:nvSpPr>
                <p:cNvPr id="1378" name="Freeform: Shape 1377">
                  <a:extLst>
                    <a:ext uri="{FF2B5EF4-FFF2-40B4-BE49-F238E27FC236}">
                      <a16:creationId xmlns:a16="http://schemas.microsoft.com/office/drawing/2014/main" id="{97B245C7-F9DE-3FBA-B81C-E3E81B580539}"/>
                    </a:ext>
                  </a:extLst>
                </p:cNvPr>
                <p:cNvSpPr/>
                <p:nvPr/>
              </p:nvSpPr>
              <p:spPr>
                <a:xfrm>
                  <a:off x="1457602" y="3010388"/>
                  <a:ext cx="9525" cy="26955"/>
                </a:xfrm>
                <a:custGeom>
                  <a:avLst/>
                  <a:gdLst>
                    <a:gd name="connsiteX0" fmla="*/ 136 w 9525"/>
                    <a:gd name="connsiteY0" fmla="*/ 10 h 26955"/>
                    <a:gd name="connsiteX1" fmla="*/ 136 w 9525"/>
                    <a:gd name="connsiteY1" fmla="*/ 26966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6" y="10"/>
                      </a:moveTo>
                      <a:lnTo>
                        <a:pt x="136" y="26966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79" name="Freeform: Shape 1378">
                  <a:extLst>
                    <a:ext uri="{FF2B5EF4-FFF2-40B4-BE49-F238E27FC236}">
                      <a16:creationId xmlns:a16="http://schemas.microsoft.com/office/drawing/2014/main" id="{1847095E-962E-3431-EDF5-1EDB4C3CD18A}"/>
                    </a:ext>
                  </a:extLst>
                </p:cNvPr>
                <p:cNvSpPr/>
                <p:nvPr/>
              </p:nvSpPr>
              <p:spPr>
                <a:xfrm>
                  <a:off x="1444077" y="3023913"/>
                  <a:ext cx="26955" cy="9525"/>
                </a:xfrm>
                <a:custGeom>
                  <a:avLst/>
                  <a:gdLst>
                    <a:gd name="connsiteX0" fmla="*/ 27092 w 26955"/>
                    <a:gd name="connsiteY0" fmla="*/ 10 h 9525"/>
                    <a:gd name="connsiteX1" fmla="*/ 136 w 26955"/>
                    <a:gd name="connsiteY1" fmla="*/ 1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2" y="10"/>
                      </a:moveTo>
                      <a:lnTo>
                        <a:pt x="136" y="10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91" name="Graphic 2">
                <a:extLst>
                  <a:ext uri="{FF2B5EF4-FFF2-40B4-BE49-F238E27FC236}">
                    <a16:creationId xmlns:a16="http://schemas.microsoft.com/office/drawing/2014/main" id="{F3327849-9189-AF5D-7552-0AF2E162A475}"/>
                  </a:ext>
                </a:extLst>
              </p:cNvPr>
              <p:cNvGrpSpPr/>
              <p:nvPr/>
            </p:nvGrpSpPr>
            <p:grpSpPr>
              <a:xfrm>
                <a:off x="3736997" y="1526365"/>
                <a:ext cx="72000" cy="70946"/>
                <a:chOff x="1438076" y="3010388"/>
                <a:chExt cx="26955" cy="26955"/>
              </a:xfrm>
              <a:solidFill>
                <a:srgbClr val="000000"/>
              </a:solidFill>
            </p:grpSpPr>
            <p:sp>
              <p:nvSpPr>
                <p:cNvPr id="1376" name="Freeform: Shape 1375">
                  <a:extLst>
                    <a:ext uri="{FF2B5EF4-FFF2-40B4-BE49-F238E27FC236}">
                      <a16:creationId xmlns:a16="http://schemas.microsoft.com/office/drawing/2014/main" id="{A73B2773-8DC2-4580-297A-971591172402}"/>
                    </a:ext>
                  </a:extLst>
                </p:cNvPr>
                <p:cNvSpPr/>
                <p:nvPr/>
              </p:nvSpPr>
              <p:spPr>
                <a:xfrm>
                  <a:off x="1451602" y="3010388"/>
                  <a:ext cx="9525" cy="26955"/>
                </a:xfrm>
                <a:custGeom>
                  <a:avLst/>
                  <a:gdLst>
                    <a:gd name="connsiteX0" fmla="*/ 136 w 9525"/>
                    <a:gd name="connsiteY0" fmla="*/ 10 h 26955"/>
                    <a:gd name="connsiteX1" fmla="*/ 136 w 9525"/>
                    <a:gd name="connsiteY1" fmla="*/ 26966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6" y="10"/>
                      </a:moveTo>
                      <a:lnTo>
                        <a:pt x="136" y="26966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77" name="Freeform: Shape 1376">
                  <a:extLst>
                    <a:ext uri="{FF2B5EF4-FFF2-40B4-BE49-F238E27FC236}">
                      <a16:creationId xmlns:a16="http://schemas.microsoft.com/office/drawing/2014/main" id="{64D4051B-91E2-ACF9-3355-BB2E07200CB8}"/>
                    </a:ext>
                  </a:extLst>
                </p:cNvPr>
                <p:cNvSpPr/>
                <p:nvPr/>
              </p:nvSpPr>
              <p:spPr>
                <a:xfrm>
                  <a:off x="1438076" y="3023913"/>
                  <a:ext cx="26955" cy="9525"/>
                </a:xfrm>
                <a:custGeom>
                  <a:avLst/>
                  <a:gdLst>
                    <a:gd name="connsiteX0" fmla="*/ 27091 w 26955"/>
                    <a:gd name="connsiteY0" fmla="*/ 10 h 9525"/>
                    <a:gd name="connsiteX1" fmla="*/ 136 w 26955"/>
                    <a:gd name="connsiteY1" fmla="*/ 1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1" y="10"/>
                      </a:moveTo>
                      <a:lnTo>
                        <a:pt x="136" y="10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92" name="Graphic 2">
                <a:extLst>
                  <a:ext uri="{FF2B5EF4-FFF2-40B4-BE49-F238E27FC236}">
                    <a16:creationId xmlns:a16="http://schemas.microsoft.com/office/drawing/2014/main" id="{B66DE115-5E64-9D66-F075-B482CB32588D}"/>
                  </a:ext>
                </a:extLst>
              </p:cNvPr>
              <p:cNvGrpSpPr/>
              <p:nvPr/>
            </p:nvGrpSpPr>
            <p:grpSpPr>
              <a:xfrm>
                <a:off x="3730828" y="1526365"/>
                <a:ext cx="72000" cy="70946"/>
                <a:chOff x="1434933" y="3010388"/>
                <a:chExt cx="26955" cy="26955"/>
              </a:xfrm>
              <a:solidFill>
                <a:srgbClr val="000000"/>
              </a:solidFill>
            </p:grpSpPr>
            <p:sp>
              <p:nvSpPr>
                <p:cNvPr id="1374" name="Freeform: Shape 1373">
                  <a:extLst>
                    <a:ext uri="{FF2B5EF4-FFF2-40B4-BE49-F238E27FC236}">
                      <a16:creationId xmlns:a16="http://schemas.microsoft.com/office/drawing/2014/main" id="{6FA7AD1F-DD19-DD1A-8A6D-011D805A162F}"/>
                    </a:ext>
                  </a:extLst>
                </p:cNvPr>
                <p:cNvSpPr/>
                <p:nvPr/>
              </p:nvSpPr>
              <p:spPr>
                <a:xfrm>
                  <a:off x="1448458" y="3010388"/>
                  <a:ext cx="9525" cy="26955"/>
                </a:xfrm>
                <a:custGeom>
                  <a:avLst/>
                  <a:gdLst>
                    <a:gd name="connsiteX0" fmla="*/ 135 w 9525"/>
                    <a:gd name="connsiteY0" fmla="*/ 10 h 26955"/>
                    <a:gd name="connsiteX1" fmla="*/ 135 w 9525"/>
                    <a:gd name="connsiteY1" fmla="*/ 26966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5" y="10"/>
                      </a:moveTo>
                      <a:lnTo>
                        <a:pt x="135" y="26966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75" name="Freeform: Shape 1374">
                  <a:extLst>
                    <a:ext uri="{FF2B5EF4-FFF2-40B4-BE49-F238E27FC236}">
                      <a16:creationId xmlns:a16="http://schemas.microsoft.com/office/drawing/2014/main" id="{28615D13-B2C1-BB0F-67B0-BFFFD50994DD}"/>
                    </a:ext>
                  </a:extLst>
                </p:cNvPr>
                <p:cNvSpPr/>
                <p:nvPr/>
              </p:nvSpPr>
              <p:spPr>
                <a:xfrm>
                  <a:off x="1434933" y="3023913"/>
                  <a:ext cx="26955" cy="9525"/>
                </a:xfrm>
                <a:custGeom>
                  <a:avLst/>
                  <a:gdLst>
                    <a:gd name="connsiteX0" fmla="*/ 27091 w 26955"/>
                    <a:gd name="connsiteY0" fmla="*/ 10 h 9525"/>
                    <a:gd name="connsiteX1" fmla="*/ 135 w 26955"/>
                    <a:gd name="connsiteY1" fmla="*/ 1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1" y="10"/>
                      </a:moveTo>
                      <a:lnTo>
                        <a:pt x="135" y="10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93" name="Graphic 2">
                <a:extLst>
                  <a:ext uri="{FF2B5EF4-FFF2-40B4-BE49-F238E27FC236}">
                    <a16:creationId xmlns:a16="http://schemas.microsoft.com/office/drawing/2014/main" id="{DB70DFCF-651E-ABDA-DBC4-DEAFED91F433}"/>
                  </a:ext>
                </a:extLst>
              </p:cNvPr>
              <p:cNvGrpSpPr/>
              <p:nvPr/>
            </p:nvGrpSpPr>
            <p:grpSpPr>
              <a:xfrm>
                <a:off x="3719048" y="1526365"/>
                <a:ext cx="72000" cy="70946"/>
                <a:chOff x="1428932" y="3010388"/>
                <a:chExt cx="26955" cy="26955"/>
              </a:xfrm>
              <a:solidFill>
                <a:srgbClr val="000000"/>
              </a:solidFill>
            </p:grpSpPr>
            <p:sp>
              <p:nvSpPr>
                <p:cNvPr id="1372" name="Freeform: Shape 1371">
                  <a:extLst>
                    <a:ext uri="{FF2B5EF4-FFF2-40B4-BE49-F238E27FC236}">
                      <a16:creationId xmlns:a16="http://schemas.microsoft.com/office/drawing/2014/main" id="{862DAF03-1922-6FB2-01CD-91B2AF197E57}"/>
                    </a:ext>
                  </a:extLst>
                </p:cNvPr>
                <p:cNvSpPr/>
                <p:nvPr/>
              </p:nvSpPr>
              <p:spPr>
                <a:xfrm>
                  <a:off x="1442457" y="3010388"/>
                  <a:ext cx="9525" cy="26955"/>
                </a:xfrm>
                <a:custGeom>
                  <a:avLst/>
                  <a:gdLst>
                    <a:gd name="connsiteX0" fmla="*/ 135 w 9525"/>
                    <a:gd name="connsiteY0" fmla="*/ 10 h 26955"/>
                    <a:gd name="connsiteX1" fmla="*/ 135 w 9525"/>
                    <a:gd name="connsiteY1" fmla="*/ 26966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5" y="10"/>
                      </a:moveTo>
                      <a:lnTo>
                        <a:pt x="135" y="26966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73" name="Freeform: Shape 1372">
                  <a:extLst>
                    <a:ext uri="{FF2B5EF4-FFF2-40B4-BE49-F238E27FC236}">
                      <a16:creationId xmlns:a16="http://schemas.microsoft.com/office/drawing/2014/main" id="{5D58A4EA-D00F-20FB-C999-9EB59723DFEA}"/>
                    </a:ext>
                  </a:extLst>
                </p:cNvPr>
                <p:cNvSpPr/>
                <p:nvPr/>
              </p:nvSpPr>
              <p:spPr>
                <a:xfrm>
                  <a:off x="1428932" y="3023913"/>
                  <a:ext cx="26955" cy="9525"/>
                </a:xfrm>
                <a:custGeom>
                  <a:avLst/>
                  <a:gdLst>
                    <a:gd name="connsiteX0" fmla="*/ 27090 w 26955"/>
                    <a:gd name="connsiteY0" fmla="*/ 10 h 9525"/>
                    <a:gd name="connsiteX1" fmla="*/ 135 w 26955"/>
                    <a:gd name="connsiteY1" fmla="*/ 1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0" y="10"/>
                      </a:moveTo>
                      <a:lnTo>
                        <a:pt x="135" y="10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94" name="Graphic 2">
                <a:extLst>
                  <a:ext uri="{FF2B5EF4-FFF2-40B4-BE49-F238E27FC236}">
                    <a16:creationId xmlns:a16="http://schemas.microsoft.com/office/drawing/2014/main" id="{A2BC1691-19E1-4881-8034-DF0C0BD7E7EF}"/>
                  </a:ext>
                </a:extLst>
              </p:cNvPr>
              <p:cNvGrpSpPr/>
              <p:nvPr/>
            </p:nvGrpSpPr>
            <p:grpSpPr>
              <a:xfrm>
                <a:off x="3725031" y="1526365"/>
                <a:ext cx="72000" cy="70946"/>
                <a:chOff x="1431980" y="3010388"/>
                <a:chExt cx="26955" cy="26955"/>
              </a:xfrm>
              <a:solidFill>
                <a:srgbClr val="000000"/>
              </a:solidFill>
            </p:grpSpPr>
            <p:sp>
              <p:nvSpPr>
                <p:cNvPr id="1370" name="Freeform: Shape 1369">
                  <a:extLst>
                    <a:ext uri="{FF2B5EF4-FFF2-40B4-BE49-F238E27FC236}">
                      <a16:creationId xmlns:a16="http://schemas.microsoft.com/office/drawing/2014/main" id="{8263FDAF-FA9D-3201-639F-7391281CA41B}"/>
                    </a:ext>
                  </a:extLst>
                </p:cNvPr>
                <p:cNvSpPr/>
                <p:nvPr/>
              </p:nvSpPr>
              <p:spPr>
                <a:xfrm>
                  <a:off x="1445505" y="3010388"/>
                  <a:ext cx="9525" cy="26955"/>
                </a:xfrm>
                <a:custGeom>
                  <a:avLst/>
                  <a:gdLst>
                    <a:gd name="connsiteX0" fmla="*/ 135 w 9525"/>
                    <a:gd name="connsiteY0" fmla="*/ 10 h 26955"/>
                    <a:gd name="connsiteX1" fmla="*/ 135 w 9525"/>
                    <a:gd name="connsiteY1" fmla="*/ 26966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5" y="10"/>
                      </a:moveTo>
                      <a:lnTo>
                        <a:pt x="135" y="26966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71" name="Freeform: Shape 1370">
                  <a:extLst>
                    <a:ext uri="{FF2B5EF4-FFF2-40B4-BE49-F238E27FC236}">
                      <a16:creationId xmlns:a16="http://schemas.microsoft.com/office/drawing/2014/main" id="{4B175275-9CB1-AC27-5A29-3C82AE25F88E}"/>
                    </a:ext>
                  </a:extLst>
                </p:cNvPr>
                <p:cNvSpPr/>
                <p:nvPr/>
              </p:nvSpPr>
              <p:spPr>
                <a:xfrm>
                  <a:off x="1431980" y="3023913"/>
                  <a:ext cx="26955" cy="9525"/>
                </a:xfrm>
                <a:custGeom>
                  <a:avLst/>
                  <a:gdLst>
                    <a:gd name="connsiteX0" fmla="*/ 27091 w 26955"/>
                    <a:gd name="connsiteY0" fmla="*/ 10 h 9525"/>
                    <a:gd name="connsiteX1" fmla="*/ 135 w 26955"/>
                    <a:gd name="connsiteY1" fmla="*/ 1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1" y="10"/>
                      </a:moveTo>
                      <a:lnTo>
                        <a:pt x="135" y="10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95" name="Graphic 2">
                <a:extLst>
                  <a:ext uri="{FF2B5EF4-FFF2-40B4-BE49-F238E27FC236}">
                    <a16:creationId xmlns:a16="http://schemas.microsoft.com/office/drawing/2014/main" id="{F04311A9-75D2-9FB6-BA57-DAC183FBF655}"/>
                  </a:ext>
                </a:extLst>
              </p:cNvPr>
              <p:cNvGrpSpPr/>
              <p:nvPr/>
            </p:nvGrpSpPr>
            <p:grpSpPr>
              <a:xfrm>
                <a:off x="3707082" y="1488509"/>
                <a:ext cx="72000" cy="70946"/>
                <a:chOff x="1422836" y="2996005"/>
                <a:chExt cx="26955" cy="26955"/>
              </a:xfrm>
              <a:solidFill>
                <a:srgbClr val="000000"/>
              </a:solidFill>
            </p:grpSpPr>
            <p:sp>
              <p:nvSpPr>
                <p:cNvPr id="1368" name="Freeform: Shape 1367">
                  <a:extLst>
                    <a:ext uri="{FF2B5EF4-FFF2-40B4-BE49-F238E27FC236}">
                      <a16:creationId xmlns:a16="http://schemas.microsoft.com/office/drawing/2014/main" id="{77FCAD51-A7BE-960E-832C-95EBFC806BAD}"/>
                    </a:ext>
                  </a:extLst>
                </p:cNvPr>
                <p:cNvSpPr/>
                <p:nvPr/>
              </p:nvSpPr>
              <p:spPr>
                <a:xfrm>
                  <a:off x="1436362" y="2996005"/>
                  <a:ext cx="9525" cy="26955"/>
                </a:xfrm>
                <a:custGeom>
                  <a:avLst/>
                  <a:gdLst>
                    <a:gd name="connsiteX0" fmla="*/ 134 w 9525"/>
                    <a:gd name="connsiteY0" fmla="*/ 8 h 26955"/>
                    <a:gd name="connsiteX1" fmla="*/ 134 w 9525"/>
                    <a:gd name="connsiteY1" fmla="*/ 2696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4" y="8"/>
                      </a:moveTo>
                      <a:lnTo>
                        <a:pt x="134" y="26964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69" name="Freeform: Shape 1368">
                  <a:extLst>
                    <a:ext uri="{FF2B5EF4-FFF2-40B4-BE49-F238E27FC236}">
                      <a16:creationId xmlns:a16="http://schemas.microsoft.com/office/drawing/2014/main" id="{5040B9E7-9567-4B63-7A49-2B9C9A34A420}"/>
                    </a:ext>
                  </a:extLst>
                </p:cNvPr>
                <p:cNvSpPr/>
                <p:nvPr/>
              </p:nvSpPr>
              <p:spPr>
                <a:xfrm>
                  <a:off x="1422836" y="3009531"/>
                  <a:ext cx="26955" cy="9525"/>
                </a:xfrm>
                <a:custGeom>
                  <a:avLst/>
                  <a:gdLst>
                    <a:gd name="connsiteX0" fmla="*/ 27090 w 26955"/>
                    <a:gd name="connsiteY0" fmla="*/ 8 h 9525"/>
                    <a:gd name="connsiteX1" fmla="*/ 134 w 26955"/>
                    <a:gd name="connsiteY1" fmla="*/ 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0" y="8"/>
                      </a:moveTo>
                      <a:lnTo>
                        <a:pt x="134" y="8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96" name="Graphic 2">
                <a:extLst>
                  <a:ext uri="{FF2B5EF4-FFF2-40B4-BE49-F238E27FC236}">
                    <a16:creationId xmlns:a16="http://schemas.microsoft.com/office/drawing/2014/main" id="{BDB73938-4180-F945-7B72-3F567F9B2D58}"/>
                  </a:ext>
                </a:extLst>
              </p:cNvPr>
              <p:cNvGrpSpPr/>
              <p:nvPr/>
            </p:nvGrpSpPr>
            <p:grpSpPr>
              <a:xfrm>
                <a:off x="3701285" y="1488509"/>
                <a:ext cx="72000" cy="70946"/>
                <a:chOff x="1419883" y="2996005"/>
                <a:chExt cx="26955" cy="26955"/>
              </a:xfrm>
              <a:solidFill>
                <a:srgbClr val="000000"/>
              </a:solidFill>
            </p:grpSpPr>
            <p:sp>
              <p:nvSpPr>
                <p:cNvPr id="1366" name="Freeform: Shape 1365">
                  <a:extLst>
                    <a:ext uri="{FF2B5EF4-FFF2-40B4-BE49-F238E27FC236}">
                      <a16:creationId xmlns:a16="http://schemas.microsoft.com/office/drawing/2014/main" id="{ED4DF84C-301E-44F9-7271-99966B31DA9A}"/>
                    </a:ext>
                  </a:extLst>
                </p:cNvPr>
                <p:cNvSpPr/>
                <p:nvPr/>
              </p:nvSpPr>
              <p:spPr>
                <a:xfrm>
                  <a:off x="1433409" y="2996005"/>
                  <a:ext cx="9525" cy="26955"/>
                </a:xfrm>
                <a:custGeom>
                  <a:avLst/>
                  <a:gdLst>
                    <a:gd name="connsiteX0" fmla="*/ 134 w 9525"/>
                    <a:gd name="connsiteY0" fmla="*/ 8 h 26955"/>
                    <a:gd name="connsiteX1" fmla="*/ 134 w 9525"/>
                    <a:gd name="connsiteY1" fmla="*/ 2696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4" y="8"/>
                      </a:moveTo>
                      <a:lnTo>
                        <a:pt x="134" y="26964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67" name="Freeform: Shape 1366">
                  <a:extLst>
                    <a:ext uri="{FF2B5EF4-FFF2-40B4-BE49-F238E27FC236}">
                      <a16:creationId xmlns:a16="http://schemas.microsoft.com/office/drawing/2014/main" id="{EEBE8537-ADC1-FE91-4022-F5F5E751198E}"/>
                    </a:ext>
                  </a:extLst>
                </p:cNvPr>
                <p:cNvSpPr/>
                <p:nvPr/>
              </p:nvSpPr>
              <p:spPr>
                <a:xfrm>
                  <a:off x="1419883" y="3009531"/>
                  <a:ext cx="26955" cy="9525"/>
                </a:xfrm>
                <a:custGeom>
                  <a:avLst/>
                  <a:gdLst>
                    <a:gd name="connsiteX0" fmla="*/ 27090 w 26955"/>
                    <a:gd name="connsiteY0" fmla="*/ 8 h 9525"/>
                    <a:gd name="connsiteX1" fmla="*/ 134 w 26955"/>
                    <a:gd name="connsiteY1" fmla="*/ 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0" y="8"/>
                      </a:moveTo>
                      <a:lnTo>
                        <a:pt x="134" y="8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97" name="Graphic 2">
                <a:extLst>
                  <a:ext uri="{FF2B5EF4-FFF2-40B4-BE49-F238E27FC236}">
                    <a16:creationId xmlns:a16="http://schemas.microsoft.com/office/drawing/2014/main" id="{34E6B8B1-01FF-399D-3076-23C604266729}"/>
                  </a:ext>
                </a:extLst>
              </p:cNvPr>
              <p:cNvGrpSpPr/>
              <p:nvPr/>
            </p:nvGrpSpPr>
            <p:grpSpPr>
              <a:xfrm>
                <a:off x="3695301" y="1488509"/>
                <a:ext cx="72000" cy="70946"/>
                <a:chOff x="1416835" y="2996005"/>
                <a:chExt cx="26955" cy="26955"/>
              </a:xfrm>
              <a:solidFill>
                <a:srgbClr val="000000"/>
              </a:solidFill>
            </p:grpSpPr>
            <p:sp>
              <p:nvSpPr>
                <p:cNvPr id="1364" name="Freeform: Shape 1363">
                  <a:extLst>
                    <a:ext uri="{FF2B5EF4-FFF2-40B4-BE49-F238E27FC236}">
                      <a16:creationId xmlns:a16="http://schemas.microsoft.com/office/drawing/2014/main" id="{116FA5F0-B1C1-EAD3-D212-9EF1CD3888A9}"/>
                    </a:ext>
                  </a:extLst>
                </p:cNvPr>
                <p:cNvSpPr/>
                <p:nvPr/>
              </p:nvSpPr>
              <p:spPr>
                <a:xfrm>
                  <a:off x="1430361" y="2996005"/>
                  <a:ext cx="9525" cy="26955"/>
                </a:xfrm>
                <a:custGeom>
                  <a:avLst/>
                  <a:gdLst>
                    <a:gd name="connsiteX0" fmla="*/ 133 w 9525"/>
                    <a:gd name="connsiteY0" fmla="*/ 8 h 26955"/>
                    <a:gd name="connsiteX1" fmla="*/ 133 w 9525"/>
                    <a:gd name="connsiteY1" fmla="*/ 2696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3" y="8"/>
                      </a:moveTo>
                      <a:lnTo>
                        <a:pt x="133" y="26964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65" name="Freeform: Shape 1364">
                  <a:extLst>
                    <a:ext uri="{FF2B5EF4-FFF2-40B4-BE49-F238E27FC236}">
                      <a16:creationId xmlns:a16="http://schemas.microsoft.com/office/drawing/2014/main" id="{CA3887DE-F930-3CD4-E6DF-7CB1877C58D9}"/>
                    </a:ext>
                  </a:extLst>
                </p:cNvPr>
                <p:cNvSpPr/>
                <p:nvPr/>
              </p:nvSpPr>
              <p:spPr>
                <a:xfrm>
                  <a:off x="1416835" y="3009531"/>
                  <a:ext cx="26955" cy="9525"/>
                </a:xfrm>
                <a:custGeom>
                  <a:avLst/>
                  <a:gdLst>
                    <a:gd name="connsiteX0" fmla="*/ 27089 w 26955"/>
                    <a:gd name="connsiteY0" fmla="*/ 8 h 9525"/>
                    <a:gd name="connsiteX1" fmla="*/ 133 w 26955"/>
                    <a:gd name="connsiteY1" fmla="*/ 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89" y="8"/>
                      </a:moveTo>
                      <a:lnTo>
                        <a:pt x="133" y="8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98" name="Graphic 2">
                <a:extLst>
                  <a:ext uri="{FF2B5EF4-FFF2-40B4-BE49-F238E27FC236}">
                    <a16:creationId xmlns:a16="http://schemas.microsoft.com/office/drawing/2014/main" id="{85D3D80F-FF0B-2C41-0E22-F0AB1D780CFF}"/>
                  </a:ext>
                </a:extLst>
              </p:cNvPr>
              <p:cNvGrpSpPr/>
              <p:nvPr/>
            </p:nvGrpSpPr>
            <p:grpSpPr>
              <a:xfrm>
                <a:off x="3689319" y="1488509"/>
                <a:ext cx="72000" cy="70946"/>
                <a:chOff x="1413787" y="2996005"/>
                <a:chExt cx="26955" cy="26955"/>
              </a:xfrm>
              <a:solidFill>
                <a:srgbClr val="000000"/>
              </a:solidFill>
            </p:grpSpPr>
            <p:sp>
              <p:nvSpPr>
                <p:cNvPr id="1362" name="Freeform: Shape 1361">
                  <a:extLst>
                    <a:ext uri="{FF2B5EF4-FFF2-40B4-BE49-F238E27FC236}">
                      <a16:creationId xmlns:a16="http://schemas.microsoft.com/office/drawing/2014/main" id="{539276A0-C663-FFBF-290F-C3C1D76D0B78}"/>
                    </a:ext>
                  </a:extLst>
                </p:cNvPr>
                <p:cNvSpPr/>
                <p:nvPr/>
              </p:nvSpPr>
              <p:spPr>
                <a:xfrm>
                  <a:off x="1427313" y="2996005"/>
                  <a:ext cx="9525" cy="26955"/>
                </a:xfrm>
                <a:custGeom>
                  <a:avLst/>
                  <a:gdLst>
                    <a:gd name="connsiteX0" fmla="*/ 133 w 9525"/>
                    <a:gd name="connsiteY0" fmla="*/ 8 h 26955"/>
                    <a:gd name="connsiteX1" fmla="*/ 133 w 9525"/>
                    <a:gd name="connsiteY1" fmla="*/ 2696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3" y="8"/>
                      </a:moveTo>
                      <a:lnTo>
                        <a:pt x="133" y="26964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63" name="Freeform: Shape 1362">
                  <a:extLst>
                    <a:ext uri="{FF2B5EF4-FFF2-40B4-BE49-F238E27FC236}">
                      <a16:creationId xmlns:a16="http://schemas.microsoft.com/office/drawing/2014/main" id="{517E7CC7-5C01-BFAC-49AB-66DE3C40D2BB}"/>
                    </a:ext>
                  </a:extLst>
                </p:cNvPr>
                <p:cNvSpPr/>
                <p:nvPr/>
              </p:nvSpPr>
              <p:spPr>
                <a:xfrm>
                  <a:off x="1413787" y="3009531"/>
                  <a:ext cx="26955" cy="9525"/>
                </a:xfrm>
                <a:custGeom>
                  <a:avLst/>
                  <a:gdLst>
                    <a:gd name="connsiteX0" fmla="*/ 27089 w 26955"/>
                    <a:gd name="connsiteY0" fmla="*/ 8 h 9525"/>
                    <a:gd name="connsiteX1" fmla="*/ 133 w 26955"/>
                    <a:gd name="connsiteY1" fmla="*/ 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89" y="8"/>
                      </a:moveTo>
                      <a:lnTo>
                        <a:pt x="133" y="8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99" name="Graphic 2">
                <a:extLst>
                  <a:ext uri="{FF2B5EF4-FFF2-40B4-BE49-F238E27FC236}">
                    <a16:creationId xmlns:a16="http://schemas.microsoft.com/office/drawing/2014/main" id="{EDFC3FC5-5196-6C66-BC7C-1159D45DA40D}"/>
                  </a:ext>
                </a:extLst>
              </p:cNvPr>
              <p:cNvGrpSpPr/>
              <p:nvPr/>
            </p:nvGrpSpPr>
            <p:grpSpPr>
              <a:xfrm>
                <a:off x="3671557" y="1488509"/>
                <a:ext cx="72000" cy="70946"/>
                <a:chOff x="1404739" y="2996005"/>
                <a:chExt cx="26955" cy="26955"/>
              </a:xfrm>
              <a:solidFill>
                <a:srgbClr val="000000"/>
              </a:solidFill>
            </p:grpSpPr>
            <p:sp>
              <p:nvSpPr>
                <p:cNvPr id="1360" name="Freeform: Shape 1359">
                  <a:extLst>
                    <a:ext uri="{FF2B5EF4-FFF2-40B4-BE49-F238E27FC236}">
                      <a16:creationId xmlns:a16="http://schemas.microsoft.com/office/drawing/2014/main" id="{4433957E-0AE4-50D3-0767-46A1433E91E0}"/>
                    </a:ext>
                  </a:extLst>
                </p:cNvPr>
                <p:cNvSpPr/>
                <p:nvPr/>
              </p:nvSpPr>
              <p:spPr>
                <a:xfrm>
                  <a:off x="1418264" y="2996005"/>
                  <a:ext cx="9525" cy="26955"/>
                </a:xfrm>
                <a:custGeom>
                  <a:avLst/>
                  <a:gdLst>
                    <a:gd name="connsiteX0" fmla="*/ 132 w 9525"/>
                    <a:gd name="connsiteY0" fmla="*/ 8 h 26955"/>
                    <a:gd name="connsiteX1" fmla="*/ 132 w 9525"/>
                    <a:gd name="connsiteY1" fmla="*/ 2696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2" y="8"/>
                      </a:moveTo>
                      <a:lnTo>
                        <a:pt x="132" y="26964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61" name="Freeform: Shape 1360">
                  <a:extLst>
                    <a:ext uri="{FF2B5EF4-FFF2-40B4-BE49-F238E27FC236}">
                      <a16:creationId xmlns:a16="http://schemas.microsoft.com/office/drawing/2014/main" id="{E1FA0C62-0C58-FF22-7CCF-85A845A7E2F9}"/>
                    </a:ext>
                  </a:extLst>
                </p:cNvPr>
                <p:cNvSpPr/>
                <p:nvPr/>
              </p:nvSpPr>
              <p:spPr>
                <a:xfrm>
                  <a:off x="1404739" y="3009531"/>
                  <a:ext cx="26955" cy="9525"/>
                </a:xfrm>
                <a:custGeom>
                  <a:avLst/>
                  <a:gdLst>
                    <a:gd name="connsiteX0" fmla="*/ 27088 w 26955"/>
                    <a:gd name="connsiteY0" fmla="*/ 8 h 9525"/>
                    <a:gd name="connsiteX1" fmla="*/ 132 w 26955"/>
                    <a:gd name="connsiteY1" fmla="*/ 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88" y="8"/>
                      </a:moveTo>
                      <a:lnTo>
                        <a:pt x="132" y="8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00" name="Graphic 2">
                <a:extLst>
                  <a:ext uri="{FF2B5EF4-FFF2-40B4-BE49-F238E27FC236}">
                    <a16:creationId xmlns:a16="http://schemas.microsoft.com/office/drawing/2014/main" id="{88D441DF-B728-36AB-1382-86502900C3C4}"/>
                  </a:ext>
                </a:extLst>
              </p:cNvPr>
              <p:cNvGrpSpPr/>
              <p:nvPr/>
            </p:nvGrpSpPr>
            <p:grpSpPr>
              <a:xfrm>
                <a:off x="3665574" y="1488509"/>
                <a:ext cx="72000" cy="70946"/>
                <a:chOff x="1401691" y="2996005"/>
                <a:chExt cx="26955" cy="26955"/>
              </a:xfrm>
              <a:solidFill>
                <a:srgbClr val="000000"/>
              </a:solidFill>
            </p:grpSpPr>
            <p:sp>
              <p:nvSpPr>
                <p:cNvPr id="1358" name="Freeform: Shape 1357">
                  <a:extLst>
                    <a:ext uri="{FF2B5EF4-FFF2-40B4-BE49-F238E27FC236}">
                      <a16:creationId xmlns:a16="http://schemas.microsoft.com/office/drawing/2014/main" id="{A3C37364-984D-FB78-8BF0-FC0F188636A0}"/>
                    </a:ext>
                  </a:extLst>
                </p:cNvPr>
                <p:cNvSpPr/>
                <p:nvPr/>
              </p:nvSpPr>
              <p:spPr>
                <a:xfrm>
                  <a:off x="1415216" y="2996005"/>
                  <a:ext cx="9525" cy="26955"/>
                </a:xfrm>
                <a:custGeom>
                  <a:avLst/>
                  <a:gdLst>
                    <a:gd name="connsiteX0" fmla="*/ 132 w 9525"/>
                    <a:gd name="connsiteY0" fmla="*/ 8 h 26955"/>
                    <a:gd name="connsiteX1" fmla="*/ 132 w 9525"/>
                    <a:gd name="connsiteY1" fmla="*/ 2696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2" y="8"/>
                      </a:moveTo>
                      <a:lnTo>
                        <a:pt x="132" y="26964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59" name="Freeform: Shape 1358">
                  <a:extLst>
                    <a:ext uri="{FF2B5EF4-FFF2-40B4-BE49-F238E27FC236}">
                      <a16:creationId xmlns:a16="http://schemas.microsoft.com/office/drawing/2014/main" id="{789459ED-58E0-77B1-D1F5-E4D697CF7601}"/>
                    </a:ext>
                  </a:extLst>
                </p:cNvPr>
                <p:cNvSpPr/>
                <p:nvPr/>
              </p:nvSpPr>
              <p:spPr>
                <a:xfrm>
                  <a:off x="1401691" y="3009531"/>
                  <a:ext cx="26955" cy="9525"/>
                </a:xfrm>
                <a:custGeom>
                  <a:avLst/>
                  <a:gdLst>
                    <a:gd name="connsiteX0" fmla="*/ 27088 w 26955"/>
                    <a:gd name="connsiteY0" fmla="*/ 8 h 9525"/>
                    <a:gd name="connsiteX1" fmla="*/ 132 w 26955"/>
                    <a:gd name="connsiteY1" fmla="*/ 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88" y="8"/>
                      </a:moveTo>
                      <a:lnTo>
                        <a:pt x="132" y="8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01" name="Graphic 2">
                <a:extLst>
                  <a:ext uri="{FF2B5EF4-FFF2-40B4-BE49-F238E27FC236}">
                    <a16:creationId xmlns:a16="http://schemas.microsoft.com/office/drawing/2014/main" id="{C128A0F1-C137-9BD6-E329-C30225350906}"/>
                  </a:ext>
                </a:extLst>
              </p:cNvPr>
              <p:cNvGrpSpPr/>
              <p:nvPr/>
            </p:nvGrpSpPr>
            <p:grpSpPr>
              <a:xfrm>
                <a:off x="3647624" y="1488509"/>
                <a:ext cx="72000" cy="70946"/>
                <a:chOff x="1392547" y="2996005"/>
                <a:chExt cx="26955" cy="26955"/>
              </a:xfrm>
              <a:solidFill>
                <a:srgbClr val="000000"/>
              </a:solidFill>
            </p:grpSpPr>
            <p:sp>
              <p:nvSpPr>
                <p:cNvPr id="1356" name="Freeform: Shape 1355">
                  <a:extLst>
                    <a:ext uri="{FF2B5EF4-FFF2-40B4-BE49-F238E27FC236}">
                      <a16:creationId xmlns:a16="http://schemas.microsoft.com/office/drawing/2014/main" id="{B1E28687-EE6B-2F40-72A8-F92226119576}"/>
                    </a:ext>
                  </a:extLst>
                </p:cNvPr>
                <p:cNvSpPr/>
                <p:nvPr/>
              </p:nvSpPr>
              <p:spPr>
                <a:xfrm>
                  <a:off x="1406072" y="2996005"/>
                  <a:ext cx="9525" cy="26955"/>
                </a:xfrm>
                <a:custGeom>
                  <a:avLst/>
                  <a:gdLst>
                    <a:gd name="connsiteX0" fmla="*/ 131 w 9525"/>
                    <a:gd name="connsiteY0" fmla="*/ 8 h 26955"/>
                    <a:gd name="connsiteX1" fmla="*/ 131 w 9525"/>
                    <a:gd name="connsiteY1" fmla="*/ 2696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1" y="8"/>
                      </a:moveTo>
                      <a:lnTo>
                        <a:pt x="131" y="26964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57" name="Freeform: Shape 1356">
                  <a:extLst>
                    <a:ext uri="{FF2B5EF4-FFF2-40B4-BE49-F238E27FC236}">
                      <a16:creationId xmlns:a16="http://schemas.microsoft.com/office/drawing/2014/main" id="{EFBABBFA-B381-00A4-8AAC-D3C777C5F2E9}"/>
                    </a:ext>
                  </a:extLst>
                </p:cNvPr>
                <p:cNvSpPr/>
                <p:nvPr/>
              </p:nvSpPr>
              <p:spPr>
                <a:xfrm>
                  <a:off x="1392547" y="3009531"/>
                  <a:ext cx="26955" cy="9525"/>
                </a:xfrm>
                <a:custGeom>
                  <a:avLst/>
                  <a:gdLst>
                    <a:gd name="connsiteX0" fmla="*/ 27087 w 26955"/>
                    <a:gd name="connsiteY0" fmla="*/ 8 h 9525"/>
                    <a:gd name="connsiteX1" fmla="*/ 131 w 26955"/>
                    <a:gd name="connsiteY1" fmla="*/ 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87" y="8"/>
                      </a:moveTo>
                      <a:lnTo>
                        <a:pt x="131" y="8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02" name="Graphic 2">
                <a:extLst>
                  <a:ext uri="{FF2B5EF4-FFF2-40B4-BE49-F238E27FC236}">
                    <a16:creationId xmlns:a16="http://schemas.microsoft.com/office/drawing/2014/main" id="{2335490F-9EF0-6970-273A-9A48B10715D2}"/>
                  </a:ext>
                </a:extLst>
              </p:cNvPr>
              <p:cNvGrpSpPr/>
              <p:nvPr/>
            </p:nvGrpSpPr>
            <p:grpSpPr>
              <a:xfrm>
                <a:off x="3623878" y="1488509"/>
                <a:ext cx="72000" cy="70946"/>
                <a:chOff x="1380450" y="2996005"/>
                <a:chExt cx="26955" cy="26955"/>
              </a:xfrm>
              <a:solidFill>
                <a:srgbClr val="000000"/>
              </a:solidFill>
            </p:grpSpPr>
            <p:sp>
              <p:nvSpPr>
                <p:cNvPr id="1354" name="Freeform: Shape 1353">
                  <a:extLst>
                    <a:ext uri="{FF2B5EF4-FFF2-40B4-BE49-F238E27FC236}">
                      <a16:creationId xmlns:a16="http://schemas.microsoft.com/office/drawing/2014/main" id="{83E4703B-57A9-C357-D48B-D5714ACC1A7C}"/>
                    </a:ext>
                  </a:extLst>
                </p:cNvPr>
                <p:cNvSpPr/>
                <p:nvPr/>
              </p:nvSpPr>
              <p:spPr>
                <a:xfrm>
                  <a:off x="1393975" y="2996005"/>
                  <a:ext cx="9525" cy="26955"/>
                </a:xfrm>
                <a:custGeom>
                  <a:avLst/>
                  <a:gdLst>
                    <a:gd name="connsiteX0" fmla="*/ 130 w 9525"/>
                    <a:gd name="connsiteY0" fmla="*/ 8 h 26955"/>
                    <a:gd name="connsiteX1" fmla="*/ 130 w 9525"/>
                    <a:gd name="connsiteY1" fmla="*/ 2696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0" y="8"/>
                      </a:moveTo>
                      <a:lnTo>
                        <a:pt x="130" y="26964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55" name="Freeform: Shape 1354">
                  <a:extLst>
                    <a:ext uri="{FF2B5EF4-FFF2-40B4-BE49-F238E27FC236}">
                      <a16:creationId xmlns:a16="http://schemas.microsoft.com/office/drawing/2014/main" id="{598554EE-529B-FF90-28C0-1397E3AF634F}"/>
                    </a:ext>
                  </a:extLst>
                </p:cNvPr>
                <p:cNvSpPr/>
                <p:nvPr/>
              </p:nvSpPr>
              <p:spPr>
                <a:xfrm>
                  <a:off x="1380450" y="3009531"/>
                  <a:ext cx="26955" cy="9525"/>
                </a:xfrm>
                <a:custGeom>
                  <a:avLst/>
                  <a:gdLst>
                    <a:gd name="connsiteX0" fmla="*/ 27085 w 26955"/>
                    <a:gd name="connsiteY0" fmla="*/ 8 h 9525"/>
                    <a:gd name="connsiteX1" fmla="*/ 130 w 26955"/>
                    <a:gd name="connsiteY1" fmla="*/ 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85" y="8"/>
                      </a:moveTo>
                      <a:lnTo>
                        <a:pt x="130" y="8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03" name="Graphic 2">
                <a:extLst>
                  <a:ext uri="{FF2B5EF4-FFF2-40B4-BE49-F238E27FC236}">
                    <a16:creationId xmlns:a16="http://schemas.microsoft.com/office/drawing/2014/main" id="{A05CEC03-E8DC-4219-D7DD-590C5E68F3EB}"/>
                  </a:ext>
                </a:extLst>
              </p:cNvPr>
              <p:cNvGrpSpPr/>
              <p:nvPr/>
            </p:nvGrpSpPr>
            <p:grpSpPr>
              <a:xfrm>
                <a:off x="3278718" y="1423078"/>
                <a:ext cx="72000" cy="70946"/>
                <a:chOff x="1204618" y="2971145"/>
                <a:chExt cx="26955" cy="26955"/>
              </a:xfrm>
              <a:solidFill>
                <a:srgbClr val="000000"/>
              </a:solidFill>
            </p:grpSpPr>
            <p:sp>
              <p:nvSpPr>
                <p:cNvPr id="1352" name="Freeform: Shape 1351">
                  <a:extLst>
                    <a:ext uri="{FF2B5EF4-FFF2-40B4-BE49-F238E27FC236}">
                      <a16:creationId xmlns:a16="http://schemas.microsoft.com/office/drawing/2014/main" id="{9016083F-92FB-B770-D40E-191CCA313F34}"/>
                    </a:ext>
                  </a:extLst>
                </p:cNvPr>
                <p:cNvSpPr/>
                <p:nvPr/>
              </p:nvSpPr>
              <p:spPr>
                <a:xfrm>
                  <a:off x="1218144" y="2971145"/>
                  <a:ext cx="9525" cy="26955"/>
                </a:xfrm>
                <a:custGeom>
                  <a:avLst/>
                  <a:gdLst>
                    <a:gd name="connsiteX0" fmla="*/ 111 w 9525"/>
                    <a:gd name="connsiteY0" fmla="*/ 6 h 26955"/>
                    <a:gd name="connsiteX1" fmla="*/ 111 w 9525"/>
                    <a:gd name="connsiteY1" fmla="*/ 26962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11" y="6"/>
                      </a:moveTo>
                      <a:lnTo>
                        <a:pt x="111" y="2696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53" name="Freeform: Shape 1352">
                  <a:extLst>
                    <a:ext uri="{FF2B5EF4-FFF2-40B4-BE49-F238E27FC236}">
                      <a16:creationId xmlns:a16="http://schemas.microsoft.com/office/drawing/2014/main" id="{4F1A4213-694E-D950-65D6-C6F88F0691D5}"/>
                    </a:ext>
                  </a:extLst>
                </p:cNvPr>
                <p:cNvSpPr/>
                <p:nvPr/>
              </p:nvSpPr>
              <p:spPr>
                <a:xfrm>
                  <a:off x="1204618" y="2984670"/>
                  <a:ext cx="26955" cy="9525"/>
                </a:xfrm>
                <a:custGeom>
                  <a:avLst/>
                  <a:gdLst>
                    <a:gd name="connsiteX0" fmla="*/ 27067 w 26955"/>
                    <a:gd name="connsiteY0" fmla="*/ 6 h 9525"/>
                    <a:gd name="connsiteX1" fmla="*/ 111 w 26955"/>
                    <a:gd name="connsiteY1" fmla="*/ 6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67" y="6"/>
                      </a:moveTo>
                      <a:lnTo>
                        <a:pt x="111" y="6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04" name="Graphic 2">
                <a:extLst>
                  <a:ext uri="{FF2B5EF4-FFF2-40B4-BE49-F238E27FC236}">
                    <a16:creationId xmlns:a16="http://schemas.microsoft.com/office/drawing/2014/main" id="{F7B748F7-3685-E85B-F7DD-9497E2EBF6D8}"/>
                  </a:ext>
                </a:extLst>
              </p:cNvPr>
              <p:cNvGrpSpPr/>
              <p:nvPr/>
            </p:nvGrpSpPr>
            <p:grpSpPr>
              <a:xfrm>
                <a:off x="3207108" y="1423078"/>
                <a:ext cx="72000" cy="70946"/>
                <a:chOff x="1168138" y="2971145"/>
                <a:chExt cx="26955" cy="26955"/>
              </a:xfrm>
              <a:solidFill>
                <a:srgbClr val="000000"/>
              </a:solidFill>
            </p:grpSpPr>
            <p:sp>
              <p:nvSpPr>
                <p:cNvPr id="1350" name="Freeform: Shape 1349">
                  <a:extLst>
                    <a:ext uri="{FF2B5EF4-FFF2-40B4-BE49-F238E27FC236}">
                      <a16:creationId xmlns:a16="http://schemas.microsoft.com/office/drawing/2014/main" id="{43ACD1FA-AAAB-CF41-666F-A9799D6FAFA9}"/>
                    </a:ext>
                  </a:extLst>
                </p:cNvPr>
                <p:cNvSpPr/>
                <p:nvPr/>
              </p:nvSpPr>
              <p:spPr>
                <a:xfrm>
                  <a:off x="1181663" y="2971145"/>
                  <a:ext cx="9525" cy="26955"/>
                </a:xfrm>
                <a:custGeom>
                  <a:avLst/>
                  <a:gdLst>
                    <a:gd name="connsiteX0" fmla="*/ 107 w 9525"/>
                    <a:gd name="connsiteY0" fmla="*/ 6 h 26955"/>
                    <a:gd name="connsiteX1" fmla="*/ 107 w 9525"/>
                    <a:gd name="connsiteY1" fmla="*/ 26962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07" y="6"/>
                      </a:moveTo>
                      <a:lnTo>
                        <a:pt x="107" y="2696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51" name="Freeform: Shape 1350">
                  <a:extLst>
                    <a:ext uri="{FF2B5EF4-FFF2-40B4-BE49-F238E27FC236}">
                      <a16:creationId xmlns:a16="http://schemas.microsoft.com/office/drawing/2014/main" id="{2DA7E6B0-9180-B0D0-B8A9-E97E53F50A9D}"/>
                    </a:ext>
                  </a:extLst>
                </p:cNvPr>
                <p:cNvSpPr/>
                <p:nvPr/>
              </p:nvSpPr>
              <p:spPr>
                <a:xfrm>
                  <a:off x="1168138" y="2984670"/>
                  <a:ext cx="26955" cy="9525"/>
                </a:xfrm>
                <a:custGeom>
                  <a:avLst/>
                  <a:gdLst>
                    <a:gd name="connsiteX0" fmla="*/ 27063 w 26955"/>
                    <a:gd name="connsiteY0" fmla="*/ 6 h 9525"/>
                    <a:gd name="connsiteX1" fmla="*/ 107 w 26955"/>
                    <a:gd name="connsiteY1" fmla="*/ 6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63" y="6"/>
                      </a:moveTo>
                      <a:lnTo>
                        <a:pt x="107" y="6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05" name="Graphic 2">
                <a:extLst>
                  <a:ext uri="{FF2B5EF4-FFF2-40B4-BE49-F238E27FC236}">
                    <a16:creationId xmlns:a16="http://schemas.microsoft.com/office/drawing/2014/main" id="{5A5F1CB1-A09F-DA16-12C4-A9E6D6208979}"/>
                  </a:ext>
                </a:extLst>
              </p:cNvPr>
              <p:cNvGrpSpPr/>
              <p:nvPr/>
            </p:nvGrpSpPr>
            <p:grpSpPr>
              <a:xfrm>
                <a:off x="3040698" y="1423078"/>
                <a:ext cx="72000" cy="70946"/>
                <a:chOff x="1083365" y="2971145"/>
                <a:chExt cx="26955" cy="26955"/>
              </a:xfrm>
              <a:solidFill>
                <a:srgbClr val="000000"/>
              </a:solidFill>
            </p:grpSpPr>
            <p:sp>
              <p:nvSpPr>
                <p:cNvPr id="1348" name="Freeform: Shape 1347">
                  <a:extLst>
                    <a:ext uri="{FF2B5EF4-FFF2-40B4-BE49-F238E27FC236}">
                      <a16:creationId xmlns:a16="http://schemas.microsoft.com/office/drawing/2014/main" id="{0CFE9BBF-6447-0302-719B-F6B2BD5BDC66}"/>
                    </a:ext>
                  </a:extLst>
                </p:cNvPr>
                <p:cNvSpPr/>
                <p:nvPr/>
              </p:nvSpPr>
              <p:spPr>
                <a:xfrm>
                  <a:off x="1096891" y="2971145"/>
                  <a:ext cx="9525" cy="26955"/>
                </a:xfrm>
                <a:custGeom>
                  <a:avLst/>
                  <a:gdLst>
                    <a:gd name="connsiteX0" fmla="*/ 98 w 9525"/>
                    <a:gd name="connsiteY0" fmla="*/ 6 h 26955"/>
                    <a:gd name="connsiteX1" fmla="*/ 98 w 9525"/>
                    <a:gd name="connsiteY1" fmla="*/ 26962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98" y="6"/>
                      </a:moveTo>
                      <a:lnTo>
                        <a:pt x="98" y="2696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49" name="Freeform: Shape 1348">
                  <a:extLst>
                    <a:ext uri="{FF2B5EF4-FFF2-40B4-BE49-F238E27FC236}">
                      <a16:creationId xmlns:a16="http://schemas.microsoft.com/office/drawing/2014/main" id="{ADACBFDE-4854-9D15-4284-08B1CAEA6DB7}"/>
                    </a:ext>
                  </a:extLst>
                </p:cNvPr>
                <p:cNvSpPr/>
                <p:nvPr/>
              </p:nvSpPr>
              <p:spPr>
                <a:xfrm>
                  <a:off x="1083365" y="2984670"/>
                  <a:ext cx="26955" cy="9525"/>
                </a:xfrm>
                <a:custGeom>
                  <a:avLst/>
                  <a:gdLst>
                    <a:gd name="connsiteX0" fmla="*/ 27054 w 26955"/>
                    <a:gd name="connsiteY0" fmla="*/ 6 h 9525"/>
                    <a:gd name="connsiteX1" fmla="*/ 98 w 26955"/>
                    <a:gd name="connsiteY1" fmla="*/ 6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54" y="6"/>
                      </a:moveTo>
                      <a:lnTo>
                        <a:pt x="98" y="6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06" name="Graphic 2">
                <a:extLst>
                  <a:ext uri="{FF2B5EF4-FFF2-40B4-BE49-F238E27FC236}">
                    <a16:creationId xmlns:a16="http://schemas.microsoft.com/office/drawing/2014/main" id="{1A09E2EA-30D2-3BD7-9560-F1A909C59C85}"/>
                  </a:ext>
                </a:extLst>
              </p:cNvPr>
              <p:cNvGrpSpPr/>
              <p:nvPr/>
            </p:nvGrpSpPr>
            <p:grpSpPr>
              <a:xfrm>
                <a:off x="2897848" y="1423078"/>
                <a:ext cx="72000" cy="70946"/>
                <a:chOff x="1010594" y="2971145"/>
                <a:chExt cx="26955" cy="26955"/>
              </a:xfrm>
              <a:solidFill>
                <a:srgbClr val="000000"/>
              </a:solidFill>
            </p:grpSpPr>
            <p:sp>
              <p:nvSpPr>
                <p:cNvPr id="1346" name="Freeform: Shape 1345">
                  <a:extLst>
                    <a:ext uri="{FF2B5EF4-FFF2-40B4-BE49-F238E27FC236}">
                      <a16:creationId xmlns:a16="http://schemas.microsoft.com/office/drawing/2014/main" id="{EEDB5536-6555-689E-72A7-C73F6625E287}"/>
                    </a:ext>
                  </a:extLst>
                </p:cNvPr>
                <p:cNvSpPr/>
                <p:nvPr/>
              </p:nvSpPr>
              <p:spPr>
                <a:xfrm>
                  <a:off x="1024120" y="2971145"/>
                  <a:ext cx="9525" cy="26955"/>
                </a:xfrm>
                <a:custGeom>
                  <a:avLst/>
                  <a:gdLst>
                    <a:gd name="connsiteX0" fmla="*/ 91 w 9525"/>
                    <a:gd name="connsiteY0" fmla="*/ 6 h 26955"/>
                    <a:gd name="connsiteX1" fmla="*/ 91 w 9525"/>
                    <a:gd name="connsiteY1" fmla="*/ 26962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91" y="6"/>
                      </a:moveTo>
                      <a:lnTo>
                        <a:pt x="91" y="26962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47" name="Freeform: Shape 1346">
                  <a:extLst>
                    <a:ext uri="{FF2B5EF4-FFF2-40B4-BE49-F238E27FC236}">
                      <a16:creationId xmlns:a16="http://schemas.microsoft.com/office/drawing/2014/main" id="{61DE4E23-1E3E-22DF-7B99-7E64B56FE847}"/>
                    </a:ext>
                  </a:extLst>
                </p:cNvPr>
                <p:cNvSpPr/>
                <p:nvPr/>
              </p:nvSpPr>
              <p:spPr>
                <a:xfrm>
                  <a:off x="1010594" y="2984670"/>
                  <a:ext cx="26955" cy="9525"/>
                </a:xfrm>
                <a:custGeom>
                  <a:avLst/>
                  <a:gdLst>
                    <a:gd name="connsiteX0" fmla="*/ 27047 w 26955"/>
                    <a:gd name="connsiteY0" fmla="*/ 6 h 9525"/>
                    <a:gd name="connsiteX1" fmla="*/ 91 w 26955"/>
                    <a:gd name="connsiteY1" fmla="*/ 6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47" y="6"/>
                      </a:moveTo>
                      <a:lnTo>
                        <a:pt x="91" y="6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07" name="Graphic 2">
                <a:extLst>
                  <a:ext uri="{FF2B5EF4-FFF2-40B4-BE49-F238E27FC236}">
                    <a16:creationId xmlns:a16="http://schemas.microsoft.com/office/drawing/2014/main" id="{871EB558-AD28-292D-3E3C-48C7F811755C}"/>
                  </a:ext>
                </a:extLst>
              </p:cNvPr>
              <p:cNvGrpSpPr/>
              <p:nvPr/>
            </p:nvGrpSpPr>
            <p:grpSpPr>
              <a:xfrm>
                <a:off x="2796695" y="1360655"/>
                <a:ext cx="72000" cy="70946"/>
                <a:chOff x="959064" y="2947428"/>
                <a:chExt cx="26955" cy="26955"/>
              </a:xfrm>
              <a:solidFill>
                <a:srgbClr val="000000"/>
              </a:solidFill>
            </p:grpSpPr>
            <p:sp>
              <p:nvSpPr>
                <p:cNvPr id="1344" name="Freeform: Shape 1343">
                  <a:extLst>
                    <a:ext uri="{FF2B5EF4-FFF2-40B4-BE49-F238E27FC236}">
                      <a16:creationId xmlns:a16="http://schemas.microsoft.com/office/drawing/2014/main" id="{0DDA38C8-7668-6502-8C6E-29C612BC35BA}"/>
                    </a:ext>
                  </a:extLst>
                </p:cNvPr>
                <p:cNvSpPr/>
                <p:nvPr/>
              </p:nvSpPr>
              <p:spPr>
                <a:xfrm>
                  <a:off x="972589" y="2947428"/>
                  <a:ext cx="9525" cy="26955"/>
                </a:xfrm>
                <a:custGeom>
                  <a:avLst/>
                  <a:gdLst>
                    <a:gd name="connsiteX0" fmla="*/ 85 w 9525"/>
                    <a:gd name="connsiteY0" fmla="*/ 3 h 26955"/>
                    <a:gd name="connsiteX1" fmla="*/ 85 w 9525"/>
                    <a:gd name="connsiteY1" fmla="*/ 2695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85" y="3"/>
                      </a:moveTo>
                      <a:lnTo>
                        <a:pt x="85" y="26959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45" name="Freeform: Shape 1344">
                  <a:extLst>
                    <a:ext uri="{FF2B5EF4-FFF2-40B4-BE49-F238E27FC236}">
                      <a16:creationId xmlns:a16="http://schemas.microsoft.com/office/drawing/2014/main" id="{088FD54D-B9CD-9ECC-8DC8-D9B0BC508474}"/>
                    </a:ext>
                  </a:extLst>
                </p:cNvPr>
                <p:cNvSpPr/>
                <p:nvPr/>
              </p:nvSpPr>
              <p:spPr>
                <a:xfrm>
                  <a:off x="959064" y="2960953"/>
                  <a:ext cx="26955" cy="9525"/>
                </a:xfrm>
                <a:custGeom>
                  <a:avLst/>
                  <a:gdLst>
                    <a:gd name="connsiteX0" fmla="*/ 27041 w 26955"/>
                    <a:gd name="connsiteY0" fmla="*/ 3 h 9525"/>
                    <a:gd name="connsiteX1" fmla="*/ 85 w 26955"/>
                    <a:gd name="connsiteY1" fmla="*/ 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41" y="3"/>
                      </a:moveTo>
                      <a:lnTo>
                        <a:pt x="85" y="3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08" name="Graphic 2">
                <a:extLst>
                  <a:ext uri="{FF2B5EF4-FFF2-40B4-BE49-F238E27FC236}">
                    <a16:creationId xmlns:a16="http://schemas.microsoft.com/office/drawing/2014/main" id="{3E822A63-4EDF-C4FF-D14D-6732CA8B84EF}"/>
                  </a:ext>
                </a:extLst>
              </p:cNvPr>
              <p:cNvGrpSpPr/>
              <p:nvPr/>
            </p:nvGrpSpPr>
            <p:grpSpPr>
              <a:xfrm>
                <a:off x="2790898" y="1360655"/>
                <a:ext cx="72000" cy="70946"/>
                <a:chOff x="956111" y="2947428"/>
                <a:chExt cx="26955" cy="26955"/>
              </a:xfrm>
              <a:solidFill>
                <a:srgbClr val="000000"/>
              </a:solidFill>
            </p:grpSpPr>
            <p:sp>
              <p:nvSpPr>
                <p:cNvPr id="1342" name="Freeform: Shape 1341">
                  <a:extLst>
                    <a:ext uri="{FF2B5EF4-FFF2-40B4-BE49-F238E27FC236}">
                      <a16:creationId xmlns:a16="http://schemas.microsoft.com/office/drawing/2014/main" id="{9BC3B356-F4B2-548A-A521-24D11EC427C7}"/>
                    </a:ext>
                  </a:extLst>
                </p:cNvPr>
                <p:cNvSpPr/>
                <p:nvPr/>
              </p:nvSpPr>
              <p:spPr>
                <a:xfrm>
                  <a:off x="969637" y="2947428"/>
                  <a:ext cx="9525" cy="26955"/>
                </a:xfrm>
                <a:custGeom>
                  <a:avLst/>
                  <a:gdLst>
                    <a:gd name="connsiteX0" fmla="*/ 85 w 9525"/>
                    <a:gd name="connsiteY0" fmla="*/ 3 h 26955"/>
                    <a:gd name="connsiteX1" fmla="*/ 85 w 9525"/>
                    <a:gd name="connsiteY1" fmla="*/ 2695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85" y="3"/>
                      </a:moveTo>
                      <a:lnTo>
                        <a:pt x="85" y="26959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43" name="Freeform: Shape 1342">
                  <a:extLst>
                    <a:ext uri="{FF2B5EF4-FFF2-40B4-BE49-F238E27FC236}">
                      <a16:creationId xmlns:a16="http://schemas.microsoft.com/office/drawing/2014/main" id="{3C60BBDE-685C-0732-E2B8-CA900B846FB9}"/>
                    </a:ext>
                  </a:extLst>
                </p:cNvPr>
                <p:cNvSpPr/>
                <p:nvPr/>
              </p:nvSpPr>
              <p:spPr>
                <a:xfrm>
                  <a:off x="956111" y="2960953"/>
                  <a:ext cx="26955" cy="9525"/>
                </a:xfrm>
                <a:custGeom>
                  <a:avLst/>
                  <a:gdLst>
                    <a:gd name="connsiteX0" fmla="*/ 27041 w 26955"/>
                    <a:gd name="connsiteY0" fmla="*/ 3 h 9525"/>
                    <a:gd name="connsiteX1" fmla="*/ 85 w 26955"/>
                    <a:gd name="connsiteY1" fmla="*/ 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41" y="3"/>
                      </a:moveTo>
                      <a:lnTo>
                        <a:pt x="85" y="3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09" name="Graphic 2">
                <a:extLst>
                  <a:ext uri="{FF2B5EF4-FFF2-40B4-BE49-F238E27FC236}">
                    <a16:creationId xmlns:a16="http://schemas.microsoft.com/office/drawing/2014/main" id="{6A21DFEC-5FA3-D5BB-66AF-67B328C3BF5A}"/>
                  </a:ext>
                </a:extLst>
              </p:cNvPr>
              <p:cNvGrpSpPr/>
              <p:nvPr/>
            </p:nvGrpSpPr>
            <p:grpSpPr>
              <a:xfrm>
                <a:off x="2761169" y="1360655"/>
                <a:ext cx="72000" cy="70946"/>
                <a:chOff x="940966" y="2947428"/>
                <a:chExt cx="26955" cy="26955"/>
              </a:xfrm>
              <a:solidFill>
                <a:srgbClr val="000000"/>
              </a:solidFill>
            </p:grpSpPr>
            <p:sp>
              <p:nvSpPr>
                <p:cNvPr id="1340" name="Freeform: Shape 1339">
                  <a:extLst>
                    <a:ext uri="{FF2B5EF4-FFF2-40B4-BE49-F238E27FC236}">
                      <a16:creationId xmlns:a16="http://schemas.microsoft.com/office/drawing/2014/main" id="{EB24E2B6-1B7D-011F-206E-D10E25D044D0}"/>
                    </a:ext>
                  </a:extLst>
                </p:cNvPr>
                <p:cNvSpPr/>
                <p:nvPr/>
              </p:nvSpPr>
              <p:spPr>
                <a:xfrm>
                  <a:off x="954492" y="2947428"/>
                  <a:ext cx="9525" cy="26955"/>
                </a:xfrm>
                <a:custGeom>
                  <a:avLst/>
                  <a:gdLst>
                    <a:gd name="connsiteX0" fmla="*/ 83 w 9525"/>
                    <a:gd name="connsiteY0" fmla="*/ 3 h 26955"/>
                    <a:gd name="connsiteX1" fmla="*/ 83 w 9525"/>
                    <a:gd name="connsiteY1" fmla="*/ 2695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83" y="3"/>
                      </a:moveTo>
                      <a:lnTo>
                        <a:pt x="83" y="26959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41" name="Freeform: Shape 1340">
                  <a:extLst>
                    <a:ext uri="{FF2B5EF4-FFF2-40B4-BE49-F238E27FC236}">
                      <a16:creationId xmlns:a16="http://schemas.microsoft.com/office/drawing/2014/main" id="{C416E665-F921-B9A0-2C7D-98F084EE3B53}"/>
                    </a:ext>
                  </a:extLst>
                </p:cNvPr>
                <p:cNvSpPr/>
                <p:nvPr/>
              </p:nvSpPr>
              <p:spPr>
                <a:xfrm>
                  <a:off x="940966" y="2960953"/>
                  <a:ext cx="26955" cy="9525"/>
                </a:xfrm>
                <a:custGeom>
                  <a:avLst/>
                  <a:gdLst>
                    <a:gd name="connsiteX0" fmla="*/ 27039 w 26955"/>
                    <a:gd name="connsiteY0" fmla="*/ 3 h 9525"/>
                    <a:gd name="connsiteX1" fmla="*/ 83 w 26955"/>
                    <a:gd name="connsiteY1" fmla="*/ 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39" y="3"/>
                      </a:moveTo>
                      <a:lnTo>
                        <a:pt x="83" y="3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10" name="Graphic 2">
                <a:extLst>
                  <a:ext uri="{FF2B5EF4-FFF2-40B4-BE49-F238E27FC236}">
                    <a16:creationId xmlns:a16="http://schemas.microsoft.com/office/drawing/2014/main" id="{5DDC00CF-A559-8365-4728-3782C5584722}"/>
                  </a:ext>
                </a:extLst>
              </p:cNvPr>
              <p:cNvGrpSpPr/>
              <p:nvPr/>
            </p:nvGrpSpPr>
            <p:grpSpPr>
              <a:xfrm>
                <a:off x="2754999" y="1360655"/>
                <a:ext cx="72000" cy="70946"/>
                <a:chOff x="937823" y="2947428"/>
                <a:chExt cx="26955" cy="26955"/>
              </a:xfrm>
              <a:solidFill>
                <a:srgbClr val="000000"/>
              </a:solidFill>
            </p:grpSpPr>
            <p:sp>
              <p:nvSpPr>
                <p:cNvPr id="1338" name="Freeform: Shape 1337">
                  <a:extLst>
                    <a:ext uri="{FF2B5EF4-FFF2-40B4-BE49-F238E27FC236}">
                      <a16:creationId xmlns:a16="http://schemas.microsoft.com/office/drawing/2014/main" id="{2EDC4181-DF06-35C4-0108-887D6E2B97CF}"/>
                    </a:ext>
                  </a:extLst>
                </p:cNvPr>
                <p:cNvSpPr/>
                <p:nvPr/>
              </p:nvSpPr>
              <p:spPr>
                <a:xfrm>
                  <a:off x="951349" y="2947428"/>
                  <a:ext cx="9525" cy="26955"/>
                </a:xfrm>
                <a:custGeom>
                  <a:avLst/>
                  <a:gdLst>
                    <a:gd name="connsiteX0" fmla="*/ 83 w 9525"/>
                    <a:gd name="connsiteY0" fmla="*/ 3 h 26955"/>
                    <a:gd name="connsiteX1" fmla="*/ 83 w 9525"/>
                    <a:gd name="connsiteY1" fmla="*/ 2695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83" y="3"/>
                      </a:moveTo>
                      <a:lnTo>
                        <a:pt x="83" y="26959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39" name="Freeform: Shape 1338">
                  <a:extLst>
                    <a:ext uri="{FF2B5EF4-FFF2-40B4-BE49-F238E27FC236}">
                      <a16:creationId xmlns:a16="http://schemas.microsoft.com/office/drawing/2014/main" id="{EE4906B2-AEE9-9B33-F995-D9B86C2E8447}"/>
                    </a:ext>
                  </a:extLst>
                </p:cNvPr>
                <p:cNvSpPr/>
                <p:nvPr/>
              </p:nvSpPr>
              <p:spPr>
                <a:xfrm>
                  <a:off x="937823" y="2960953"/>
                  <a:ext cx="26955" cy="9525"/>
                </a:xfrm>
                <a:custGeom>
                  <a:avLst/>
                  <a:gdLst>
                    <a:gd name="connsiteX0" fmla="*/ 27039 w 26955"/>
                    <a:gd name="connsiteY0" fmla="*/ 3 h 9525"/>
                    <a:gd name="connsiteX1" fmla="*/ 83 w 26955"/>
                    <a:gd name="connsiteY1" fmla="*/ 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39" y="3"/>
                      </a:moveTo>
                      <a:lnTo>
                        <a:pt x="83" y="3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11" name="Graphic 2">
                <a:extLst>
                  <a:ext uri="{FF2B5EF4-FFF2-40B4-BE49-F238E27FC236}">
                    <a16:creationId xmlns:a16="http://schemas.microsoft.com/office/drawing/2014/main" id="{EA23A76F-BA4F-80B5-0AC1-7A6B73046850}"/>
                  </a:ext>
                </a:extLst>
              </p:cNvPr>
              <p:cNvGrpSpPr/>
              <p:nvPr/>
            </p:nvGrpSpPr>
            <p:grpSpPr>
              <a:xfrm>
                <a:off x="2743220" y="1360655"/>
                <a:ext cx="72000" cy="70946"/>
                <a:chOff x="931822" y="2947428"/>
                <a:chExt cx="26955" cy="26955"/>
              </a:xfrm>
              <a:solidFill>
                <a:srgbClr val="000000"/>
              </a:solidFill>
            </p:grpSpPr>
            <p:sp>
              <p:nvSpPr>
                <p:cNvPr id="1336" name="Freeform: Shape 1335">
                  <a:extLst>
                    <a:ext uri="{FF2B5EF4-FFF2-40B4-BE49-F238E27FC236}">
                      <a16:creationId xmlns:a16="http://schemas.microsoft.com/office/drawing/2014/main" id="{4D25D1D2-04A4-A6E7-10F9-7D83FBC231E9}"/>
                    </a:ext>
                  </a:extLst>
                </p:cNvPr>
                <p:cNvSpPr/>
                <p:nvPr/>
              </p:nvSpPr>
              <p:spPr>
                <a:xfrm>
                  <a:off x="945348" y="2947428"/>
                  <a:ext cx="9525" cy="26955"/>
                </a:xfrm>
                <a:custGeom>
                  <a:avLst/>
                  <a:gdLst>
                    <a:gd name="connsiteX0" fmla="*/ 83 w 9525"/>
                    <a:gd name="connsiteY0" fmla="*/ 3 h 26955"/>
                    <a:gd name="connsiteX1" fmla="*/ 83 w 9525"/>
                    <a:gd name="connsiteY1" fmla="*/ 2695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83" y="3"/>
                      </a:moveTo>
                      <a:lnTo>
                        <a:pt x="83" y="26959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37" name="Freeform: Shape 1336">
                  <a:extLst>
                    <a:ext uri="{FF2B5EF4-FFF2-40B4-BE49-F238E27FC236}">
                      <a16:creationId xmlns:a16="http://schemas.microsoft.com/office/drawing/2014/main" id="{4B0141DF-1AEB-29F1-952E-667E7B26A64B}"/>
                    </a:ext>
                  </a:extLst>
                </p:cNvPr>
                <p:cNvSpPr/>
                <p:nvPr/>
              </p:nvSpPr>
              <p:spPr>
                <a:xfrm>
                  <a:off x="931822" y="2960953"/>
                  <a:ext cx="26955" cy="9525"/>
                </a:xfrm>
                <a:custGeom>
                  <a:avLst/>
                  <a:gdLst>
                    <a:gd name="connsiteX0" fmla="*/ 27038 w 26955"/>
                    <a:gd name="connsiteY0" fmla="*/ 3 h 9525"/>
                    <a:gd name="connsiteX1" fmla="*/ 83 w 26955"/>
                    <a:gd name="connsiteY1" fmla="*/ 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38" y="3"/>
                      </a:moveTo>
                      <a:lnTo>
                        <a:pt x="83" y="3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12" name="Graphic 2">
                <a:extLst>
                  <a:ext uri="{FF2B5EF4-FFF2-40B4-BE49-F238E27FC236}">
                    <a16:creationId xmlns:a16="http://schemas.microsoft.com/office/drawing/2014/main" id="{61F08158-F381-979B-58EF-9E7277AA0CD9}"/>
                  </a:ext>
                </a:extLst>
              </p:cNvPr>
              <p:cNvGrpSpPr/>
              <p:nvPr/>
            </p:nvGrpSpPr>
            <p:grpSpPr>
              <a:xfrm>
                <a:off x="2713491" y="1360655"/>
                <a:ext cx="72000" cy="70946"/>
                <a:chOff x="916678" y="2947428"/>
                <a:chExt cx="26955" cy="26955"/>
              </a:xfrm>
              <a:solidFill>
                <a:srgbClr val="000000"/>
              </a:solidFill>
            </p:grpSpPr>
            <p:sp>
              <p:nvSpPr>
                <p:cNvPr id="1334" name="Freeform: Shape 1333">
                  <a:extLst>
                    <a:ext uri="{FF2B5EF4-FFF2-40B4-BE49-F238E27FC236}">
                      <a16:creationId xmlns:a16="http://schemas.microsoft.com/office/drawing/2014/main" id="{A2F44214-D2CD-827D-0186-C60975FA0944}"/>
                    </a:ext>
                  </a:extLst>
                </p:cNvPr>
                <p:cNvSpPr/>
                <p:nvPr/>
              </p:nvSpPr>
              <p:spPr>
                <a:xfrm>
                  <a:off x="930203" y="2947428"/>
                  <a:ext cx="9525" cy="26955"/>
                </a:xfrm>
                <a:custGeom>
                  <a:avLst/>
                  <a:gdLst>
                    <a:gd name="connsiteX0" fmla="*/ 81 w 9525"/>
                    <a:gd name="connsiteY0" fmla="*/ 3 h 26955"/>
                    <a:gd name="connsiteX1" fmla="*/ 81 w 9525"/>
                    <a:gd name="connsiteY1" fmla="*/ 2695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81" y="3"/>
                      </a:moveTo>
                      <a:lnTo>
                        <a:pt x="81" y="26959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35" name="Freeform: Shape 1334">
                  <a:extLst>
                    <a:ext uri="{FF2B5EF4-FFF2-40B4-BE49-F238E27FC236}">
                      <a16:creationId xmlns:a16="http://schemas.microsoft.com/office/drawing/2014/main" id="{F472EAE2-F642-85EB-0FEC-8013356B9BD6}"/>
                    </a:ext>
                  </a:extLst>
                </p:cNvPr>
                <p:cNvSpPr/>
                <p:nvPr/>
              </p:nvSpPr>
              <p:spPr>
                <a:xfrm>
                  <a:off x="916678" y="2960953"/>
                  <a:ext cx="26955" cy="9525"/>
                </a:xfrm>
                <a:custGeom>
                  <a:avLst/>
                  <a:gdLst>
                    <a:gd name="connsiteX0" fmla="*/ 27037 w 26955"/>
                    <a:gd name="connsiteY0" fmla="*/ 3 h 9525"/>
                    <a:gd name="connsiteX1" fmla="*/ 81 w 26955"/>
                    <a:gd name="connsiteY1" fmla="*/ 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37" y="3"/>
                      </a:moveTo>
                      <a:lnTo>
                        <a:pt x="81" y="3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13" name="Graphic 2">
                <a:extLst>
                  <a:ext uri="{FF2B5EF4-FFF2-40B4-BE49-F238E27FC236}">
                    <a16:creationId xmlns:a16="http://schemas.microsoft.com/office/drawing/2014/main" id="{FB75C7BA-2BAB-259C-7AD5-A044879A6991}"/>
                  </a:ext>
                </a:extLst>
              </p:cNvPr>
              <p:cNvGrpSpPr/>
              <p:nvPr/>
            </p:nvGrpSpPr>
            <p:grpSpPr>
              <a:xfrm>
                <a:off x="2707507" y="1360655"/>
                <a:ext cx="72000" cy="70946"/>
                <a:chOff x="913630" y="2947428"/>
                <a:chExt cx="26955" cy="26955"/>
              </a:xfrm>
              <a:solidFill>
                <a:srgbClr val="000000"/>
              </a:solidFill>
            </p:grpSpPr>
            <p:sp>
              <p:nvSpPr>
                <p:cNvPr id="1332" name="Freeform: Shape 1331">
                  <a:extLst>
                    <a:ext uri="{FF2B5EF4-FFF2-40B4-BE49-F238E27FC236}">
                      <a16:creationId xmlns:a16="http://schemas.microsoft.com/office/drawing/2014/main" id="{45860051-9377-3EBD-D547-5BF50E351B83}"/>
                    </a:ext>
                  </a:extLst>
                </p:cNvPr>
                <p:cNvSpPr/>
                <p:nvPr/>
              </p:nvSpPr>
              <p:spPr>
                <a:xfrm>
                  <a:off x="927155" y="2947428"/>
                  <a:ext cx="9525" cy="26955"/>
                </a:xfrm>
                <a:custGeom>
                  <a:avLst/>
                  <a:gdLst>
                    <a:gd name="connsiteX0" fmla="*/ 81 w 9525"/>
                    <a:gd name="connsiteY0" fmla="*/ 3 h 26955"/>
                    <a:gd name="connsiteX1" fmla="*/ 81 w 9525"/>
                    <a:gd name="connsiteY1" fmla="*/ 2695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81" y="3"/>
                      </a:moveTo>
                      <a:lnTo>
                        <a:pt x="81" y="26959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33" name="Freeform: Shape 1332">
                  <a:extLst>
                    <a:ext uri="{FF2B5EF4-FFF2-40B4-BE49-F238E27FC236}">
                      <a16:creationId xmlns:a16="http://schemas.microsoft.com/office/drawing/2014/main" id="{7E839A1D-3048-8DFB-CC6D-8CEA76E54A5A}"/>
                    </a:ext>
                  </a:extLst>
                </p:cNvPr>
                <p:cNvSpPr/>
                <p:nvPr/>
              </p:nvSpPr>
              <p:spPr>
                <a:xfrm>
                  <a:off x="913630" y="2960953"/>
                  <a:ext cx="26955" cy="9525"/>
                </a:xfrm>
                <a:custGeom>
                  <a:avLst/>
                  <a:gdLst>
                    <a:gd name="connsiteX0" fmla="*/ 27036 w 26955"/>
                    <a:gd name="connsiteY0" fmla="*/ 3 h 9525"/>
                    <a:gd name="connsiteX1" fmla="*/ 81 w 26955"/>
                    <a:gd name="connsiteY1" fmla="*/ 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36" y="3"/>
                      </a:moveTo>
                      <a:lnTo>
                        <a:pt x="81" y="3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14" name="Graphic 2">
                <a:extLst>
                  <a:ext uri="{FF2B5EF4-FFF2-40B4-BE49-F238E27FC236}">
                    <a16:creationId xmlns:a16="http://schemas.microsoft.com/office/drawing/2014/main" id="{75C909B1-D487-500B-1027-4035AF66C8C6}"/>
                  </a:ext>
                </a:extLst>
              </p:cNvPr>
              <p:cNvGrpSpPr/>
              <p:nvPr/>
            </p:nvGrpSpPr>
            <p:grpSpPr>
              <a:xfrm>
                <a:off x="2689558" y="1360655"/>
                <a:ext cx="72000" cy="70946"/>
                <a:chOff x="904486" y="2947428"/>
                <a:chExt cx="26955" cy="26955"/>
              </a:xfrm>
              <a:solidFill>
                <a:srgbClr val="000000"/>
              </a:solidFill>
            </p:grpSpPr>
            <p:sp>
              <p:nvSpPr>
                <p:cNvPr id="1330" name="Freeform: Shape 1329">
                  <a:extLst>
                    <a:ext uri="{FF2B5EF4-FFF2-40B4-BE49-F238E27FC236}">
                      <a16:creationId xmlns:a16="http://schemas.microsoft.com/office/drawing/2014/main" id="{DBDBE183-6899-3EFE-146C-EE20ECA3B2EC}"/>
                    </a:ext>
                  </a:extLst>
                </p:cNvPr>
                <p:cNvSpPr/>
                <p:nvPr/>
              </p:nvSpPr>
              <p:spPr>
                <a:xfrm>
                  <a:off x="918011" y="2947428"/>
                  <a:ext cx="9525" cy="26955"/>
                </a:xfrm>
                <a:custGeom>
                  <a:avLst/>
                  <a:gdLst>
                    <a:gd name="connsiteX0" fmla="*/ 80 w 9525"/>
                    <a:gd name="connsiteY0" fmla="*/ 3 h 26955"/>
                    <a:gd name="connsiteX1" fmla="*/ 80 w 9525"/>
                    <a:gd name="connsiteY1" fmla="*/ 2695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80" y="3"/>
                      </a:moveTo>
                      <a:lnTo>
                        <a:pt x="80" y="26959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31" name="Freeform: Shape 1330">
                  <a:extLst>
                    <a:ext uri="{FF2B5EF4-FFF2-40B4-BE49-F238E27FC236}">
                      <a16:creationId xmlns:a16="http://schemas.microsoft.com/office/drawing/2014/main" id="{38EE78CB-C544-02DF-4D46-757CA2FA8B79}"/>
                    </a:ext>
                  </a:extLst>
                </p:cNvPr>
                <p:cNvSpPr/>
                <p:nvPr/>
              </p:nvSpPr>
              <p:spPr>
                <a:xfrm>
                  <a:off x="904486" y="2960953"/>
                  <a:ext cx="26955" cy="9525"/>
                </a:xfrm>
                <a:custGeom>
                  <a:avLst/>
                  <a:gdLst>
                    <a:gd name="connsiteX0" fmla="*/ 27035 w 26955"/>
                    <a:gd name="connsiteY0" fmla="*/ 3 h 9525"/>
                    <a:gd name="connsiteX1" fmla="*/ 80 w 26955"/>
                    <a:gd name="connsiteY1" fmla="*/ 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35" y="3"/>
                      </a:moveTo>
                      <a:lnTo>
                        <a:pt x="80" y="3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15" name="Graphic 2">
                <a:extLst>
                  <a:ext uri="{FF2B5EF4-FFF2-40B4-BE49-F238E27FC236}">
                    <a16:creationId xmlns:a16="http://schemas.microsoft.com/office/drawing/2014/main" id="{7C49CC4D-4123-59F7-9767-7DB6EFEA5B7B}"/>
                  </a:ext>
                </a:extLst>
              </p:cNvPr>
              <p:cNvGrpSpPr/>
              <p:nvPr/>
            </p:nvGrpSpPr>
            <p:grpSpPr>
              <a:xfrm>
                <a:off x="2654032" y="1360655"/>
                <a:ext cx="72000" cy="70946"/>
                <a:chOff x="886388" y="2947428"/>
                <a:chExt cx="26955" cy="26955"/>
              </a:xfrm>
              <a:solidFill>
                <a:srgbClr val="000000"/>
              </a:solidFill>
            </p:grpSpPr>
            <p:sp>
              <p:nvSpPr>
                <p:cNvPr id="1328" name="Freeform: Shape 1327">
                  <a:extLst>
                    <a:ext uri="{FF2B5EF4-FFF2-40B4-BE49-F238E27FC236}">
                      <a16:creationId xmlns:a16="http://schemas.microsoft.com/office/drawing/2014/main" id="{5C764E56-97F5-0C90-1F66-472E687DC71D}"/>
                    </a:ext>
                  </a:extLst>
                </p:cNvPr>
                <p:cNvSpPr/>
                <p:nvPr/>
              </p:nvSpPr>
              <p:spPr>
                <a:xfrm>
                  <a:off x="899914" y="2947428"/>
                  <a:ext cx="9525" cy="26955"/>
                </a:xfrm>
                <a:custGeom>
                  <a:avLst/>
                  <a:gdLst>
                    <a:gd name="connsiteX0" fmla="*/ 78 w 9525"/>
                    <a:gd name="connsiteY0" fmla="*/ 3 h 26955"/>
                    <a:gd name="connsiteX1" fmla="*/ 78 w 9525"/>
                    <a:gd name="connsiteY1" fmla="*/ 2695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78" y="3"/>
                      </a:moveTo>
                      <a:lnTo>
                        <a:pt x="78" y="26959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29" name="Freeform: Shape 1328">
                  <a:extLst>
                    <a:ext uri="{FF2B5EF4-FFF2-40B4-BE49-F238E27FC236}">
                      <a16:creationId xmlns:a16="http://schemas.microsoft.com/office/drawing/2014/main" id="{173DD10B-98A9-9CF1-C5BD-1FF46998376C}"/>
                    </a:ext>
                  </a:extLst>
                </p:cNvPr>
                <p:cNvSpPr/>
                <p:nvPr/>
              </p:nvSpPr>
              <p:spPr>
                <a:xfrm>
                  <a:off x="886388" y="2960953"/>
                  <a:ext cx="26955" cy="9525"/>
                </a:xfrm>
                <a:custGeom>
                  <a:avLst/>
                  <a:gdLst>
                    <a:gd name="connsiteX0" fmla="*/ 27034 w 26955"/>
                    <a:gd name="connsiteY0" fmla="*/ 3 h 9525"/>
                    <a:gd name="connsiteX1" fmla="*/ 78 w 26955"/>
                    <a:gd name="connsiteY1" fmla="*/ 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34" y="3"/>
                      </a:moveTo>
                      <a:lnTo>
                        <a:pt x="78" y="3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16" name="Graphic 2">
                <a:extLst>
                  <a:ext uri="{FF2B5EF4-FFF2-40B4-BE49-F238E27FC236}">
                    <a16:creationId xmlns:a16="http://schemas.microsoft.com/office/drawing/2014/main" id="{B9A82BD3-0DBE-9187-D026-DE228BD01939}"/>
                  </a:ext>
                </a:extLst>
              </p:cNvPr>
              <p:cNvGrpSpPr/>
              <p:nvPr/>
            </p:nvGrpSpPr>
            <p:grpSpPr>
              <a:xfrm>
                <a:off x="2297095" y="1360655"/>
                <a:ext cx="72000" cy="70946"/>
                <a:chOff x="704556" y="2947428"/>
                <a:chExt cx="26955" cy="26955"/>
              </a:xfrm>
              <a:solidFill>
                <a:srgbClr val="000000"/>
              </a:solidFill>
            </p:grpSpPr>
            <p:sp>
              <p:nvSpPr>
                <p:cNvPr id="1326" name="Freeform: Shape 1325">
                  <a:extLst>
                    <a:ext uri="{FF2B5EF4-FFF2-40B4-BE49-F238E27FC236}">
                      <a16:creationId xmlns:a16="http://schemas.microsoft.com/office/drawing/2014/main" id="{6E68557E-C816-8C42-21F2-03897F60A3D0}"/>
                    </a:ext>
                  </a:extLst>
                </p:cNvPr>
                <p:cNvSpPr/>
                <p:nvPr/>
              </p:nvSpPr>
              <p:spPr>
                <a:xfrm>
                  <a:off x="718081" y="2947428"/>
                  <a:ext cx="9525" cy="26955"/>
                </a:xfrm>
                <a:custGeom>
                  <a:avLst/>
                  <a:gdLst>
                    <a:gd name="connsiteX0" fmla="*/ 59 w 9525"/>
                    <a:gd name="connsiteY0" fmla="*/ 3 h 26955"/>
                    <a:gd name="connsiteX1" fmla="*/ 59 w 9525"/>
                    <a:gd name="connsiteY1" fmla="*/ 2695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59" y="3"/>
                      </a:moveTo>
                      <a:lnTo>
                        <a:pt x="59" y="26959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27" name="Freeform: Shape 1326">
                  <a:extLst>
                    <a:ext uri="{FF2B5EF4-FFF2-40B4-BE49-F238E27FC236}">
                      <a16:creationId xmlns:a16="http://schemas.microsoft.com/office/drawing/2014/main" id="{1FBF1896-0097-4D3A-A35D-21AD24BAE878}"/>
                    </a:ext>
                  </a:extLst>
                </p:cNvPr>
                <p:cNvSpPr/>
                <p:nvPr/>
              </p:nvSpPr>
              <p:spPr>
                <a:xfrm>
                  <a:off x="704556" y="2960953"/>
                  <a:ext cx="26955" cy="9525"/>
                </a:xfrm>
                <a:custGeom>
                  <a:avLst/>
                  <a:gdLst>
                    <a:gd name="connsiteX0" fmla="*/ 27014 w 26955"/>
                    <a:gd name="connsiteY0" fmla="*/ 3 h 9525"/>
                    <a:gd name="connsiteX1" fmla="*/ 59 w 26955"/>
                    <a:gd name="connsiteY1" fmla="*/ 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14" y="3"/>
                      </a:moveTo>
                      <a:lnTo>
                        <a:pt x="59" y="3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17" name="Graphic 2">
                <a:extLst>
                  <a:ext uri="{FF2B5EF4-FFF2-40B4-BE49-F238E27FC236}">
                    <a16:creationId xmlns:a16="http://schemas.microsoft.com/office/drawing/2014/main" id="{8D951ABC-CD40-B9EE-272F-6091A50DE65B}"/>
                  </a:ext>
                </a:extLst>
              </p:cNvPr>
              <p:cNvGrpSpPr/>
              <p:nvPr/>
            </p:nvGrpSpPr>
            <p:grpSpPr>
              <a:xfrm>
                <a:off x="1731679" y="1304497"/>
                <a:ext cx="72000" cy="70946"/>
                <a:chOff x="416520" y="2926092"/>
                <a:chExt cx="26955" cy="26955"/>
              </a:xfrm>
              <a:solidFill>
                <a:srgbClr val="000000"/>
              </a:solidFill>
            </p:grpSpPr>
            <p:sp>
              <p:nvSpPr>
                <p:cNvPr id="1324" name="Freeform: Shape 1323">
                  <a:extLst>
                    <a:ext uri="{FF2B5EF4-FFF2-40B4-BE49-F238E27FC236}">
                      <a16:creationId xmlns:a16="http://schemas.microsoft.com/office/drawing/2014/main" id="{A91FB6FF-11D7-D0B9-A053-7F1A6BD9DAB2}"/>
                    </a:ext>
                  </a:extLst>
                </p:cNvPr>
                <p:cNvSpPr/>
                <p:nvPr/>
              </p:nvSpPr>
              <p:spPr>
                <a:xfrm>
                  <a:off x="430045" y="2926092"/>
                  <a:ext cx="9525" cy="26955"/>
                </a:xfrm>
                <a:custGeom>
                  <a:avLst/>
                  <a:gdLst>
                    <a:gd name="connsiteX0" fmla="*/ 28 w 9525"/>
                    <a:gd name="connsiteY0" fmla="*/ 1 h 26955"/>
                    <a:gd name="connsiteX1" fmla="*/ 28 w 9525"/>
                    <a:gd name="connsiteY1" fmla="*/ 2695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8" y="1"/>
                      </a:moveTo>
                      <a:lnTo>
                        <a:pt x="28" y="26957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25" name="Freeform: Shape 1324">
                  <a:extLst>
                    <a:ext uri="{FF2B5EF4-FFF2-40B4-BE49-F238E27FC236}">
                      <a16:creationId xmlns:a16="http://schemas.microsoft.com/office/drawing/2014/main" id="{0F6F9DF6-A784-71FF-3E34-189F096F5D7A}"/>
                    </a:ext>
                  </a:extLst>
                </p:cNvPr>
                <p:cNvSpPr/>
                <p:nvPr/>
              </p:nvSpPr>
              <p:spPr>
                <a:xfrm>
                  <a:off x="416520" y="2939617"/>
                  <a:ext cx="26955" cy="9525"/>
                </a:xfrm>
                <a:custGeom>
                  <a:avLst/>
                  <a:gdLst>
                    <a:gd name="connsiteX0" fmla="*/ 26984 w 26955"/>
                    <a:gd name="connsiteY0" fmla="*/ 1 h 9525"/>
                    <a:gd name="connsiteX1" fmla="*/ 28 w 26955"/>
                    <a:gd name="connsiteY1" fmla="*/ 1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6984" y="1"/>
                      </a:moveTo>
                      <a:lnTo>
                        <a:pt x="28" y="1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18" name="Graphic 2">
                <a:extLst>
                  <a:ext uri="{FF2B5EF4-FFF2-40B4-BE49-F238E27FC236}">
                    <a16:creationId xmlns:a16="http://schemas.microsoft.com/office/drawing/2014/main" id="{11DD0EDD-4068-4D5C-A7D9-A80C88790A68}"/>
                  </a:ext>
                </a:extLst>
              </p:cNvPr>
              <p:cNvGrpSpPr/>
              <p:nvPr/>
            </p:nvGrpSpPr>
            <p:grpSpPr>
              <a:xfrm>
                <a:off x="1666236" y="1304497"/>
                <a:ext cx="72000" cy="70946"/>
                <a:chOff x="383182" y="2926092"/>
                <a:chExt cx="26955" cy="26955"/>
              </a:xfrm>
              <a:solidFill>
                <a:srgbClr val="000000"/>
              </a:solidFill>
            </p:grpSpPr>
            <p:sp>
              <p:nvSpPr>
                <p:cNvPr id="1322" name="Freeform: Shape 1321">
                  <a:extLst>
                    <a:ext uri="{FF2B5EF4-FFF2-40B4-BE49-F238E27FC236}">
                      <a16:creationId xmlns:a16="http://schemas.microsoft.com/office/drawing/2014/main" id="{BF044AB6-7247-9D88-7B55-9F96D80B97F7}"/>
                    </a:ext>
                  </a:extLst>
                </p:cNvPr>
                <p:cNvSpPr/>
                <p:nvPr/>
              </p:nvSpPr>
              <p:spPr>
                <a:xfrm>
                  <a:off x="396708" y="2926092"/>
                  <a:ext cx="9525" cy="26955"/>
                </a:xfrm>
                <a:custGeom>
                  <a:avLst/>
                  <a:gdLst>
                    <a:gd name="connsiteX0" fmla="*/ 25 w 9525"/>
                    <a:gd name="connsiteY0" fmla="*/ 1 h 26955"/>
                    <a:gd name="connsiteX1" fmla="*/ 25 w 9525"/>
                    <a:gd name="connsiteY1" fmla="*/ 2695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5" y="1"/>
                      </a:moveTo>
                      <a:lnTo>
                        <a:pt x="25" y="26957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23" name="Freeform: Shape 1322">
                  <a:extLst>
                    <a:ext uri="{FF2B5EF4-FFF2-40B4-BE49-F238E27FC236}">
                      <a16:creationId xmlns:a16="http://schemas.microsoft.com/office/drawing/2014/main" id="{732221C5-8C6A-74F1-635D-A1A4B520545D}"/>
                    </a:ext>
                  </a:extLst>
                </p:cNvPr>
                <p:cNvSpPr/>
                <p:nvPr/>
              </p:nvSpPr>
              <p:spPr>
                <a:xfrm>
                  <a:off x="383182" y="2939617"/>
                  <a:ext cx="26955" cy="9525"/>
                </a:xfrm>
                <a:custGeom>
                  <a:avLst/>
                  <a:gdLst>
                    <a:gd name="connsiteX0" fmla="*/ 26981 w 26955"/>
                    <a:gd name="connsiteY0" fmla="*/ 1 h 9525"/>
                    <a:gd name="connsiteX1" fmla="*/ 25 w 26955"/>
                    <a:gd name="connsiteY1" fmla="*/ 1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6981" y="1"/>
                      </a:moveTo>
                      <a:lnTo>
                        <a:pt x="25" y="1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19" name="Graphic 2">
                <a:extLst>
                  <a:ext uri="{FF2B5EF4-FFF2-40B4-BE49-F238E27FC236}">
                    <a16:creationId xmlns:a16="http://schemas.microsoft.com/office/drawing/2014/main" id="{7159C204-32B7-82F5-AF24-CC6C3BDA9154}"/>
                  </a:ext>
                </a:extLst>
              </p:cNvPr>
              <p:cNvGrpSpPr/>
              <p:nvPr/>
            </p:nvGrpSpPr>
            <p:grpSpPr>
              <a:xfrm>
                <a:off x="1636695" y="1304497"/>
                <a:ext cx="72000" cy="70946"/>
                <a:chOff x="368133" y="2926092"/>
                <a:chExt cx="26955" cy="26955"/>
              </a:xfrm>
              <a:solidFill>
                <a:srgbClr val="000000"/>
              </a:solidFill>
            </p:grpSpPr>
            <p:sp>
              <p:nvSpPr>
                <p:cNvPr id="1320" name="Freeform: Shape 1319">
                  <a:extLst>
                    <a:ext uri="{FF2B5EF4-FFF2-40B4-BE49-F238E27FC236}">
                      <a16:creationId xmlns:a16="http://schemas.microsoft.com/office/drawing/2014/main" id="{457C4906-C4C8-35AF-C5E3-E9D0BAD31EE6}"/>
                    </a:ext>
                  </a:extLst>
                </p:cNvPr>
                <p:cNvSpPr/>
                <p:nvPr/>
              </p:nvSpPr>
              <p:spPr>
                <a:xfrm>
                  <a:off x="381658" y="2926092"/>
                  <a:ext cx="9525" cy="26955"/>
                </a:xfrm>
                <a:custGeom>
                  <a:avLst/>
                  <a:gdLst>
                    <a:gd name="connsiteX0" fmla="*/ 23 w 9525"/>
                    <a:gd name="connsiteY0" fmla="*/ 1 h 26955"/>
                    <a:gd name="connsiteX1" fmla="*/ 23 w 9525"/>
                    <a:gd name="connsiteY1" fmla="*/ 2695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3" y="1"/>
                      </a:moveTo>
                      <a:lnTo>
                        <a:pt x="23" y="26957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21" name="Freeform: Shape 1320">
                  <a:extLst>
                    <a:ext uri="{FF2B5EF4-FFF2-40B4-BE49-F238E27FC236}">
                      <a16:creationId xmlns:a16="http://schemas.microsoft.com/office/drawing/2014/main" id="{AF16702B-4CEC-5721-D3FD-8284C7724A23}"/>
                    </a:ext>
                  </a:extLst>
                </p:cNvPr>
                <p:cNvSpPr/>
                <p:nvPr/>
              </p:nvSpPr>
              <p:spPr>
                <a:xfrm>
                  <a:off x="368133" y="2939617"/>
                  <a:ext cx="26955" cy="9525"/>
                </a:xfrm>
                <a:custGeom>
                  <a:avLst/>
                  <a:gdLst>
                    <a:gd name="connsiteX0" fmla="*/ 26979 w 26955"/>
                    <a:gd name="connsiteY0" fmla="*/ 1 h 9525"/>
                    <a:gd name="connsiteX1" fmla="*/ 23 w 26955"/>
                    <a:gd name="connsiteY1" fmla="*/ 1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6979" y="1"/>
                      </a:moveTo>
                      <a:lnTo>
                        <a:pt x="23" y="1"/>
                      </a:lnTo>
                    </a:path>
                  </a:pathLst>
                </a:custGeom>
                <a:ln w="15875" cap="sq">
                  <a:solidFill>
                    <a:srgbClr val="1798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091" name="Group 2090">
            <a:extLst>
              <a:ext uri="{FF2B5EF4-FFF2-40B4-BE49-F238E27FC236}">
                <a16:creationId xmlns:a16="http://schemas.microsoft.com/office/drawing/2014/main" id="{CE561B57-DB7D-82DA-8A6D-A8EA45EC41C8}"/>
              </a:ext>
            </a:extLst>
          </p:cNvPr>
          <p:cNvGrpSpPr/>
          <p:nvPr/>
        </p:nvGrpSpPr>
        <p:grpSpPr>
          <a:xfrm>
            <a:off x="1250027" y="1276919"/>
            <a:ext cx="7658743" cy="529224"/>
            <a:chOff x="1250027" y="1276919"/>
            <a:chExt cx="7658743" cy="529224"/>
          </a:xfrm>
        </p:grpSpPr>
        <p:grpSp>
          <p:nvGrpSpPr>
            <p:cNvPr id="2090" name="Group 2089">
              <a:extLst>
                <a:ext uri="{FF2B5EF4-FFF2-40B4-BE49-F238E27FC236}">
                  <a16:creationId xmlns:a16="http://schemas.microsoft.com/office/drawing/2014/main" id="{54A8C096-112A-EE3F-957E-2A7755436932}"/>
                </a:ext>
              </a:extLst>
            </p:cNvPr>
            <p:cNvGrpSpPr/>
            <p:nvPr/>
          </p:nvGrpSpPr>
          <p:grpSpPr>
            <a:xfrm>
              <a:off x="1250027" y="1276919"/>
              <a:ext cx="7658743" cy="529224"/>
              <a:chOff x="1250027" y="1276919"/>
              <a:chExt cx="7658743" cy="529224"/>
            </a:xfrm>
          </p:grpSpPr>
          <p:grpSp>
            <p:nvGrpSpPr>
              <p:cNvPr id="974" name="Graphic 2">
                <a:extLst>
                  <a:ext uri="{FF2B5EF4-FFF2-40B4-BE49-F238E27FC236}">
                    <a16:creationId xmlns:a16="http://schemas.microsoft.com/office/drawing/2014/main" id="{B73EB158-89CE-35E2-1C53-983A26BD3334}"/>
                  </a:ext>
                </a:extLst>
              </p:cNvPr>
              <p:cNvGrpSpPr/>
              <p:nvPr/>
            </p:nvGrpSpPr>
            <p:grpSpPr>
              <a:xfrm>
                <a:off x="8836770" y="1735197"/>
                <a:ext cx="72000" cy="70946"/>
                <a:chOff x="4036020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239" name="Freeform: Shape 1238">
                  <a:extLst>
                    <a:ext uri="{FF2B5EF4-FFF2-40B4-BE49-F238E27FC236}">
                      <a16:creationId xmlns:a16="http://schemas.microsoft.com/office/drawing/2014/main" id="{46664122-62F3-B36A-5B6C-7C3B2D69B690}"/>
                    </a:ext>
                  </a:extLst>
                </p:cNvPr>
                <p:cNvSpPr/>
                <p:nvPr/>
              </p:nvSpPr>
              <p:spPr>
                <a:xfrm>
                  <a:off x="4049545" y="3089731"/>
                  <a:ext cx="9525" cy="26955"/>
                </a:xfrm>
                <a:custGeom>
                  <a:avLst/>
                  <a:gdLst>
                    <a:gd name="connsiteX0" fmla="*/ 408 w 9525"/>
                    <a:gd name="connsiteY0" fmla="*/ 18 h 26955"/>
                    <a:gd name="connsiteX1" fmla="*/ 408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408" y="18"/>
                      </a:moveTo>
                      <a:lnTo>
                        <a:pt x="408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40" name="Freeform: Shape 1239">
                  <a:extLst>
                    <a:ext uri="{FF2B5EF4-FFF2-40B4-BE49-F238E27FC236}">
                      <a16:creationId xmlns:a16="http://schemas.microsoft.com/office/drawing/2014/main" id="{A3C07E3B-0C09-B956-2AD4-8DB9757B4A8D}"/>
                    </a:ext>
                  </a:extLst>
                </p:cNvPr>
                <p:cNvSpPr/>
                <p:nvPr/>
              </p:nvSpPr>
              <p:spPr>
                <a:xfrm>
                  <a:off x="4036020" y="3103257"/>
                  <a:ext cx="26955" cy="9525"/>
                </a:xfrm>
                <a:custGeom>
                  <a:avLst/>
                  <a:gdLst>
                    <a:gd name="connsiteX0" fmla="*/ 27364 w 26955"/>
                    <a:gd name="connsiteY0" fmla="*/ 18 h 9525"/>
                    <a:gd name="connsiteX1" fmla="*/ 408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364" y="18"/>
                      </a:moveTo>
                      <a:lnTo>
                        <a:pt x="408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75" name="Graphic 2">
                <a:extLst>
                  <a:ext uri="{FF2B5EF4-FFF2-40B4-BE49-F238E27FC236}">
                    <a16:creationId xmlns:a16="http://schemas.microsoft.com/office/drawing/2014/main" id="{54AEAA2B-F023-A3A1-D3E7-99A1A9965D81}"/>
                  </a:ext>
                </a:extLst>
              </p:cNvPr>
              <p:cNvGrpSpPr/>
              <p:nvPr/>
            </p:nvGrpSpPr>
            <p:grpSpPr>
              <a:xfrm>
                <a:off x="8824615" y="1735197"/>
                <a:ext cx="72000" cy="70946"/>
                <a:chOff x="4029828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237" name="Freeform: Shape 1236">
                  <a:extLst>
                    <a:ext uri="{FF2B5EF4-FFF2-40B4-BE49-F238E27FC236}">
                      <a16:creationId xmlns:a16="http://schemas.microsoft.com/office/drawing/2014/main" id="{308BC0BD-305A-9672-780C-DCC0F02C2CFE}"/>
                    </a:ext>
                  </a:extLst>
                </p:cNvPr>
                <p:cNvSpPr/>
                <p:nvPr/>
              </p:nvSpPr>
              <p:spPr>
                <a:xfrm>
                  <a:off x="4043354" y="3089731"/>
                  <a:ext cx="9525" cy="26955"/>
                </a:xfrm>
                <a:custGeom>
                  <a:avLst/>
                  <a:gdLst>
                    <a:gd name="connsiteX0" fmla="*/ 408 w 9525"/>
                    <a:gd name="connsiteY0" fmla="*/ 18 h 26955"/>
                    <a:gd name="connsiteX1" fmla="*/ 408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408" y="18"/>
                      </a:moveTo>
                      <a:lnTo>
                        <a:pt x="408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38" name="Freeform: Shape 1237">
                  <a:extLst>
                    <a:ext uri="{FF2B5EF4-FFF2-40B4-BE49-F238E27FC236}">
                      <a16:creationId xmlns:a16="http://schemas.microsoft.com/office/drawing/2014/main" id="{753B4C64-89D6-56E8-D59A-93FDC45658D5}"/>
                    </a:ext>
                  </a:extLst>
                </p:cNvPr>
                <p:cNvSpPr/>
                <p:nvPr/>
              </p:nvSpPr>
              <p:spPr>
                <a:xfrm>
                  <a:off x="4029828" y="3103257"/>
                  <a:ext cx="26955" cy="9525"/>
                </a:xfrm>
                <a:custGeom>
                  <a:avLst/>
                  <a:gdLst>
                    <a:gd name="connsiteX0" fmla="*/ 27364 w 26955"/>
                    <a:gd name="connsiteY0" fmla="*/ 18 h 9525"/>
                    <a:gd name="connsiteX1" fmla="*/ 408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364" y="18"/>
                      </a:moveTo>
                      <a:lnTo>
                        <a:pt x="408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76" name="Graphic 2">
                <a:extLst>
                  <a:ext uri="{FF2B5EF4-FFF2-40B4-BE49-F238E27FC236}">
                    <a16:creationId xmlns:a16="http://schemas.microsoft.com/office/drawing/2014/main" id="{75475B55-FCA0-0F9B-FCA9-CFFC2FDC63DA}"/>
                  </a:ext>
                </a:extLst>
              </p:cNvPr>
              <p:cNvGrpSpPr/>
              <p:nvPr/>
            </p:nvGrpSpPr>
            <p:grpSpPr>
              <a:xfrm>
                <a:off x="8812837" y="1735197"/>
                <a:ext cx="72000" cy="70946"/>
                <a:chOff x="4023828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235" name="Freeform: Shape 1234">
                  <a:extLst>
                    <a:ext uri="{FF2B5EF4-FFF2-40B4-BE49-F238E27FC236}">
                      <a16:creationId xmlns:a16="http://schemas.microsoft.com/office/drawing/2014/main" id="{0E758281-3208-D330-D391-8EF3A8B4D2BE}"/>
                    </a:ext>
                  </a:extLst>
                </p:cNvPr>
                <p:cNvSpPr/>
                <p:nvPr/>
              </p:nvSpPr>
              <p:spPr>
                <a:xfrm>
                  <a:off x="4037353" y="3089731"/>
                  <a:ext cx="9525" cy="26955"/>
                </a:xfrm>
                <a:custGeom>
                  <a:avLst/>
                  <a:gdLst>
                    <a:gd name="connsiteX0" fmla="*/ 407 w 9525"/>
                    <a:gd name="connsiteY0" fmla="*/ 18 h 26955"/>
                    <a:gd name="connsiteX1" fmla="*/ 407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407" y="18"/>
                      </a:moveTo>
                      <a:lnTo>
                        <a:pt x="407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36" name="Freeform: Shape 1235">
                  <a:extLst>
                    <a:ext uri="{FF2B5EF4-FFF2-40B4-BE49-F238E27FC236}">
                      <a16:creationId xmlns:a16="http://schemas.microsoft.com/office/drawing/2014/main" id="{2BFC1D93-B027-291B-DC68-ABA22785F299}"/>
                    </a:ext>
                  </a:extLst>
                </p:cNvPr>
                <p:cNvSpPr/>
                <p:nvPr/>
              </p:nvSpPr>
              <p:spPr>
                <a:xfrm>
                  <a:off x="4023828" y="3103257"/>
                  <a:ext cx="26955" cy="9525"/>
                </a:xfrm>
                <a:custGeom>
                  <a:avLst/>
                  <a:gdLst>
                    <a:gd name="connsiteX0" fmla="*/ 27363 w 26955"/>
                    <a:gd name="connsiteY0" fmla="*/ 18 h 9525"/>
                    <a:gd name="connsiteX1" fmla="*/ 407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363" y="18"/>
                      </a:moveTo>
                      <a:lnTo>
                        <a:pt x="407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77" name="Graphic 2">
                <a:extLst>
                  <a:ext uri="{FF2B5EF4-FFF2-40B4-BE49-F238E27FC236}">
                    <a16:creationId xmlns:a16="http://schemas.microsoft.com/office/drawing/2014/main" id="{94315DBC-FEA7-6103-72A8-D312080489C7}"/>
                  </a:ext>
                </a:extLst>
              </p:cNvPr>
              <p:cNvGrpSpPr/>
              <p:nvPr/>
            </p:nvGrpSpPr>
            <p:grpSpPr>
              <a:xfrm>
                <a:off x="8777310" y="1735197"/>
                <a:ext cx="72000" cy="70946"/>
                <a:chOff x="4005730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233" name="Freeform: Shape 1232">
                  <a:extLst>
                    <a:ext uri="{FF2B5EF4-FFF2-40B4-BE49-F238E27FC236}">
                      <a16:creationId xmlns:a16="http://schemas.microsoft.com/office/drawing/2014/main" id="{718C6002-992E-FBE2-1DB6-D0DA8259039F}"/>
                    </a:ext>
                  </a:extLst>
                </p:cNvPr>
                <p:cNvSpPr/>
                <p:nvPr/>
              </p:nvSpPr>
              <p:spPr>
                <a:xfrm>
                  <a:off x="4019256" y="3089731"/>
                  <a:ext cx="9525" cy="26955"/>
                </a:xfrm>
                <a:custGeom>
                  <a:avLst/>
                  <a:gdLst>
                    <a:gd name="connsiteX0" fmla="*/ 405 w 9525"/>
                    <a:gd name="connsiteY0" fmla="*/ 18 h 26955"/>
                    <a:gd name="connsiteX1" fmla="*/ 405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405" y="18"/>
                      </a:moveTo>
                      <a:lnTo>
                        <a:pt x="405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34" name="Freeform: Shape 1233">
                  <a:extLst>
                    <a:ext uri="{FF2B5EF4-FFF2-40B4-BE49-F238E27FC236}">
                      <a16:creationId xmlns:a16="http://schemas.microsoft.com/office/drawing/2014/main" id="{CFB7E19E-E324-D162-C7DA-C4A0A19067A7}"/>
                    </a:ext>
                  </a:extLst>
                </p:cNvPr>
                <p:cNvSpPr/>
                <p:nvPr/>
              </p:nvSpPr>
              <p:spPr>
                <a:xfrm>
                  <a:off x="4005730" y="3103257"/>
                  <a:ext cx="26955" cy="9525"/>
                </a:xfrm>
                <a:custGeom>
                  <a:avLst/>
                  <a:gdLst>
                    <a:gd name="connsiteX0" fmla="*/ 27361 w 26955"/>
                    <a:gd name="connsiteY0" fmla="*/ 18 h 9525"/>
                    <a:gd name="connsiteX1" fmla="*/ 405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361" y="18"/>
                      </a:moveTo>
                      <a:lnTo>
                        <a:pt x="405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78" name="Graphic 2">
                <a:extLst>
                  <a:ext uri="{FF2B5EF4-FFF2-40B4-BE49-F238E27FC236}">
                    <a16:creationId xmlns:a16="http://schemas.microsoft.com/office/drawing/2014/main" id="{459935DB-6D35-34AE-94DF-C59B0295ADDB}"/>
                  </a:ext>
                </a:extLst>
              </p:cNvPr>
              <p:cNvGrpSpPr/>
              <p:nvPr/>
            </p:nvGrpSpPr>
            <p:grpSpPr>
              <a:xfrm>
                <a:off x="8705700" y="1735197"/>
                <a:ext cx="72000" cy="70946"/>
                <a:chOff x="3969250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231" name="Freeform: Shape 1230">
                  <a:extLst>
                    <a:ext uri="{FF2B5EF4-FFF2-40B4-BE49-F238E27FC236}">
                      <a16:creationId xmlns:a16="http://schemas.microsoft.com/office/drawing/2014/main" id="{2283DAC1-0268-C97E-D475-1BCFCC4F3556}"/>
                    </a:ext>
                  </a:extLst>
                </p:cNvPr>
                <p:cNvSpPr/>
                <p:nvPr/>
              </p:nvSpPr>
              <p:spPr>
                <a:xfrm>
                  <a:off x="3982775" y="3089731"/>
                  <a:ext cx="9525" cy="26955"/>
                </a:xfrm>
                <a:custGeom>
                  <a:avLst/>
                  <a:gdLst>
                    <a:gd name="connsiteX0" fmla="*/ 401 w 9525"/>
                    <a:gd name="connsiteY0" fmla="*/ 18 h 26955"/>
                    <a:gd name="connsiteX1" fmla="*/ 401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401" y="18"/>
                      </a:moveTo>
                      <a:lnTo>
                        <a:pt x="401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32" name="Freeform: Shape 1231">
                  <a:extLst>
                    <a:ext uri="{FF2B5EF4-FFF2-40B4-BE49-F238E27FC236}">
                      <a16:creationId xmlns:a16="http://schemas.microsoft.com/office/drawing/2014/main" id="{A5127878-1FAB-ABF8-D7B1-CF592DDA9573}"/>
                    </a:ext>
                  </a:extLst>
                </p:cNvPr>
                <p:cNvSpPr/>
                <p:nvPr/>
              </p:nvSpPr>
              <p:spPr>
                <a:xfrm>
                  <a:off x="3969250" y="3103257"/>
                  <a:ext cx="26955" cy="9525"/>
                </a:xfrm>
                <a:custGeom>
                  <a:avLst/>
                  <a:gdLst>
                    <a:gd name="connsiteX0" fmla="*/ 27357 w 26955"/>
                    <a:gd name="connsiteY0" fmla="*/ 18 h 9525"/>
                    <a:gd name="connsiteX1" fmla="*/ 401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357" y="18"/>
                      </a:moveTo>
                      <a:lnTo>
                        <a:pt x="401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79" name="Graphic 2">
                <a:extLst>
                  <a:ext uri="{FF2B5EF4-FFF2-40B4-BE49-F238E27FC236}">
                    <a16:creationId xmlns:a16="http://schemas.microsoft.com/office/drawing/2014/main" id="{53BD3115-A951-E93F-A1DB-42E9236B27BA}"/>
                  </a:ext>
                </a:extLst>
              </p:cNvPr>
              <p:cNvGrpSpPr/>
              <p:nvPr/>
            </p:nvGrpSpPr>
            <p:grpSpPr>
              <a:xfrm>
                <a:off x="8640258" y="1735197"/>
                <a:ext cx="72000" cy="70946"/>
                <a:chOff x="3935912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229" name="Freeform: Shape 1228">
                  <a:extLst>
                    <a:ext uri="{FF2B5EF4-FFF2-40B4-BE49-F238E27FC236}">
                      <a16:creationId xmlns:a16="http://schemas.microsoft.com/office/drawing/2014/main" id="{09F3782B-7F61-6EDA-73EA-2E3A94D53ECB}"/>
                    </a:ext>
                  </a:extLst>
                </p:cNvPr>
                <p:cNvSpPr/>
                <p:nvPr/>
              </p:nvSpPr>
              <p:spPr>
                <a:xfrm>
                  <a:off x="3949438" y="3089731"/>
                  <a:ext cx="9525" cy="26955"/>
                </a:xfrm>
                <a:custGeom>
                  <a:avLst/>
                  <a:gdLst>
                    <a:gd name="connsiteX0" fmla="*/ 398 w 9525"/>
                    <a:gd name="connsiteY0" fmla="*/ 18 h 26955"/>
                    <a:gd name="connsiteX1" fmla="*/ 398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398" y="18"/>
                      </a:moveTo>
                      <a:lnTo>
                        <a:pt x="398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30" name="Freeform: Shape 1229">
                  <a:extLst>
                    <a:ext uri="{FF2B5EF4-FFF2-40B4-BE49-F238E27FC236}">
                      <a16:creationId xmlns:a16="http://schemas.microsoft.com/office/drawing/2014/main" id="{959DE76C-ED5F-2D38-48E9-877B167C1DDA}"/>
                    </a:ext>
                  </a:extLst>
                </p:cNvPr>
                <p:cNvSpPr/>
                <p:nvPr/>
              </p:nvSpPr>
              <p:spPr>
                <a:xfrm>
                  <a:off x="3935912" y="3103257"/>
                  <a:ext cx="26955" cy="9525"/>
                </a:xfrm>
                <a:custGeom>
                  <a:avLst/>
                  <a:gdLst>
                    <a:gd name="connsiteX0" fmla="*/ 27354 w 26955"/>
                    <a:gd name="connsiteY0" fmla="*/ 18 h 9525"/>
                    <a:gd name="connsiteX1" fmla="*/ 398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354" y="18"/>
                      </a:moveTo>
                      <a:lnTo>
                        <a:pt x="398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80" name="Graphic 2">
                <a:extLst>
                  <a:ext uri="{FF2B5EF4-FFF2-40B4-BE49-F238E27FC236}">
                    <a16:creationId xmlns:a16="http://schemas.microsoft.com/office/drawing/2014/main" id="{EDAF3158-02C2-200C-B023-155EC26C6B92}"/>
                  </a:ext>
                </a:extLst>
              </p:cNvPr>
              <p:cNvGrpSpPr/>
              <p:nvPr/>
            </p:nvGrpSpPr>
            <p:grpSpPr>
              <a:xfrm>
                <a:off x="7848974" y="1735197"/>
                <a:ext cx="72000" cy="70946"/>
                <a:chOff x="3532814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227" name="Freeform: Shape 1226">
                  <a:extLst>
                    <a:ext uri="{FF2B5EF4-FFF2-40B4-BE49-F238E27FC236}">
                      <a16:creationId xmlns:a16="http://schemas.microsoft.com/office/drawing/2014/main" id="{EE80C391-3C41-9456-9FC8-567AC5033E9B}"/>
                    </a:ext>
                  </a:extLst>
                </p:cNvPr>
                <p:cNvSpPr/>
                <p:nvPr/>
              </p:nvSpPr>
              <p:spPr>
                <a:xfrm>
                  <a:off x="3546340" y="3089731"/>
                  <a:ext cx="9525" cy="26955"/>
                </a:xfrm>
                <a:custGeom>
                  <a:avLst/>
                  <a:gdLst>
                    <a:gd name="connsiteX0" fmla="*/ 356 w 9525"/>
                    <a:gd name="connsiteY0" fmla="*/ 18 h 26955"/>
                    <a:gd name="connsiteX1" fmla="*/ 356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356" y="18"/>
                      </a:moveTo>
                      <a:lnTo>
                        <a:pt x="356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28" name="Freeform: Shape 1227">
                  <a:extLst>
                    <a:ext uri="{FF2B5EF4-FFF2-40B4-BE49-F238E27FC236}">
                      <a16:creationId xmlns:a16="http://schemas.microsoft.com/office/drawing/2014/main" id="{EC9DC8DA-1B3B-06E9-0C77-342AB83B2AA5}"/>
                    </a:ext>
                  </a:extLst>
                </p:cNvPr>
                <p:cNvSpPr/>
                <p:nvPr/>
              </p:nvSpPr>
              <p:spPr>
                <a:xfrm>
                  <a:off x="3532814" y="3103257"/>
                  <a:ext cx="26955" cy="9525"/>
                </a:xfrm>
                <a:custGeom>
                  <a:avLst/>
                  <a:gdLst>
                    <a:gd name="connsiteX0" fmla="*/ 27311 w 26955"/>
                    <a:gd name="connsiteY0" fmla="*/ 18 h 9525"/>
                    <a:gd name="connsiteX1" fmla="*/ 356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311" y="18"/>
                      </a:moveTo>
                      <a:lnTo>
                        <a:pt x="356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81" name="Graphic 2">
                <a:extLst>
                  <a:ext uri="{FF2B5EF4-FFF2-40B4-BE49-F238E27FC236}">
                    <a16:creationId xmlns:a16="http://schemas.microsoft.com/office/drawing/2014/main" id="{B0E568E4-AE53-65A3-6B40-D59DBCB90527}"/>
                  </a:ext>
                </a:extLst>
              </p:cNvPr>
              <p:cNvGrpSpPr/>
              <p:nvPr/>
            </p:nvGrpSpPr>
            <p:grpSpPr>
              <a:xfrm>
                <a:off x="7842992" y="1735197"/>
                <a:ext cx="72000" cy="70946"/>
                <a:chOff x="3529766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225" name="Freeform: Shape 1224">
                  <a:extLst>
                    <a:ext uri="{FF2B5EF4-FFF2-40B4-BE49-F238E27FC236}">
                      <a16:creationId xmlns:a16="http://schemas.microsoft.com/office/drawing/2014/main" id="{696F2A5D-73A0-D9F4-666C-6BFFEC0F84E9}"/>
                    </a:ext>
                  </a:extLst>
                </p:cNvPr>
                <p:cNvSpPr/>
                <p:nvPr/>
              </p:nvSpPr>
              <p:spPr>
                <a:xfrm>
                  <a:off x="3543292" y="3089731"/>
                  <a:ext cx="9525" cy="26955"/>
                </a:xfrm>
                <a:custGeom>
                  <a:avLst/>
                  <a:gdLst>
                    <a:gd name="connsiteX0" fmla="*/ 355 w 9525"/>
                    <a:gd name="connsiteY0" fmla="*/ 18 h 26955"/>
                    <a:gd name="connsiteX1" fmla="*/ 355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355" y="18"/>
                      </a:moveTo>
                      <a:lnTo>
                        <a:pt x="355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26" name="Freeform: Shape 1225">
                  <a:extLst>
                    <a:ext uri="{FF2B5EF4-FFF2-40B4-BE49-F238E27FC236}">
                      <a16:creationId xmlns:a16="http://schemas.microsoft.com/office/drawing/2014/main" id="{BDB02D2C-ABCF-108F-AA7A-845D1B6F3C55}"/>
                    </a:ext>
                  </a:extLst>
                </p:cNvPr>
                <p:cNvSpPr/>
                <p:nvPr/>
              </p:nvSpPr>
              <p:spPr>
                <a:xfrm>
                  <a:off x="3529766" y="3103257"/>
                  <a:ext cx="26955" cy="9525"/>
                </a:xfrm>
                <a:custGeom>
                  <a:avLst/>
                  <a:gdLst>
                    <a:gd name="connsiteX0" fmla="*/ 27311 w 26955"/>
                    <a:gd name="connsiteY0" fmla="*/ 18 h 9525"/>
                    <a:gd name="connsiteX1" fmla="*/ 355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311" y="18"/>
                      </a:moveTo>
                      <a:lnTo>
                        <a:pt x="355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82" name="Graphic 2">
                <a:extLst>
                  <a:ext uri="{FF2B5EF4-FFF2-40B4-BE49-F238E27FC236}">
                    <a16:creationId xmlns:a16="http://schemas.microsoft.com/office/drawing/2014/main" id="{9AD74880-A46B-C862-94F7-74E14BE44C00}"/>
                  </a:ext>
                </a:extLst>
              </p:cNvPr>
              <p:cNvGrpSpPr/>
              <p:nvPr/>
            </p:nvGrpSpPr>
            <p:grpSpPr>
              <a:xfrm>
                <a:off x="7825229" y="1735197"/>
                <a:ext cx="72000" cy="70946"/>
                <a:chOff x="3520717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223" name="Freeform: Shape 1222">
                  <a:extLst>
                    <a:ext uri="{FF2B5EF4-FFF2-40B4-BE49-F238E27FC236}">
                      <a16:creationId xmlns:a16="http://schemas.microsoft.com/office/drawing/2014/main" id="{826AD358-7457-49C2-1F9B-A36F2E6DDF0A}"/>
                    </a:ext>
                  </a:extLst>
                </p:cNvPr>
                <p:cNvSpPr/>
                <p:nvPr/>
              </p:nvSpPr>
              <p:spPr>
                <a:xfrm>
                  <a:off x="3534243" y="3089731"/>
                  <a:ext cx="9525" cy="26955"/>
                </a:xfrm>
                <a:custGeom>
                  <a:avLst/>
                  <a:gdLst>
                    <a:gd name="connsiteX0" fmla="*/ 354 w 9525"/>
                    <a:gd name="connsiteY0" fmla="*/ 18 h 26955"/>
                    <a:gd name="connsiteX1" fmla="*/ 354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354" y="18"/>
                      </a:moveTo>
                      <a:lnTo>
                        <a:pt x="354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24" name="Freeform: Shape 1223">
                  <a:extLst>
                    <a:ext uri="{FF2B5EF4-FFF2-40B4-BE49-F238E27FC236}">
                      <a16:creationId xmlns:a16="http://schemas.microsoft.com/office/drawing/2014/main" id="{0D055EDD-89F1-3E2B-52CE-8F39DA9B06B4}"/>
                    </a:ext>
                  </a:extLst>
                </p:cNvPr>
                <p:cNvSpPr/>
                <p:nvPr/>
              </p:nvSpPr>
              <p:spPr>
                <a:xfrm>
                  <a:off x="3520717" y="3103257"/>
                  <a:ext cx="26955" cy="9525"/>
                </a:xfrm>
                <a:custGeom>
                  <a:avLst/>
                  <a:gdLst>
                    <a:gd name="connsiteX0" fmla="*/ 27310 w 26955"/>
                    <a:gd name="connsiteY0" fmla="*/ 18 h 9525"/>
                    <a:gd name="connsiteX1" fmla="*/ 354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310" y="18"/>
                      </a:moveTo>
                      <a:lnTo>
                        <a:pt x="354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83" name="Graphic 2">
                <a:extLst>
                  <a:ext uri="{FF2B5EF4-FFF2-40B4-BE49-F238E27FC236}">
                    <a16:creationId xmlns:a16="http://schemas.microsoft.com/office/drawing/2014/main" id="{6A6697CD-0D78-FD24-37DD-E3F34959AAB6}"/>
                  </a:ext>
                </a:extLst>
              </p:cNvPr>
              <p:cNvGrpSpPr/>
              <p:nvPr/>
            </p:nvGrpSpPr>
            <p:grpSpPr>
              <a:xfrm>
                <a:off x="7765770" y="1735197"/>
                <a:ext cx="72000" cy="70946"/>
                <a:chOff x="3490428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221" name="Freeform: Shape 1220">
                  <a:extLst>
                    <a:ext uri="{FF2B5EF4-FFF2-40B4-BE49-F238E27FC236}">
                      <a16:creationId xmlns:a16="http://schemas.microsoft.com/office/drawing/2014/main" id="{0134A8D2-6AD2-D0F1-FF40-65C615B77170}"/>
                    </a:ext>
                  </a:extLst>
                </p:cNvPr>
                <p:cNvSpPr/>
                <p:nvPr/>
              </p:nvSpPr>
              <p:spPr>
                <a:xfrm>
                  <a:off x="3503953" y="3089731"/>
                  <a:ext cx="9525" cy="26955"/>
                </a:xfrm>
                <a:custGeom>
                  <a:avLst/>
                  <a:gdLst>
                    <a:gd name="connsiteX0" fmla="*/ 351 w 9525"/>
                    <a:gd name="connsiteY0" fmla="*/ 18 h 26955"/>
                    <a:gd name="connsiteX1" fmla="*/ 351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351" y="18"/>
                      </a:moveTo>
                      <a:lnTo>
                        <a:pt x="351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22" name="Freeform: Shape 1221">
                  <a:extLst>
                    <a:ext uri="{FF2B5EF4-FFF2-40B4-BE49-F238E27FC236}">
                      <a16:creationId xmlns:a16="http://schemas.microsoft.com/office/drawing/2014/main" id="{4730E8AC-BCB7-5B54-9C41-01E59D0A0A07}"/>
                    </a:ext>
                  </a:extLst>
                </p:cNvPr>
                <p:cNvSpPr/>
                <p:nvPr/>
              </p:nvSpPr>
              <p:spPr>
                <a:xfrm>
                  <a:off x="3490428" y="3103257"/>
                  <a:ext cx="26955" cy="9525"/>
                </a:xfrm>
                <a:custGeom>
                  <a:avLst/>
                  <a:gdLst>
                    <a:gd name="connsiteX0" fmla="*/ 27307 w 26955"/>
                    <a:gd name="connsiteY0" fmla="*/ 18 h 9525"/>
                    <a:gd name="connsiteX1" fmla="*/ 351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307" y="18"/>
                      </a:moveTo>
                      <a:lnTo>
                        <a:pt x="351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84" name="Graphic 2">
                <a:extLst>
                  <a:ext uri="{FF2B5EF4-FFF2-40B4-BE49-F238E27FC236}">
                    <a16:creationId xmlns:a16="http://schemas.microsoft.com/office/drawing/2014/main" id="{09C7927C-D36E-3E42-F81A-730DD7315E98}"/>
                  </a:ext>
                </a:extLst>
              </p:cNvPr>
              <p:cNvGrpSpPr/>
              <p:nvPr/>
            </p:nvGrpSpPr>
            <p:grpSpPr>
              <a:xfrm>
                <a:off x="7753804" y="1735197"/>
                <a:ext cx="72000" cy="70946"/>
                <a:chOff x="3484332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219" name="Freeform: Shape 1218">
                  <a:extLst>
                    <a:ext uri="{FF2B5EF4-FFF2-40B4-BE49-F238E27FC236}">
                      <a16:creationId xmlns:a16="http://schemas.microsoft.com/office/drawing/2014/main" id="{803FD51B-5803-A180-77E6-482937D791BE}"/>
                    </a:ext>
                  </a:extLst>
                </p:cNvPr>
                <p:cNvSpPr/>
                <p:nvPr/>
              </p:nvSpPr>
              <p:spPr>
                <a:xfrm>
                  <a:off x="3497857" y="3089731"/>
                  <a:ext cx="9525" cy="26955"/>
                </a:xfrm>
                <a:custGeom>
                  <a:avLst/>
                  <a:gdLst>
                    <a:gd name="connsiteX0" fmla="*/ 351 w 9525"/>
                    <a:gd name="connsiteY0" fmla="*/ 18 h 26955"/>
                    <a:gd name="connsiteX1" fmla="*/ 351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351" y="18"/>
                      </a:moveTo>
                      <a:lnTo>
                        <a:pt x="351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20" name="Freeform: Shape 1219">
                  <a:extLst>
                    <a:ext uri="{FF2B5EF4-FFF2-40B4-BE49-F238E27FC236}">
                      <a16:creationId xmlns:a16="http://schemas.microsoft.com/office/drawing/2014/main" id="{B5B8995C-F831-38BC-6877-D97040490E5A}"/>
                    </a:ext>
                  </a:extLst>
                </p:cNvPr>
                <p:cNvSpPr/>
                <p:nvPr/>
              </p:nvSpPr>
              <p:spPr>
                <a:xfrm>
                  <a:off x="3484332" y="3103257"/>
                  <a:ext cx="26955" cy="9525"/>
                </a:xfrm>
                <a:custGeom>
                  <a:avLst/>
                  <a:gdLst>
                    <a:gd name="connsiteX0" fmla="*/ 27306 w 26955"/>
                    <a:gd name="connsiteY0" fmla="*/ 18 h 9525"/>
                    <a:gd name="connsiteX1" fmla="*/ 351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306" y="18"/>
                      </a:moveTo>
                      <a:lnTo>
                        <a:pt x="351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85" name="Graphic 2">
                <a:extLst>
                  <a:ext uri="{FF2B5EF4-FFF2-40B4-BE49-F238E27FC236}">
                    <a16:creationId xmlns:a16="http://schemas.microsoft.com/office/drawing/2014/main" id="{60B9ED45-3552-7424-2849-B177CF2E48D4}"/>
                  </a:ext>
                </a:extLst>
              </p:cNvPr>
              <p:cNvGrpSpPr/>
              <p:nvPr/>
            </p:nvGrpSpPr>
            <p:grpSpPr>
              <a:xfrm>
                <a:off x="7742024" y="1735197"/>
                <a:ext cx="72000" cy="70946"/>
                <a:chOff x="3478331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217" name="Freeform: Shape 1216">
                  <a:extLst>
                    <a:ext uri="{FF2B5EF4-FFF2-40B4-BE49-F238E27FC236}">
                      <a16:creationId xmlns:a16="http://schemas.microsoft.com/office/drawing/2014/main" id="{9F546B35-81FF-FE62-8275-FD2AFBE4FBCA}"/>
                    </a:ext>
                  </a:extLst>
                </p:cNvPr>
                <p:cNvSpPr/>
                <p:nvPr/>
              </p:nvSpPr>
              <p:spPr>
                <a:xfrm>
                  <a:off x="3491857" y="3089731"/>
                  <a:ext cx="9525" cy="26955"/>
                </a:xfrm>
                <a:custGeom>
                  <a:avLst/>
                  <a:gdLst>
                    <a:gd name="connsiteX0" fmla="*/ 350 w 9525"/>
                    <a:gd name="connsiteY0" fmla="*/ 18 h 26955"/>
                    <a:gd name="connsiteX1" fmla="*/ 350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350" y="18"/>
                      </a:moveTo>
                      <a:lnTo>
                        <a:pt x="350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18" name="Freeform: Shape 1217">
                  <a:extLst>
                    <a:ext uri="{FF2B5EF4-FFF2-40B4-BE49-F238E27FC236}">
                      <a16:creationId xmlns:a16="http://schemas.microsoft.com/office/drawing/2014/main" id="{D01EAA32-925C-725A-8FE1-6A6603BA4119}"/>
                    </a:ext>
                  </a:extLst>
                </p:cNvPr>
                <p:cNvSpPr/>
                <p:nvPr/>
              </p:nvSpPr>
              <p:spPr>
                <a:xfrm>
                  <a:off x="3478331" y="3103257"/>
                  <a:ext cx="26955" cy="9525"/>
                </a:xfrm>
                <a:custGeom>
                  <a:avLst/>
                  <a:gdLst>
                    <a:gd name="connsiteX0" fmla="*/ 27306 w 26955"/>
                    <a:gd name="connsiteY0" fmla="*/ 18 h 9525"/>
                    <a:gd name="connsiteX1" fmla="*/ 350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306" y="18"/>
                      </a:moveTo>
                      <a:lnTo>
                        <a:pt x="350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86" name="Graphic 2">
                <a:extLst>
                  <a:ext uri="{FF2B5EF4-FFF2-40B4-BE49-F238E27FC236}">
                    <a16:creationId xmlns:a16="http://schemas.microsoft.com/office/drawing/2014/main" id="{6FA087C1-D66B-F599-E169-A1FD521C35DD}"/>
                  </a:ext>
                </a:extLst>
              </p:cNvPr>
              <p:cNvGrpSpPr/>
              <p:nvPr/>
            </p:nvGrpSpPr>
            <p:grpSpPr>
              <a:xfrm>
                <a:off x="7735855" y="1735197"/>
                <a:ext cx="72000" cy="70946"/>
                <a:chOff x="3475188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215" name="Freeform: Shape 1214">
                  <a:extLst>
                    <a:ext uri="{FF2B5EF4-FFF2-40B4-BE49-F238E27FC236}">
                      <a16:creationId xmlns:a16="http://schemas.microsoft.com/office/drawing/2014/main" id="{56902162-C66F-EAB3-B2FC-A78CEAE64D3A}"/>
                    </a:ext>
                  </a:extLst>
                </p:cNvPr>
                <p:cNvSpPr/>
                <p:nvPr/>
              </p:nvSpPr>
              <p:spPr>
                <a:xfrm>
                  <a:off x="3488713" y="3089731"/>
                  <a:ext cx="9525" cy="26955"/>
                </a:xfrm>
                <a:custGeom>
                  <a:avLst/>
                  <a:gdLst>
                    <a:gd name="connsiteX0" fmla="*/ 350 w 9525"/>
                    <a:gd name="connsiteY0" fmla="*/ 18 h 26955"/>
                    <a:gd name="connsiteX1" fmla="*/ 350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350" y="18"/>
                      </a:moveTo>
                      <a:lnTo>
                        <a:pt x="350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16" name="Freeform: Shape 1215">
                  <a:extLst>
                    <a:ext uri="{FF2B5EF4-FFF2-40B4-BE49-F238E27FC236}">
                      <a16:creationId xmlns:a16="http://schemas.microsoft.com/office/drawing/2014/main" id="{15D69C24-A0DB-6FD0-2060-22B97C893D50}"/>
                    </a:ext>
                  </a:extLst>
                </p:cNvPr>
                <p:cNvSpPr/>
                <p:nvPr/>
              </p:nvSpPr>
              <p:spPr>
                <a:xfrm>
                  <a:off x="3475188" y="3103257"/>
                  <a:ext cx="26955" cy="9525"/>
                </a:xfrm>
                <a:custGeom>
                  <a:avLst/>
                  <a:gdLst>
                    <a:gd name="connsiteX0" fmla="*/ 27305 w 26955"/>
                    <a:gd name="connsiteY0" fmla="*/ 18 h 9525"/>
                    <a:gd name="connsiteX1" fmla="*/ 350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305" y="18"/>
                      </a:moveTo>
                      <a:lnTo>
                        <a:pt x="350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87" name="Graphic 2">
                <a:extLst>
                  <a:ext uri="{FF2B5EF4-FFF2-40B4-BE49-F238E27FC236}">
                    <a16:creationId xmlns:a16="http://schemas.microsoft.com/office/drawing/2014/main" id="{2871049E-E98B-10D3-6D11-BCA2580439B9}"/>
                  </a:ext>
                </a:extLst>
              </p:cNvPr>
              <p:cNvGrpSpPr/>
              <p:nvPr/>
            </p:nvGrpSpPr>
            <p:grpSpPr>
              <a:xfrm>
                <a:off x="7723889" y="1735197"/>
                <a:ext cx="72000" cy="70946"/>
                <a:chOff x="3469092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213" name="Freeform: Shape 1212">
                  <a:extLst>
                    <a:ext uri="{FF2B5EF4-FFF2-40B4-BE49-F238E27FC236}">
                      <a16:creationId xmlns:a16="http://schemas.microsoft.com/office/drawing/2014/main" id="{B6A41CC9-E2B1-AA39-4C8A-3FEB12B280F7}"/>
                    </a:ext>
                  </a:extLst>
                </p:cNvPr>
                <p:cNvSpPr/>
                <p:nvPr/>
              </p:nvSpPr>
              <p:spPr>
                <a:xfrm>
                  <a:off x="3482617" y="3089731"/>
                  <a:ext cx="9525" cy="26955"/>
                </a:xfrm>
                <a:custGeom>
                  <a:avLst/>
                  <a:gdLst>
                    <a:gd name="connsiteX0" fmla="*/ 349 w 9525"/>
                    <a:gd name="connsiteY0" fmla="*/ 18 h 26955"/>
                    <a:gd name="connsiteX1" fmla="*/ 349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349" y="18"/>
                      </a:moveTo>
                      <a:lnTo>
                        <a:pt x="349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14" name="Freeform: Shape 1213">
                  <a:extLst>
                    <a:ext uri="{FF2B5EF4-FFF2-40B4-BE49-F238E27FC236}">
                      <a16:creationId xmlns:a16="http://schemas.microsoft.com/office/drawing/2014/main" id="{0441FC2F-B339-4F46-927F-1EC7DA8AB665}"/>
                    </a:ext>
                  </a:extLst>
                </p:cNvPr>
                <p:cNvSpPr/>
                <p:nvPr/>
              </p:nvSpPr>
              <p:spPr>
                <a:xfrm>
                  <a:off x="3469092" y="3103257"/>
                  <a:ext cx="26955" cy="9525"/>
                </a:xfrm>
                <a:custGeom>
                  <a:avLst/>
                  <a:gdLst>
                    <a:gd name="connsiteX0" fmla="*/ 27305 w 26955"/>
                    <a:gd name="connsiteY0" fmla="*/ 18 h 9525"/>
                    <a:gd name="connsiteX1" fmla="*/ 349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305" y="18"/>
                      </a:moveTo>
                      <a:lnTo>
                        <a:pt x="349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88" name="Graphic 2">
                <a:extLst>
                  <a:ext uri="{FF2B5EF4-FFF2-40B4-BE49-F238E27FC236}">
                    <a16:creationId xmlns:a16="http://schemas.microsoft.com/office/drawing/2014/main" id="{C27B240A-017F-BB0F-E0AC-5035DE3675BA}"/>
                  </a:ext>
                </a:extLst>
              </p:cNvPr>
              <p:cNvGrpSpPr/>
              <p:nvPr/>
            </p:nvGrpSpPr>
            <p:grpSpPr>
              <a:xfrm>
                <a:off x="6885112" y="1735197"/>
                <a:ext cx="72000" cy="70946"/>
                <a:chOff x="3041800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211" name="Freeform: Shape 1210">
                  <a:extLst>
                    <a:ext uri="{FF2B5EF4-FFF2-40B4-BE49-F238E27FC236}">
                      <a16:creationId xmlns:a16="http://schemas.microsoft.com/office/drawing/2014/main" id="{9DCF3958-0672-56AE-414C-92C147D4E185}"/>
                    </a:ext>
                  </a:extLst>
                </p:cNvPr>
                <p:cNvSpPr/>
                <p:nvPr/>
              </p:nvSpPr>
              <p:spPr>
                <a:xfrm>
                  <a:off x="3055326" y="3089731"/>
                  <a:ext cx="9525" cy="26955"/>
                </a:xfrm>
                <a:custGeom>
                  <a:avLst/>
                  <a:gdLst>
                    <a:gd name="connsiteX0" fmla="*/ 304 w 9525"/>
                    <a:gd name="connsiteY0" fmla="*/ 18 h 26955"/>
                    <a:gd name="connsiteX1" fmla="*/ 304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304" y="18"/>
                      </a:moveTo>
                      <a:lnTo>
                        <a:pt x="304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12" name="Freeform: Shape 1211">
                  <a:extLst>
                    <a:ext uri="{FF2B5EF4-FFF2-40B4-BE49-F238E27FC236}">
                      <a16:creationId xmlns:a16="http://schemas.microsoft.com/office/drawing/2014/main" id="{0FAA6D94-659B-492A-92C8-7F6CC179CC1E}"/>
                    </a:ext>
                  </a:extLst>
                </p:cNvPr>
                <p:cNvSpPr/>
                <p:nvPr/>
              </p:nvSpPr>
              <p:spPr>
                <a:xfrm>
                  <a:off x="3041800" y="3103257"/>
                  <a:ext cx="26955" cy="9525"/>
                </a:xfrm>
                <a:custGeom>
                  <a:avLst/>
                  <a:gdLst>
                    <a:gd name="connsiteX0" fmla="*/ 27260 w 26955"/>
                    <a:gd name="connsiteY0" fmla="*/ 18 h 9525"/>
                    <a:gd name="connsiteX1" fmla="*/ 304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60" y="18"/>
                      </a:moveTo>
                      <a:lnTo>
                        <a:pt x="304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89" name="Graphic 2">
                <a:extLst>
                  <a:ext uri="{FF2B5EF4-FFF2-40B4-BE49-F238E27FC236}">
                    <a16:creationId xmlns:a16="http://schemas.microsoft.com/office/drawing/2014/main" id="{64C5349E-604D-69C9-800B-2A8AEA00992A}"/>
                  </a:ext>
                </a:extLst>
              </p:cNvPr>
              <p:cNvGrpSpPr/>
              <p:nvPr/>
            </p:nvGrpSpPr>
            <p:grpSpPr>
              <a:xfrm>
                <a:off x="6789941" y="1735197"/>
                <a:ext cx="72000" cy="70946"/>
                <a:chOff x="2993318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209" name="Freeform: Shape 1208">
                  <a:extLst>
                    <a:ext uri="{FF2B5EF4-FFF2-40B4-BE49-F238E27FC236}">
                      <a16:creationId xmlns:a16="http://schemas.microsoft.com/office/drawing/2014/main" id="{DCE419A0-56C4-C6DD-07D2-6FC3B5A15E21}"/>
                    </a:ext>
                  </a:extLst>
                </p:cNvPr>
                <p:cNvSpPr/>
                <p:nvPr/>
              </p:nvSpPr>
              <p:spPr>
                <a:xfrm>
                  <a:off x="3006844" y="3089731"/>
                  <a:ext cx="9525" cy="26955"/>
                </a:xfrm>
                <a:custGeom>
                  <a:avLst/>
                  <a:gdLst>
                    <a:gd name="connsiteX0" fmla="*/ 299 w 9525"/>
                    <a:gd name="connsiteY0" fmla="*/ 18 h 26955"/>
                    <a:gd name="connsiteX1" fmla="*/ 299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99" y="18"/>
                      </a:moveTo>
                      <a:lnTo>
                        <a:pt x="299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10" name="Freeform: Shape 1209">
                  <a:extLst>
                    <a:ext uri="{FF2B5EF4-FFF2-40B4-BE49-F238E27FC236}">
                      <a16:creationId xmlns:a16="http://schemas.microsoft.com/office/drawing/2014/main" id="{BED0BBA8-C58A-C243-60D9-B5DBCE98E36B}"/>
                    </a:ext>
                  </a:extLst>
                </p:cNvPr>
                <p:cNvSpPr/>
                <p:nvPr/>
              </p:nvSpPr>
              <p:spPr>
                <a:xfrm>
                  <a:off x="2993318" y="3103257"/>
                  <a:ext cx="26955" cy="9525"/>
                </a:xfrm>
                <a:custGeom>
                  <a:avLst/>
                  <a:gdLst>
                    <a:gd name="connsiteX0" fmla="*/ 27255 w 26955"/>
                    <a:gd name="connsiteY0" fmla="*/ 18 h 9525"/>
                    <a:gd name="connsiteX1" fmla="*/ 299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55" y="18"/>
                      </a:moveTo>
                      <a:lnTo>
                        <a:pt x="299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90" name="Graphic 2">
                <a:extLst>
                  <a:ext uri="{FF2B5EF4-FFF2-40B4-BE49-F238E27FC236}">
                    <a16:creationId xmlns:a16="http://schemas.microsoft.com/office/drawing/2014/main" id="{45795D30-98EB-43EC-6B1A-69BF17979D2F}"/>
                  </a:ext>
                </a:extLst>
              </p:cNvPr>
              <p:cNvGrpSpPr/>
              <p:nvPr/>
            </p:nvGrpSpPr>
            <p:grpSpPr>
              <a:xfrm>
                <a:off x="6777975" y="1735197"/>
                <a:ext cx="72000" cy="70946"/>
                <a:chOff x="2987222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207" name="Freeform: Shape 1206">
                  <a:extLst>
                    <a:ext uri="{FF2B5EF4-FFF2-40B4-BE49-F238E27FC236}">
                      <a16:creationId xmlns:a16="http://schemas.microsoft.com/office/drawing/2014/main" id="{7EA937B6-23DF-33D3-2F5C-9FA6AB51C000}"/>
                    </a:ext>
                  </a:extLst>
                </p:cNvPr>
                <p:cNvSpPr/>
                <p:nvPr/>
              </p:nvSpPr>
              <p:spPr>
                <a:xfrm>
                  <a:off x="3000748" y="3089731"/>
                  <a:ext cx="9525" cy="26955"/>
                </a:xfrm>
                <a:custGeom>
                  <a:avLst/>
                  <a:gdLst>
                    <a:gd name="connsiteX0" fmla="*/ 298 w 9525"/>
                    <a:gd name="connsiteY0" fmla="*/ 18 h 26955"/>
                    <a:gd name="connsiteX1" fmla="*/ 298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98" y="18"/>
                      </a:moveTo>
                      <a:lnTo>
                        <a:pt x="298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08" name="Freeform: Shape 1207">
                  <a:extLst>
                    <a:ext uri="{FF2B5EF4-FFF2-40B4-BE49-F238E27FC236}">
                      <a16:creationId xmlns:a16="http://schemas.microsoft.com/office/drawing/2014/main" id="{46C9DF3E-DA57-449B-8B8A-9597C72ACD23}"/>
                    </a:ext>
                  </a:extLst>
                </p:cNvPr>
                <p:cNvSpPr/>
                <p:nvPr/>
              </p:nvSpPr>
              <p:spPr>
                <a:xfrm>
                  <a:off x="2987222" y="3103257"/>
                  <a:ext cx="26955" cy="9525"/>
                </a:xfrm>
                <a:custGeom>
                  <a:avLst/>
                  <a:gdLst>
                    <a:gd name="connsiteX0" fmla="*/ 27254 w 26955"/>
                    <a:gd name="connsiteY0" fmla="*/ 18 h 9525"/>
                    <a:gd name="connsiteX1" fmla="*/ 298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54" y="18"/>
                      </a:moveTo>
                      <a:lnTo>
                        <a:pt x="298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91" name="Graphic 2">
                <a:extLst>
                  <a:ext uri="{FF2B5EF4-FFF2-40B4-BE49-F238E27FC236}">
                    <a16:creationId xmlns:a16="http://schemas.microsoft.com/office/drawing/2014/main" id="{46AB5535-E7DE-DCD0-57DF-FF184AA6F282}"/>
                  </a:ext>
                </a:extLst>
              </p:cNvPr>
              <p:cNvGrpSpPr/>
              <p:nvPr/>
            </p:nvGrpSpPr>
            <p:grpSpPr>
              <a:xfrm>
                <a:off x="6754229" y="1735197"/>
                <a:ext cx="72000" cy="70946"/>
                <a:chOff x="2975125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205" name="Freeform: Shape 1204">
                  <a:extLst>
                    <a:ext uri="{FF2B5EF4-FFF2-40B4-BE49-F238E27FC236}">
                      <a16:creationId xmlns:a16="http://schemas.microsoft.com/office/drawing/2014/main" id="{FDD3F76A-7332-0D8B-EE68-04158B1F1CC8}"/>
                    </a:ext>
                  </a:extLst>
                </p:cNvPr>
                <p:cNvSpPr/>
                <p:nvPr/>
              </p:nvSpPr>
              <p:spPr>
                <a:xfrm>
                  <a:off x="2988651" y="3089731"/>
                  <a:ext cx="9525" cy="26955"/>
                </a:xfrm>
                <a:custGeom>
                  <a:avLst/>
                  <a:gdLst>
                    <a:gd name="connsiteX0" fmla="*/ 297 w 9525"/>
                    <a:gd name="connsiteY0" fmla="*/ 18 h 26955"/>
                    <a:gd name="connsiteX1" fmla="*/ 297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97" y="18"/>
                      </a:moveTo>
                      <a:lnTo>
                        <a:pt x="297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06" name="Freeform: Shape 1205">
                  <a:extLst>
                    <a:ext uri="{FF2B5EF4-FFF2-40B4-BE49-F238E27FC236}">
                      <a16:creationId xmlns:a16="http://schemas.microsoft.com/office/drawing/2014/main" id="{85558352-91AA-CB0B-3C74-A568DAA42281}"/>
                    </a:ext>
                  </a:extLst>
                </p:cNvPr>
                <p:cNvSpPr/>
                <p:nvPr/>
              </p:nvSpPr>
              <p:spPr>
                <a:xfrm>
                  <a:off x="2975125" y="3103257"/>
                  <a:ext cx="26955" cy="9525"/>
                </a:xfrm>
                <a:custGeom>
                  <a:avLst/>
                  <a:gdLst>
                    <a:gd name="connsiteX0" fmla="*/ 27253 w 26955"/>
                    <a:gd name="connsiteY0" fmla="*/ 18 h 9525"/>
                    <a:gd name="connsiteX1" fmla="*/ 297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53" y="18"/>
                      </a:moveTo>
                      <a:lnTo>
                        <a:pt x="297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92" name="Graphic 2">
                <a:extLst>
                  <a:ext uri="{FF2B5EF4-FFF2-40B4-BE49-F238E27FC236}">
                    <a16:creationId xmlns:a16="http://schemas.microsoft.com/office/drawing/2014/main" id="{40977503-E5B6-E926-5841-8F46D25D3EE2}"/>
                  </a:ext>
                </a:extLst>
              </p:cNvPr>
              <p:cNvGrpSpPr/>
              <p:nvPr/>
            </p:nvGrpSpPr>
            <p:grpSpPr>
              <a:xfrm>
                <a:off x="6748247" y="1735197"/>
                <a:ext cx="72000" cy="70946"/>
                <a:chOff x="2972077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203" name="Freeform: Shape 1202">
                  <a:extLst>
                    <a:ext uri="{FF2B5EF4-FFF2-40B4-BE49-F238E27FC236}">
                      <a16:creationId xmlns:a16="http://schemas.microsoft.com/office/drawing/2014/main" id="{FF233386-C3A1-BFD4-B135-188CA8B82F23}"/>
                    </a:ext>
                  </a:extLst>
                </p:cNvPr>
                <p:cNvSpPr/>
                <p:nvPr/>
              </p:nvSpPr>
              <p:spPr>
                <a:xfrm>
                  <a:off x="2985603" y="3089731"/>
                  <a:ext cx="9525" cy="26955"/>
                </a:xfrm>
                <a:custGeom>
                  <a:avLst/>
                  <a:gdLst>
                    <a:gd name="connsiteX0" fmla="*/ 297 w 9525"/>
                    <a:gd name="connsiteY0" fmla="*/ 18 h 26955"/>
                    <a:gd name="connsiteX1" fmla="*/ 297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97" y="18"/>
                      </a:moveTo>
                      <a:lnTo>
                        <a:pt x="297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04" name="Freeform: Shape 1203">
                  <a:extLst>
                    <a:ext uri="{FF2B5EF4-FFF2-40B4-BE49-F238E27FC236}">
                      <a16:creationId xmlns:a16="http://schemas.microsoft.com/office/drawing/2014/main" id="{E94BA2E6-7426-E585-5D60-1A566D187936}"/>
                    </a:ext>
                  </a:extLst>
                </p:cNvPr>
                <p:cNvSpPr/>
                <p:nvPr/>
              </p:nvSpPr>
              <p:spPr>
                <a:xfrm>
                  <a:off x="2972077" y="3103257"/>
                  <a:ext cx="26955" cy="9525"/>
                </a:xfrm>
                <a:custGeom>
                  <a:avLst/>
                  <a:gdLst>
                    <a:gd name="connsiteX0" fmla="*/ 27252 w 26955"/>
                    <a:gd name="connsiteY0" fmla="*/ 18 h 9525"/>
                    <a:gd name="connsiteX1" fmla="*/ 297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52" y="18"/>
                      </a:moveTo>
                      <a:lnTo>
                        <a:pt x="297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93" name="Graphic 2">
                <a:extLst>
                  <a:ext uri="{FF2B5EF4-FFF2-40B4-BE49-F238E27FC236}">
                    <a16:creationId xmlns:a16="http://schemas.microsoft.com/office/drawing/2014/main" id="{25AA3611-DDE7-6CDF-200B-6F756CF19A80}"/>
                  </a:ext>
                </a:extLst>
              </p:cNvPr>
              <p:cNvGrpSpPr/>
              <p:nvPr/>
            </p:nvGrpSpPr>
            <p:grpSpPr>
              <a:xfrm>
                <a:off x="6736280" y="1735197"/>
                <a:ext cx="72000" cy="70946"/>
                <a:chOff x="2965981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201" name="Freeform: Shape 1200">
                  <a:extLst>
                    <a:ext uri="{FF2B5EF4-FFF2-40B4-BE49-F238E27FC236}">
                      <a16:creationId xmlns:a16="http://schemas.microsoft.com/office/drawing/2014/main" id="{4A120D52-79CF-AD45-28F6-DE043B933E62}"/>
                    </a:ext>
                  </a:extLst>
                </p:cNvPr>
                <p:cNvSpPr/>
                <p:nvPr/>
              </p:nvSpPr>
              <p:spPr>
                <a:xfrm>
                  <a:off x="2979507" y="3089731"/>
                  <a:ext cx="9525" cy="26955"/>
                </a:xfrm>
                <a:custGeom>
                  <a:avLst/>
                  <a:gdLst>
                    <a:gd name="connsiteX0" fmla="*/ 296 w 9525"/>
                    <a:gd name="connsiteY0" fmla="*/ 18 h 26955"/>
                    <a:gd name="connsiteX1" fmla="*/ 296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96" y="18"/>
                      </a:moveTo>
                      <a:lnTo>
                        <a:pt x="296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02" name="Freeform: Shape 1201">
                  <a:extLst>
                    <a:ext uri="{FF2B5EF4-FFF2-40B4-BE49-F238E27FC236}">
                      <a16:creationId xmlns:a16="http://schemas.microsoft.com/office/drawing/2014/main" id="{3FD644BF-647D-7744-0532-125496F62312}"/>
                    </a:ext>
                  </a:extLst>
                </p:cNvPr>
                <p:cNvSpPr/>
                <p:nvPr/>
              </p:nvSpPr>
              <p:spPr>
                <a:xfrm>
                  <a:off x="2965981" y="3103257"/>
                  <a:ext cx="26955" cy="9525"/>
                </a:xfrm>
                <a:custGeom>
                  <a:avLst/>
                  <a:gdLst>
                    <a:gd name="connsiteX0" fmla="*/ 27252 w 26955"/>
                    <a:gd name="connsiteY0" fmla="*/ 18 h 9525"/>
                    <a:gd name="connsiteX1" fmla="*/ 296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52" y="18"/>
                      </a:moveTo>
                      <a:lnTo>
                        <a:pt x="296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94" name="Graphic 2">
                <a:extLst>
                  <a:ext uri="{FF2B5EF4-FFF2-40B4-BE49-F238E27FC236}">
                    <a16:creationId xmlns:a16="http://schemas.microsoft.com/office/drawing/2014/main" id="{39EE0430-C9A0-C110-B1F4-44216ABC4F56}"/>
                  </a:ext>
                </a:extLst>
              </p:cNvPr>
              <p:cNvGrpSpPr/>
              <p:nvPr/>
            </p:nvGrpSpPr>
            <p:grpSpPr>
              <a:xfrm>
                <a:off x="6682806" y="1735197"/>
                <a:ext cx="72000" cy="70946"/>
                <a:chOff x="2938740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199" name="Freeform: Shape 1198">
                  <a:extLst>
                    <a:ext uri="{FF2B5EF4-FFF2-40B4-BE49-F238E27FC236}">
                      <a16:creationId xmlns:a16="http://schemas.microsoft.com/office/drawing/2014/main" id="{ED273FDB-6907-6CC5-6AEA-1A829388790C}"/>
                    </a:ext>
                  </a:extLst>
                </p:cNvPr>
                <p:cNvSpPr/>
                <p:nvPr/>
              </p:nvSpPr>
              <p:spPr>
                <a:xfrm>
                  <a:off x="2952265" y="3089731"/>
                  <a:ext cx="9525" cy="26955"/>
                </a:xfrm>
                <a:custGeom>
                  <a:avLst/>
                  <a:gdLst>
                    <a:gd name="connsiteX0" fmla="*/ 293 w 9525"/>
                    <a:gd name="connsiteY0" fmla="*/ 18 h 26955"/>
                    <a:gd name="connsiteX1" fmla="*/ 293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93" y="18"/>
                      </a:moveTo>
                      <a:lnTo>
                        <a:pt x="293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200" name="Freeform: Shape 1199">
                  <a:extLst>
                    <a:ext uri="{FF2B5EF4-FFF2-40B4-BE49-F238E27FC236}">
                      <a16:creationId xmlns:a16="http://schemas.microsoft.com/office/drawing/2014/main" id="{79EAE782-078F-9B31-8039-4A2F6678242B}"/>
                    </a:ext>
                  </a:extLst>
                </p:cNvPr>
                <p:cNvSpPr/>
                <p:nvPr/>
              </p:nvSpPr>
              <p:spPr>
                <a:xfrm>
                  <a:off x="2938740" y="3103257"/>
                  <a:ext cx="26955" cy="9525"/>
                </a:xfrm>
                <a:custGeom>
                  <a:avLst/>
                  <a:gdLst>
                    <a:gd name="connsiteX0" fmla="*/ 27249 w 26955"/>
                    <a:gd name="connsiteY0" fmla="*/ 18 h 9525"/>
                    <a:gd name="connsiteX1" fmla="*/ 293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49" y="18"/>
                      </a:moveTo>
                      <a:lnTo>
                        <a:pt x="293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95" name="Graphic 2">
                <a:extLst>
                  <a:ext uri="{FF2B5EF4-FFF2-40B4-BE49-F238E27FC236}">
                    <a16:creationId xmlns:a16="http://schemas.microsoft.com/office/drawing/2014/main" id="{D135253B-C4C2-DC61-C697-90902F9307BC}"/>
                  </a:ext>
                </a:extLst>
              </p:cNvPr>
              <p:cNvGrpSpPr/>
              <p:nvPr/>
            </p:nvGrpSpPr>
            <p:grpSpPr>
              <a:xfrm>
                <a:off x="6646719" y="1735197"/>
                <a:ext cx="72000" cy="70946"/>
                <a:chOff x="2920357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197" name="Freeform: Shape 1196">
                  <a:extLst>
                    <a:ext uri="{FF2B5EF4-FFF2-40B4-BE49-F238E27FC236}">
                      <a16:creationId xmlns:a16="http://schemas.microsoft.com/office/drawing/2014/main" id="{8EAC225D-88BA-7AA1-8E30-13EF659A86B7}"/>
                    </a:ext>
                  </a:extLst>
                </p:cNvPr>
                <p:cNvSpPr/>
                <p:nvPr/>
              </p:nvSpPr>
              <p:spPr>
                <a:xfrm>
                  <a:off x="2933882" y="3089731"/>
                  <a:ext cx="9525" cy="26955"/>
                </a:xfrm>
                <a:custGeom>
                  <a:avLst/>
                  <a:gdLst>
                    <a:gd name="connsiteX0" fmla="*/ 291 w 9525"/>
                    <a:gd name="connsiteY0" fmla="*/ 18 h 26955"/>
                    <a:gd name="connsiteX1" fmla="*/ 291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91" y="18"/>
                      </a:moveTo>
                      <a:lnTo>
                        <a:pt x="291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98" name="Freeform: Shape 1197">
                  <a:extLst>
                    <a:ext uri="{FF2B5EF4-FFF2-40B4-BE49-F238E27FC236}">
                      <a16:creationId xmlns:a16="http://schemas.microsoft.com/office/drawing/2014/main" id="{82E9A980-F947-E594-F601-9764A69DF261}"/>
                    </a:ext>
                  </a:extLst>
                </p:cNvPr>
                <p:cNvSpPr/>
                <p:nvPr/>
              </p:nvSpPr>
              <p:spPr>
                <a:xfrm>
                  <a:off x="2920357" y="3103257"/>
                  <a:ext cx="26955" cy="9525"/>
                </a:xfrm>
                <a:custGeom>
                  <a:avLst/>
                  <a:gdLst>
                    <a:gd name="connsiteX0" fmla="*/ 27247 w 26955"/>
                    <a:gd name="connsiteY0" fmla="*/ 18 h 9525"/>
                    <a:gd name="connsiteX1" fmla="*/ 291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47" y="18"/>
                      </a:moveTo>
                      <a:lnTo>
                        <a:pt x="291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96" name="Graphic 2">
                <a:extLst>
                  <a:ext uri="{FF2B5EF4-FFF2-40B4-BE49-F238E27FC236}">
                    <a16:creationId xmlns:a16="http://schemas.microsoft.com/office/drawing/2014/main" id="{77A5417B-EAEE-A088-D54C-5AF5D35E7036}"/>
                  </a:ext>
                </a:extLst>
              </p:cNvPr>
              <p:cNvGrpSpPr/>
              <p:nvPr/>
            </p:nvGrpSpPr>
            <p:grpSpPr>
              <a:xfrm>
                <a:off x="6123559" y="1735197"/>
                <a:ext cx="72000" cy="70946"/>
                <a:chOff x="2653847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195" name="Freeform: Shape 1194">
                  <a:extLst>
                    <a:ext uri="{FF2B5EF4-FFF2-40B4-BE49-F238E27FC236}">
                      <a16:creationId xmlns:a16="http://schemas.microsoft.com/office/drawing/2014/main" id="{BD30D3E5-8390-DD92-A594-EAFCD77C0BA9}"/>
                    </a:ext>
                  </a:extLst>
                </p:cNvPr>
                <p:cNvSpPr/>
                <p:nvPr/>
              </p:nvSpPr>
              <p:spPr>
                <a:xfrm>
                  <a:off x="2667373" y="3089731"/>
                  <a:ext cx="9525" cy="26955"/>
                </a:xfrm>
                <a:custGeom>
                  <a:avLst/>
                  <a:gdLst>
                    <a:gd name="connsiteX0" fmla="*/ 263 w 9525"/>
                    <a:gd name="connsiteY0" fmla="*/ 18 h 26955"/>
                    <a:gd name="connsiteX1" fmla="*/ 263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63" y="18"/>
                      </a:moveTo>
                      <a:lnTo>
                        <a:pt x="263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96" name="Freeform: Shape 1195">
                  <a:extLst>
                    <a:ext uri="{FF2B5EF4-FFF2-40B4-BE49-F238E27FC236}">
                      <a16:creationId xmlns:a16="http://schemas.microsoft.com/office/drawing/2014/main" id="{A5BB650F-0629-A19B-4956-2D7175AF315F}"/>
                    </a:ext>
                  </a:extLst>
                </p:cNvPr>
                <p:cNvSpPr/>
                <p:nvPr/>
              </p:nvSpPr>
              <p:spPr>
                <a:xfrm>
                  <a:off x="2653847" y="3103257"/>
                  <a:ext cx="26955" cy="9525"/>
                </a:xfrm>
                <a:custGeom>
                  <a:avLst/>
                  <a:gdLst>
                    <a:gd name="connsiteX0" fmla="*/ 27219 w 26955"/>
                    <a:gd name="connsiteY0" fmla="*/ 18 h 9525"/>
                    <a:gd name="connsiteX1" fmla="*/ 263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19" y="18"/>
                      </a:moveTo>
                      <a:lnTo>
                        <a:pt x="263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97" name="Graphic 2">
                <a:extLst>
                  <a:ext uri="{FF2B5EF4-FFF2-40B4-BE49-F238E27FC236}">
                    <a16:creationId xmlns:a16="http://schemas.microsoft.com/office/drawing/2014/main" id="{4E60EDD4-D1DD-0AC5-DA18-3380EE9D9E55}"/>
                  </a:ext>
                </a:extLst>
              </p:cNvPr>
              <p:cNvGrpSpPr/>
              <p:nvPr/>
            </p:nvGrpSpPr>
            <p:grpSpPr>
              <a:xfrm>
                <a:off x="6093643" y="1735197"/>
                <a:ext cx="72000" cy="70946"/>
                <a:chOff x="2638607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193" name="Freeform: Shape 1192">
                  <a:extLst>
                    <a:ext uri="{FF2B5EF4-FFF2-40B4-BE49-F238E27FC236}">
                      <a16:creationId xmlns:a16="http://schemas.microsoft.com/office/drawing/2014/main" id="{857A33A6-08B7-959D-3EE0-C74A07B08D55}"/>
                    </a:ext>
                  </a:extLst>
                </p:cNvPr>
                <p:cNvSpPr/>
                <p:nvPr/>
              </p:nvSpPr>
              <p:spPr>
                <a:xfrm>
                  <a:off x="2652133" y="3089731"/>
                  <a:ext cx="9525" cy="26955"/>
                </a:xfrm>
                <a:custGeom>
                  <a:avLst/>
                  <a:gdLst>
                    <a:gd name="connsiteX0" fmla="*/ 262 w 9525"/>
                    <a:gd name="connsiteY0" fmla="*/ 18 h 26955"/>
                    <a:gd name="connsiteX1" fmla="*/ 262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62" y="18"/>
                      </a:moveTo>
                      <a:lnTo>
                        <a:pt x="262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94" name="Freeform: Shape 1193">
                  <a:extLst>
                    <a:ext uri="{FF2B5EF4-FFF2-40B4-BE49-F238E27FC236}">
                      <a16:creationId xmlns:a16="http://schemas.microsoft.com/office/drawing/2014/main" id="{9955B3E5-7736-E046-CC07-69E32B349C2D}"/>
                    </a:ext>
                  </a:extLst>
                </p:cNvPr>
                <p:cNvSpPr/>
                <p:nvPr/>
              </p:nvSpPr>
              <p:spPr>
                <a:xfrm>
                  <a:off x="2638607" y="3103257"/>
                  <a:ext cx="26955" cy="9525"/>
                </a:xfrm>
                <a:custGeom>
                  <a:avLst/>
                  <a:gdLst>
                    <a:gd name="connsiteX0" fmla="*/ 27217 w 26955"/>
                    <a:gd name="connsiteY0" fmla="*/ 18 h 9525"/>
                    <a:gd name="connsiteX1" fmla="*/ 262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17" y="18"/>
                      </a:moveTo>
                      <a:lnTo>
                        <a:pt x="262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98" name="Graphic 2">
                <a:extLst>
                  <a:ext uri="{FF2B5EF4-FFF2-40B4-BE49-F238E27FC236}">
                    <a16:creationId xmlns:a16="http://schemas.microsoft.com/office/drawing/2014/main" id="{B53043B0-CE3F-3B0A-A932-7554546D16A6}"/>
                  </a:ext>
                </a:extLst>
              </p:cNvPr>
              <p:cNvGrpSpPr/>
              <p:nvPr/>
            </p:nvGrpSpPr>
            <p:grpSpPr>
              <a:xfrm>
                <a:off x="6033997" y="1735197"/>
                <a:ext cx="72000" cy="70946"/>
                <a:chOff x="2608222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191" name="Freeform: Shape 1190">
                  <a:extLst>
                    <a:ext uri="{FF2B5EF4-FFF2-40B4-BE49-F238E27FC236}">
                      <a16:creationId xmlns:a16="http://schemas.microsoft.com/office/drawing/2014/main" id="{A934328A-293C-39E8-A593-1B85C187EEEE}"/>
                    </a:ext>
                  </a:extLst>
                </p:cNvPr>
                <p:cNvSpPr/>
                <p:nvPr/>
              </p:nvSpPr>
              <p:spPr>
                <a:xfrm>
                  <a:off x="2621748" y="3089731"/>
                  <a:ext cx="9525" cy="26955"/>
                </a:xfrm>
                <a:custGeom>
                  <a:avLst/>
                  <a:gdLst>
                    <a:gd name="connsiteX0" fmla="*/ 259 w 9525"/>
                    <a:gd name="connsiteY0" fmla="*/ 18 h 26955"/>
                    <a:gd name="connsiteX1" fmla="*/ 259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59" y="18"/>
                      </a:moveTo>
                      <a:lnTo>
                        <a:pt x="259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92" name="Freeform: Shape 1191">
                  <a:extLst>
                    <a:ext uri="{FF2B5EF4-FFF2-40B4-BE49-F238E27FC236}">
                      <a16:creationId xmlns:a16="http://schemas.microsoft.com/office/drawing/2014/main" id="{C0F041AA-49B1-AB6C-DDE3-30AED8CA1500}"/>
                    </a:ext>
                  </a:extLst>
                </p:cNvPr>
                <p:cNvSpPr/>
                <p:nvPr/>
              </p:nvSpPr>
              <p:spPr>
                <a:xfrm>
                  <a:off x="2608222" y="3103257"/>
                  <a:ext cx="26955" cy="9525"/>
                </a:xfrm>
                <a:custGeom>
                  <a:avLst/>
                  <a:gdLst>
                    <a:gd name="connsiteX0" fmla="*/ 27214 w 26955"/>
                    <a:gd name="connsiteY0" fmla="*/ 18 h 9525"/>
                    <a:gd name="connsiteX1" fmla="*/ 259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14" y="18"/>
                      </a:moveTo>
                      <a:lnTo>
                        <a:pt x="259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99" name="Graphic 2">
                <a:extLst>
                  <a:ext uri="{FF2B5EF4-FFF2-40B4-BE49-F238E27FC236}">
                    <a16:creationId xmlns:a16="http://schemas.microsoft.com/office/drawing/2014/main" id="{34BF0794-1153-C66F-7539-669231B41A13}"/>
                  </a:ext>
                </a:extLst>
              </p:cNvPr>
              <p:cNvGrpSpPr/>
              <p:nvPr/>
            </p:nvGrpSpPr>
            <p:grpSpPr>
              <a:xfrm>
                <a:off x="6028203" y="1735197"/>
                <a:ext cx="72000" cy="70946"/>
                <a:chOff x="2605270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189" name="Freeform: Shape 1188">
                  <a:extLst>
                    <a:ext uri="{FF2B5EF4-FFF2-40B4-BE49-F238E27FC236}">
                      <a16:creationId xmlns:a16="http://schemas.microsoft.com/office/drawing/2014/main" id="{E43CC5F3-8DBF-BC6C-F3E9-2E503EA82EDC}"/>
                    </a:ext>
                  </a:extLst>
                </p:cNvPr>
                <p:cNvSpPr/>
                <p:nvPr/>
              </p:nvSpPr>
              <p:spPr>
                <a:xfrm>
                  <a:off x="2618795" y="3089731"/>
                  <a:ext cx="9525" cy="26955"/>
                </a:xfrm>
                <a:custGeom>
                  <a:avLst/>
                  <a:gdLst>
                    <a:gd name="connsiteX0" fmla="*/ 258 w 9525"/>
                    <a:gd name="connsiteY0" fmla="*/ 18 h 26955"/>
                    <a:gd name="connsiteX1" fmla="*/ 258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58" y="18"/>
                      </a:moveTo>
                      <a:lnTo>
                        <a:pt x="258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90" name="Freeform: Shape 1189">
                  <a:extLst>
                    <a:ext uri="{FF2B5EF4-FFF2-40B4-BE49-F238E27FC236}">
                      <a16:creationId xmlns:a16="http://schemas.microsoft.com/office/drawing/2014/main" id="{ECA0BA07-3479-5AA2-C2C8-79C6AAB01897}"/>
                    </a:ext>
                  </a:extLst>
                </p:cNvPr>
                <p:cNvSpPr/>
                <p:nvPr/>
              </p:nvSpPr>
              <p:spPr>
                <a:xfrm>
                  <a:off x="2605270" y="3103257"/>
                  <a:ext cx="26955" cy="9525"/>
                </a:xfrm>
                <a:custGeom>
                  <a:avLst/>
                  <a:gdLst>
                    <a:gd name="connsiteX0" fmla="*/ 27214 w 26955"/>
                    <a:gd name="connsiteY0" fmla="*/ 18 h 9525"/>
                    <a:gd name="connsiteX1" fmla="*/ 258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14" y="18"/>
                      </a:moveTo>
                      <a:lnTo>
                        <a:pt x="258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00" name="Graphic 2">
                <a:extLst>
                  <a:ext uri="{FF2B5EF4-FFF2-40B4-BE49-F238E27FC236}">
                    <a16:creationId xmlns:a16="http://schemas.microsoft.com/office/drawing/2014/main" id="{E3F5743A-4D05-695A-68FF-5E0A40C10B87}"/>
                  </a:ext>
                </a:extLst>
              </p:cNvPr>
              <p:cNvGrpSpPr/>
              <p:nvPr/>
            </p:nvGrpSpPr>
            <p:grpSpPr>
              <a:xfrm>
                <a:off x="5873572" y="1735197"/>
                <a:ext cx="72000" cy="70946"/>
                <a:chOff x="2526498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187" name="Freeform: Shape 1186">
                  <a:extLst>
                    <a:ext uri="{FF2B5EF4-FFF2-40B4-BE49-F238E27FC236}">
                      <a16:creationId xmlns:a16="http://schemas.microsoft.com/office/drawing/2014/main" id="{2F06033D-9B0D-8542-C3B0-0023C5382E83}"/>
                    </a:ext>
                  </a:extLst>
                </p:cNvPr>
                <p:cNvSpPr/>
                <p:nvPr/>
              </p:nvSpPr>
              <p:spPr>
                <a:xfrm>
                  <a:off x="2540023" y="3089731"/>
                  <a:ext cx="9525" cy="26955"/>
                </a:xfrm>
                <a:custGeom>
                  <a:avLst/>
                  <a:gdLst>
                    <a:gd name="connsiteX0" fmla="*/ 250 w 9525"/>
                    <a:gd name="connsiteY0" fmla="*/ 18 h 26955"/>
                    <a:gd name="connsiteX1" fmla="*/ 250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50" y="18"/>
                      </a:moveTo>
                      <a:lnTo>
                        <a:pt x="250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88" name="Freeform: Shape 1187">
                  <a:extLst>
                    <a:ext uri="{FF2B5EF4-FFF2-40B4-BE49-F238E27FC236}">
                      <a16:creationId xmlns:a16="http://schemas.microsoft.com/office/drawing/2014/main" id="{8022BE17-7D01-6C5C-A008-6F7950C50BB5}"/>
                    </a:ext>
                  </a:extLst>
                </p:cNvPr>
                <p:cNvSpPr/>
                <p:nvPr/>
              </p:nvSpPr>
              <p:spPr>
                <a:xfrm>
                  <a:off x="2526498" y="3103257"/>
                  <a:ext cx="26955" cy="9525"/>
                </a:xfrm>
                <a:custGeom>
                  <a:avLst/>
                  <a:gdLst>
                    <a:gd name="connsiteX0" fmla="*/ 27206 w 26955"/>
                    <a:gd name="connsiteY0" fmla="*/ 18 h 9525"/>
                    <a:gd name="connsiteX1" fmla="*/ 250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06" y="18"/>
                      </a:moveTo>
                      <a:lnTo>
                        <a:pt x="250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01" name="Graphic 2">
                <a:extLst>
                  <a:ext uri="{FF2B5EF4-FFF2-40B4-BE49-F238E27FC236}">
                    <a16:creationId xmlns:a16="http://schemas.microsoft.com/office/drawing/2014/main" id="{0BBA7D7A-FAD6-CC7D-8F9F-97F57957D29B}"/>
                  </a:ext>
                </a:extLst>
              </p:cNvPr>
              <p:cNvGrpSpPr/>
              <p:nvPr/>
            </p:nvGrpSpPr>
            <p:grpSpPr>
              <a:xfrm>
                <a:off x="5831876" y="1735197"/>
                <a:ext cx="72000" cy="70946"/>
                <a:chOff x="2505257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185" name="Freeform: Shape 1184">
                  <a:extLst>
                    <a:ext uri="{FF2B5EF4-FFF2-40B4-BE49-F238E27FC236}">
                      <a16:creationId xmlns:a16="http://schemas.microsoft.com/office/drawing/2014/main" id="{A264F927-DFBD-D823-DDD5-055D4F7669CF}"/>
                    </a:ext>
                  </a:extLst>
                </p:cNvPr>
                <p:cNvSpPr/>
                <p:nvPr/>
              </p:nvSpPr>
              <p:spPr>
                <a:xfrm>
                  <a:off x="2518783" y="3089731"/>
                  <a:ext cx="9525" cy="26955"/>
                </a:xfrm>
                <a:custGeom>
                  <a:avLst/>
                  <a:gdLst>
                    <a:gd name="connsiteX0" fmla="*/ 248 w 9525"/>
                    <a:gd name="connsiteY0" fmla="*/ 18 h 26955"/>
                    <a:gd name="connsiteX1" fmla="*/ 248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48" y="18"/>
                      </a:moveTo>
                      <a:lnTo>
                        <a:pt x="248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86" name="Freeform: Shape 1185">
                  <a:extLst>
                    <a:ext uri="{FF2B5EF4-FFF2-40B4-BE49-F238E27FC236}">
                      <a16:creationId xmlns:a16="http://schemas.microsoft.com/office/drawing/2014/main" id="{BC5FE114-C2EB-FFD5-3C83-D95CD365504C}"/>
                    </a:ext>
                  </a:extLst>
                </p:cNvPr>
                <p:cNvSpPr/>
                <p:nvPr/>
              </p:nvSpPr>
              <p:spPr>
                <a:xfrm>
                  <a:off x="2505257" y="3103257"/>
                  <a:ext cx="26955" cy="9525"/>
                </a:xfrm>
                <a:custGeom>
                  <a:avLst/>
                  <a:gdLst>
                    <a:gd name="connsiteX0" fmla="*/ 27203 w 26955"/>
                    <a:gd name="connsiteY0" fmla="*/ 18 h 9525"/>
                    <a:gd name="connsiteX1" fmla="*/ 248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03" y="18"/>
                      </a:moveTo>
                      <a:lnTo>
                        <a:pt x="248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02" name="Graphic 2">
                <a:extLst>
                  <a:ext uri="{FF2B5EF4-FFF2-40B4-BE49-F238E27FC236}">
                    <a16:creationId xmlns:a16="http://schemas.microsoft.com/office/drawing/2014/main" id="{E21E065C-C575-7D4B-83FE-C9AB48C5DA10}"/>
                  </a:ext>
                </a:extLst>
              </p:cNvPr>
              <p:cNvGrpSpPr/>
              <p:nvPr/>
            </p:nvGrpSpPr>
            <p:grpSpPr>
              <a:xfrm>
                <a:off x="5825706" y="1735197"/>
                <a:ext cx="72000" cy="70946"/>
                <a:chOff x="2502114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183" name="Freeform: Shape 1182">
                  <a:extLst>
                    <a:ext uri="{FF2B5EF4-FFF2-40B4-BE49-F238E27FC236}">
                      <a16:creationId xmlns:a16="http://schemas.microsoft.com/office/drawing/2014/main" id="{C465A833-9907-ED02-3710-5F71A679C98B}"/>
                    </a:ext>
                  </a:extLst>
                </p:cNvPr>
                <p:cNvSpPr/>
                <p:nvPr/>
              </p:nvSpPr>
              <p:spPr>
                <a:xfrm>
                  <a:off x="2515639" y="3089731"/>
                  <a:ext cx="9525" cy="26955"/>
                </a:xfrm>
                <a:custGeom>
                  <a:avLst/>
                  <a:gdLst>
                    <a:gd name="connsiteX0" fmla="*/ 247 w 9525"/>
                    <a:gd name="connsiteY0" fmla="*/ 18 h 26955"/>
                    <a:gd name="connsiteX1" fmla="*/ 247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47" y="18"/>
                      </a:moveTo>
                      <a:lnTo>
                        <a:pt x="247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84" name="Freeform: Shape 1183">
                  <a:extLst>
                    <a:ext uri="{FF2B5EF4-FFF2-40B4-BE49-F238E27FC236}">
                      <a16:creationId xmlns:a16="http://schemas.microsoft.com/office/drawing/2014/main" id="{640F52BC-394C-53E7-7567-730A1067B292}"/>
                    </a:ext>
                  </a:extLst>
                </p:cNvPr>
                <p:cNvSpPr/>
                <p:nvPr/>
              </p:nvSpPr>
              <p:spPr>
                <a:xfrm>
                  <a:off x="2502114" y="3103257"/>
                  <a:ext cx="26955" cy="9525"/>
                </a:xfrm>
                <a:custGeom>
                  <a:avLst/>
                  <a:gdLst>
                    <a:gd name="connsiteX0" fmla="*/ 27203 w 26955"/>
                    <a:gd name="connsiteY0" fmla="*/ 18 h 9525"/>
                    <a:gd name="connsiteX1" fmla="*/ 247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03" y="18"/>
                      </a:moveTo>
                      <a:lnTo>
                        <a:pt x="247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03" name="Graphic 2">
                <a:extLst>
                  <a:ext uri="{FF2B5EF4-FFF2-40B4-BE49-F238E27FC236}">
                    <a16:creationId xmlns:a16="http://schemas.microsoft.com/office/drawing/2014/main" id="{82D4F779-D682-7456-5EA8-01D675547010}"/>
                  </a:ext>
                </a:extLst>
              </p:cNvPr>
              <p:cNvGrpSpPr/>
              <p:nvPr/>
            </p:nvGrpSpPr>
            <p:grpSpPr>
              <a:xfrm>
                <a:off x="5772419" y="1735197"/>
                <a:ext cx="72000" cy="70946"/>
                <a:chOff x="2474968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181" name="Freeform: Shape 1180">
                  <a:extLst>
                    <a:ext uri="{FF2B5EF4-FFF2-40B4-BE49-F238E27FC236}">
                      <a16:creationId xmlns:a16="http://schemas.microsoft.com/office/drawing/2014/main" id="{1AE728E4-3655-386C-C2FD-40B6B361AC0A}"/>
                    </a:ext>
                  </a:extLst>
                </p:cNvPr>
                <p:cNvSpPr/>
                <p:nvPr/>
              </p:nvSpPr>
              <p:spPr>
                <a:xfrm>
                  <a:off x="2488493" y="3089731"/>
                  <a:ext cx="9525" cy="26955"/>
                </a:xfrm>
                <a:custGeom>
                  <a:avLst/>
                  <a:gdLst>
                    <a:gd name="connsiteX0" fmla="*/ 245 w 9525"/>
                    <a:gd name="connsiteY0" fmla="*/ 18 h 26955"/>
                    <a:gd name="connsiteX1" fmla="*/ 245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45" y="18"/>
                      </a:moveTo>
                      <a:lnTo>
                        <a:pt x="245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82" name="Freeform: Shape 1181">
                  <a:extLst>
                    <a:ext uri="{FF2B5EF4-FFF2-40B4-BE49-F238E27FC236}">
                      <a16:creationId xmlns:a16="http://schemas.microsoft.com/office/drawing/2014/main" id="{8585625C-CF64-CF7D-ECC2-4BFA567E8EAA}"/>
                    </a:ext>
                  </a:extLst>
                </p:cNvPr>
                <p:cNvSpPr/>
                <p:nvPr/>
              </p:nvSpPr>
              <p:spPr>
                <a:xfrm>
                  <a:off x="2474968" y="3103257"/>
                  <a:ext cx="26955" cy="9525"/>
                </a:xfrm>
                <a:custGeom>
                  <a:avLst/>
                  <a:gdLst>
                    <a:gd name="connsiteX0" fmla="*/ 27200 w 26955"/>
                    <a:gd name="connsiteY0" fmla="*/ 18 h 9525"/>
                    <a:gd name="connsiteX1" fmla="*/ 245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200" y="18"/>
                      </a:moveTo>
                      <a:lnTo>
                        <a:pt x="245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04" name="Graphic 2">
                <a:extLst>
                  <a:ext uri="{FF2B5EF4-FFF2-40B4-BE49-F238E27FC236}">
                    <a16:creationId xmlns:a16="http://schemas.microsoft.com/office/drawing/2014/main" id="{779ABC83-7593-5F1C-EE2B-AE041396028E}"/>
                  </a:ext>
                </a:extLst>
              </p:cNvPr>
              <p:cNvGrpSpPr/>
              <p:nvPr/>
            </p:nvGrpSpPr>
            <p:grpSpPr>
              <a:xfrm>
                <a:off x="5683230" y="1735197"/>
                <a:ext cx="72000" cy="70946"/>
                <a:chOff x="2429533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179" name="Freeform: Shape 1178">
                  <a:extLst>
                    <a:ext uri="{FF2B5EF4-FFF2-40B4-BE49-F238E27FC236}">
                      <a16:creationId xmlns:a16="http://schemas.microsoft.com/office/drawing/2014/main" id="{FBF5612A-851F-D0A9-F19C-D4309CCA245A}"/>
                    </a:ext>
                  </a:extLst>
                </p:cNvPr>
                <p:cNvSpPr/>
                <p:nvPr/>
              </p:nvSpPr>
              <p:spPr>
                <a:xfrm>
                  <a:off x="2443059" y="3089731"/>
                  <a:ext cx="9525" cy="26955"/>
                </a:xfrm>
                <a:custGeom>
                  <a:avLst/>
                  <a:gdLst>
                    <a:gd name="connsiteX0" fmla="*/ 240 w 9525"/>
                    <a:gd name="connsiteY0" fmla="*/ 18 h 26955"/>
                    <a:gd name="connsiteX1" fmla="*/ 240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40" y="18"/>
                      </a:moveTo>
                      <a:lnTo>
                        <a:pt x="240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80" name="Freeform: Shape 1179">
                  <a:extLst>
                    <a:ext uri="{FF2B5EF4-FFF2-40B4-BE49-F238E27FC236}">
                      <a16:creationId xmlns:a16="http://schemas.microsoft.com/office/drawing/2014/main" id="{71B60E22-74D2-A527-72BC-E8B8237A8264}"/>
                    </a:ext>
                  </a:extLst>
                </p:cNvPr>
                <p:cNvSpPr/>
                <p:nvPr/>
              </p:nvSpPr>
              <p:spPr>
                <a:xfrm>
                  <a:off x="2429533" y="3103257"/>
                  <a:ext cx="26955" cy="9525"/>
                </a:xfrm>
                <a:custGeom>
                  <a:avLst/>
                  <a:gdLst>
                    <a:gd name="connsiteX0" fmla="*/ 27196 w 26955"/>
                    <a:gd name="connsiteY0" fmla="*/ 18 h 9525"/>
                    <a:gd name="connsiteX1" fmla="*/ 240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96" y="18"/>
                      </a:moveTo>
                      <a:lnTo>
                        <a:pt x="240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05" name="Graphic 2">
                <a:extLst>
                  <a:ext uri="{FF2B5EF4-FFF2-40B4-BE49-F238E27FC236}">
                    <a16:creationId xmlns:a16="http://schemas.microsoft.com/office/drawing/2014/main" id="{176BC604-DBCB-8640-02BD-EFFEC338A35A}"/>
                  </a:ext>
                </a:extLst>
              </p:cNvPr>
              <p:cNvGrpSpPr/>
              <p:nvPr/>
            </p:nvGrpSpPr>
            <p:grpSpPr>
              <a:xfrm>
                <a:off x="5677060" y="1735197"/>
                <a:ext cx="72000" cy="70946"/>
                <a:chOff x="2426390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177" name="Freeform: Shape 1176">
                  <a:extLst>
                    <a:ext uri="{FF2B5EF4-FFF2-40B4-BE49-F238E27FC236}">
                      <a16:creationId xmlns:a16="http://schemas.microsoft.com/office/drawing/2014/main" id="{62A73743-6A61-C67C-FE7B-4EF58A498025}"/>
                    </a:ext>
                  </a:extLst>
                </p:cNvPr>
                <p:cNvSpPr/>
                <p:nvPr/>
              </p:nvSpPr>
              <p:spPr>
                <a:xfrm>
                  <a:off x="2439916" y="3089731"/>
                  <a:ext cx="9525" cy="26955"/>
                </a:xfrm>
                <a:custGeom>
                  <a:avLst/>
                  <a:gdLst>
                    <a:gd name="connsiteX0" fmla="*/ 239 w 9525"/>
                    <a:gd name="connsiteY0" fmla="*/ 18 h 26955"/>
                    <a:gd name="connsiteX1" fmla="*/ 239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39" y="18"/>
                      </a:moveTo>
                      <a:lnTo>
                        <a:pt x="239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78" name="Freeform: Shape 1177">
                  <a:extLst>
                    <a:ext uri="{FF2B5EF4-FFF2-40B4-BE49-F238E27FC236}">
                      <a16:creationId xmlns:a16="http://schemas.microsoft.com/office/drawing/2014/main" id="{E803FA16-71CA-10C9-1069-00249B58A659}"/>
                    </a:ext>
                  </a:extLst>
                </p:cNvPr>
                <p:cNvSpPr/>
                <p:nvPr/>
              </p:nvSpPr>
              <p:spPr>
                <a:xfrm>
                  <a:off x="2426390" y="3103257"/>
                  <a:ext cx="26955" cy="9525"/>
                </a:xfrm>
                <a:custGeom>
                  <a:avLst/>
                  <a:gdLst>
                    <a:gd name="connsiteX0" fmla="*/ 27195 w 26955"/>
                    <a:gd name="connsiteY0" fmla="*/ 18 h 9525"/>
                    <a:gd name="connsiteX1" fmla="*/ 239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95" y="18"/>
                      </a:moveTo>
                      <a:lnTo>
                        <a:pt x="239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06" name="Graphic 2">
                <a:extLst>
                  <a:ext uri="{FF2B5EF4-FFF2-40B4-BE49-F238E27FC236}">
                    <a16:creationId xmlns:a16="http://schemas.microsoft.com/office/drawing/2014/main" id="{C877CA7A-33FC-0342-CF42-528517F15600}"/>
                  </a:ext>
                </a:extLst>
              </p:cNvPr>
              <p:cNvGrpSpPr/>
              <p:nvPr/>
            </p:nvGrpSpPr>
            <p:grpSpPr>
              <a:xfrm>
                <a:off x="5617603" y="1735197"/>
                <a:ext cx="72000" cy="70946"/>
                <a:chOff x="2396101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175" name="Freeform: Shape 1174">
                  <a:extLst>
                    <a:ext uri="{FF2B5EF4-FFF2-40B4-BE49-F238E27FC236}">
                      <a16:creationId xmlns:a16="http://schemas.microsoft.com/office/drawing/2014/main" id="{F4032BB3-D6DD-0DC1-FB46-FCF5DCB9F362}"/>
                    </a:ext>
                  </a:extLst>
                </p:cNvPr>
                <p:cNvSpPr/>
                <p:nvPr/>
              </p:nvSpPr>
              <p:spPr>
                <a:xfrm>
                  <a:off x="2409626" y="3089731"/>
                  <a:ext cx="9525" cy="26955"/>
                </a:xfrm>
                <a:custGeom>
                  <a:avLst/>
                  <a:gdLst>
                    <a:gd name="connsiteX0" fmla="*/ 236 w 9525"/>
                    <a:gd name="connsiteY0" fmla="*/ 18 h 26955"/>
                    <a:gd name="connsiteX1" fmla="*/ 236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36" y="18"/>
                      </a:moveTo>
                      <a:lnTo>
                        <a:pt x="236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76" name="Freeform: Shape 1175">
                  <a:extLst>
                    <a:ext uri="{FF2B5EF4-FFF2-40B4-BE49-F238E27FC236}">
                      <a16:creationId xmlns:a16="http://schemas.microsoft.com/office/drawing/2014/main" id="{CEB11549-9C1C-0AEC-6B0A-4878B91C22BB}"/>
                    </a:ext>
                  </a:extLst>
                </p:cNvPr>
                <p:cNvSpPr/>
                <p:nvPr/>
              </p:nvSpPr>
              <p:spPr>
                <a:xfrm>
                  <a:off x="2396101" y="3103257"/>
                  <a:ext cx="26955" cy="9525"/>
                </a:xfrm>
                <a:custGeom>
                  <a:avLst/>
                  <a:gdLst>
                    <a:gd name="connsiteX0" fmla="*/ 27192 w 26955"/>
                    <a:gd name="connsiteY0" fmla="*/ 18 h 9525"/>
                    <a:gd name="connsiteX1" fmla="*/ 236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92" y="18"/>
                      </a:moveTo>
                      <a:lnTo>
                        <a:pt x="236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07" name="Graphic 2">
                <a:extLst>
                  <a:ext uri="{FF2B5EF4-FFF2-40B4-BE49-F238E27FC236}">
                    <a16:creationId xmlns:a16="http://schemas.microsoft.com/office/drawing/2014/main" id="{D58C3E78-7114-6C49-D597-9CE6CE6501F0}"/>
                  </a:ext>
                </a:extLst>
              </p:cNvPr>
              <p:cNvGrpSpPr/>
              <p:nvPr/>
            </p:nvGrpSpPr>
            <p:grpSpPr>
              <a:xfrm>
                <a:off x="5748486" y="1735197"/>
                <a:ext cx="72000" cy="70946"/>
                <a:chOff x="2462776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173" name="Freeform: Shape 1172">
                  <a:extLst>
                    <a:ext uri="{FF2B5EF4-FFF2-40B4-BE49-F238E27FC236}">
                      <a16:creationId xmlns:a16="http://schemas.microsoft.com/office/drawing/2014/main" id="{AD57F402-A4D1-6F17-0AD6-841642537B6E}"/>
                    </a:ext>
                  </a:extLst>
                </p:cNvPr>
                <p:cNvSpPr/>
                <p:nvPr/>
              </p:nvSpPr>
              <p:spPr>
                <a:xfrm>
                  <a:off x="2476301" y="3089731"/>
                  <a:ext cx="9525" cy="26955"/>
                </a:xfrm>
                <a:custGeom>
                  <a:avLst/>
                  <a:gdLst>
                    <a:gd name="connsiteX0" fmla="*/ 243 w 9525"/>
                    <a:gd name="connsiteY0" fmla="*/ 18 h 26955"/>
                    <a:gd name="connsiteX1" fmla="*/ 243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43" y="18"/>
                      </a:moveTo>
                      <a:lnTo>
                        <a:pt x="243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74" name="Freeform: Shape 1173">
                  <a:extLst>
                    <a:ext uri="{FF2B5EF4-FFF2-40B4-BE49-F238E27FC236}">
                      <a16:creationId xmlns:a16="http://schemas.microsoft.com/office/drawing/2014/main" id="{33340448-08E3-D0DF-F50D-2A3A000776AC}"/>
                    </a:ext>
                  </a:extLst>
                </p:cNvPr>
                <p:cNvSpPr/>
                <p:nvPr/>
              </p:nvSpPr>
              <p:spPr>
                <a:xfrm>
                  <a:off x="2462776" y="3103257"/>
                  <a:ext cx="26955" cy="9525"/>
                </a:xfrm>
                <a:custGeom>
                  <a:avLst/>
                  <a:gdLst>
                    <a:gd name="connsiteX0" fmla="*/ 27199 w 26955"/>
                    <a:gd name="connsiteY0" fmla="*/ 18 h 9525"/>
                    <a:gd name="connsiteX1" fmla="*/ 243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99" y="18"/>
                      </a:moveTo>
                      <a:lnTo>
                        <a:pt x="243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08" name="Graphic 2">
                <a:extLst>
                  <a:ext uri="{FF2B5EF4-FFF2-40B4-BE49-F238E27FC236}">
                    <a16:creationId xmlns:a16="http://schemas.microsoft.com/office/drawing/2014/main" id="{019A6E76-0CDF-4D6F-68DA-7F7F974F7A46}"/>
                  </a:ext>
                </a:extLst>
              </p:cNvPr>
              <p:cNvGrpSpPr/>
              <p:nvPr/>
            </p:nvGrpSpPr>
            <p:grpSpPr>
              <a:xfrm>
                <a:off x="5742314" y="1735197"/>
                <a:ext cx="72000" cy="70946"/>
                <a:chOff x="2459632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171" name="Freeform: Shape 1170">
                  <a:extLst>
                    <a:ext uri="{FF2B5EF4-FFF2-40B4-BE49-F238E27FC236}">
                      <a16:creationId xmlns:a16="http://schemas.microsoft.com/office/drawing/2014/main" id="{F1D3457D-742E-A6F1-7C5E-3FAEC014FA2C}"/>
                    </a:ext>
                  </a:extLst>
                </p:cNvPr>
                <p:cNvSpPr/>
                <p:nvPr/>
              </p:nvSpPr>
              <p:spPr>
                <a:xfrm>
                  <a:off x="2473158" y="3089731"/>
                  <a:ext cx="9525" cy="26955"/>
                </a:xfrm>
                <a:custGeom>
                  <a:avLst/>
                  <a:gdLst>
                    <a:gd name="connsiteX0" fmla="*/ 243 w 9525"/>
                    <a:gd name="connsiteY0" fmla="*/ 18 h 26955"/>
                    <a:gd name="connsiteX1" fmla="*/ 243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43" y="18"/>
                      </a:moveTo>
                      <a:lnTo>
                        <a:pt x="243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72" name="Freeform: Shape 1171">
                  <a:extLst>
                    <a:ext uri="{FF2B5EF4-FFF2-40B4-BE49-F238E27FC236}">
                      <a16:creationId xmlns:a16="http://schemas.microsoft.com/office/drawing/2014/main" id="{C71DAFFF-B817-149C-B668-366FA44E6F15}"/>
                    </a:ext>
                  </a:extLst>
                </p:cNvPr>
                <p:cNvSpPr/>
                <p:nvPr/>
              </p:nvSpPr>
              <p:spPr>
                <a:xfrm>
                  <a:off x="2459632" y="3103257"/>
                  <a:ext cx="26955" cy="9525"/>
                </a:xfrm>
                <a:custGeom>
                  <a:avLst/>
                  <a:gdLst>
                    <a:gd name="connsiteX0" fmla="*/ 27199 w 26955"/>
                    <a:gd name="connsiteY0" fmla="*/ 18 h 9525"/>
                    <a:gd name="connsiteX1" fmla="*/ 243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99" y="18"/>
                      </a:moveTo>
                      <a:lnTo>
                        <a:pt x="243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09" name="Graphic 2">
                <a:extLst>
                  <a:ext uri="{FF2B5EF4-FFF2-40B4-BE49-F238E27FC236}">
                    <a16:creationId xmlns:a16="http://schemas.microsoft.com/office/drawing/2014/main" id="{5AC623D1-FD48-9084-91D8-493CA1DDBC3D}"/>
                  </a:ext>
                </a:extLst>
              </p:cNvPr>
              <p:cNvGrpSpPr/>
              <p:nvPr/>
            </p:nvGrpSpPr>
            <p:grpSpPr>
              <a:xfrm>
                <a:off x="5736705" y="1735197"/>
                <a:ext cx="72000" cy="70946"/>
                <a:chOff x="2456775" y="3089731"/>
                <a:chExt cx="26955" cy="26955"/>
              </a:xfrm>
              <a:solidFill>
                <a:srgbClr val="000000"/>
              </a:solidFill>
            </p:grpSpPr>
            <p:sp>
              <p:nvSpPr>
                <p:cNvPr id="1169" name="Freeform: Shape 1168">
                  <a:extLst>
                    <a:ext uri="{FF2B5EF4-FFF2-40B4-BE49-F238E27FC236}">
                      <a16:creationId xmlns:a16="http://schemas.microsoft.com/office/drawing/2014/main" id="{28FD0393-5F86-C146-C4F6-2792EB91474D}"/>
                    </a:ext>
                  </a:extLst>
                </p:cNvPr>
                <p:cNvSpPr/>
                <p:nvPr/>
              </p:nvSpPr>
              <p:spPr>
                <a:xfrm>
                  <a:off x="2470300" y="3089731"/>
                  <a:ext cx="9525" cy="26955"/>
                </a:xfrm>
                <a:custGeom>
                  <a:avLst/>
                  <a:gdLst>
                    <a:gd name="connsiteX0" fmla="*/ 243 w 9525"/>
                    <a:gd name="connsiteY0" fmla="*/ 18 h 26955"/>
                    <a:gd name="connsiteX1" fmla="*/ 243 w 9525"/>
                    <a:gd name="connsiteY1" fmla="*/ 2697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43" y="18"/>
                      </a:moveTo>
                      <a:lnTo>
                        <a:pt x="243" y="2697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70" name="Freeform: Shape 1169">
                  <a:extLst>
                    <a:ext uri="{FF2B5EF4-FFF2-40B4-BE49-F238E27FC236}">
                      <a16:creationId xmlns:a16="http://schemas.microsoft.com/office/drawing/2014/main" id="{62D22BC1-FA2A-8FC3-5911-6B8E35CA5D85}"/>
                    </a:ext>
                  </a:extLst>
                </p:cNvPr>
                <p:cNvSpPr/>
                <p:nvPr/>
              </p:nvSpPr>
              <p:spPr>
                <a:xfrm>
                  <a:off x="2456775" y="3103257"/>
                  <a:ext cx="26955" cy="9525"/>
                </a:xfrm>
                <a:custGeom>
                  <a:avLst/>
                  <a:gdLst>
                    <a:gd name="connsiteX0" fmla="*/ 27198 w 26955"/>
                    <a:gd name="connsiteY0" fmla="*/ 18 h 9525"/>
                    <a:gd name="connsiteX1" fmla="*/ 243 w 26955"/>
                    <a:gd name="connsiteY1" fmla="*/ 1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98" y="18"/>
                      </a:moveTo>
                      <a:lnTo>
                        <a:pt x="243" y="1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10" name="Graphic 2">
                <a:extLst>
                  <a:ext uri="{FF2B5EF4-FFF2-40B4-BE49-F238E27FC236}">
                    <a16:creationId xmlns:a16="http://schemas.microsoft.com/office/drawing/2014/main" id="{DE244D65-4F54-8097-E1E4-359FD39AC5C5}"/>
                  </a:ext>
                </a:extLst>
              </p:cNvPr>
              <p:cNvGrpSpPr/>
              <p:nvPr/>
            </p:nvGrpSpPr>
            <p:grpSpPr>
              <a:xfrm>
                <a:off x="4909524" y="1662745"/>
                <a:ext cx="72000" cy="70946"/>
                <a:chOff x="2035389" y="3062204"/>
                <a:chExt cx="26955" cy="26955"/>
              </a:xfrm>
              <a:solidFill>
                <a:srgbClr val="000000"/>
              </a:solidFill>
            </p:grpSpPr>
            <p:sp>
              <p:nvSpPr>
                <p:cNvPr id="1167" name="Freeform: Shape 1166">
                  <a:extLst>
                    <a:ext uri="{FF2B5EF4-FFF2-40B4-BE49-F238E27FC236}">
                      <a16:creationId xmlns:a16="http://schemas.microsoft.com/office/drawing/2014/main" id="{61B8933A-F116-A60E-8D38-108BB6AE1476}"/>
                    </a:ext>
                  </a:extLst>
                </p:cNvPr>
                <p:cNvSpPr/>
                <p:nvPr/>
              </p:nvSpPr>
              <p:spPr>
                <a:xfrm>
                  <a:off x="2048914" y="3062204"/>
                  <a:ext cx="9525" cy="26955"/>
                </a:xfrm>
                <a:custGeom>
                  <a:avLst/>
                  <a:gdLst>
                    <a:gd name="connsiteX0" fmla="*/ 198 w 9525"/>
                    <a:gd name="connsiteY0" fmla="*/ 15 h 26955"/>
                    <a:gd name="connsiteX1" fmla="*/ 198 w 9525"/>
                    <a:gd name="connsiteY1" fmla="*/ 2697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98" y="15"/>
                      </a:moveTo>
                      <a:lnTo>
                        <a:pt x="198" y="26971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68" name="Freeform: Shape 1167">
                  <a:extLst>
                    <a:ext uri="{FF2B5EF4-FFF2-40B4-BE49-F238E27FC236}">
                      <a16:creationId xmlns:a16="http://schemas.microsoft.com/office/drawing/2014/main" id="{9EE7A709-272A-B6C1-9532-1BA3B17ACE03}"/>
                    </a:ext>
                  </a:extLst>
                </p:cNvPr>
                <p:cNvSpPr/>
                <p:nvPr/>
              </p:nvSpPr>
              <p:spPr>
                <a:xfrm>
                  <a:off x="2035389" y="3075729"/>
                  <a:ext cx="26955" cy="9525"/>
                </a:xfrm>
                <a:custGeom>
                  <a:avLst/>
                  <a:gdLst>
                    <a:gd name="connsiteX0" fmla="*/ 27154 w 26955"/>
                    <a:gd name="connsiteY0" fmla="*/ 15 h 9525"/>
                    <a:gd name="connsiteX1" fmla="*/ 198 w 26955"/>
                    <a:gd name="connsiteY1" fmla="*/ 1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54" y="15"/>
                      </a:moveTo>
                      <a:lnTo>
                        <a:pt x="198" y="15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11" name="Graphic 2">
                <a:extLst>
                  <a:ext uri="{FF2B5EF4-FFF2-40B4-BE49-F238E27FC236}">
                    <a16:creationId xmlns:a16="http://schemas.microsoft.com/office/drawing/2014/main" id="{35DA4C94-77CC-B303-73E8-416413149175}"/>
                  </a:ext>
                </a:extLst>
              </p:cNvPr>
              <p:cNvGrpSpPr/>
              <p:nvPr/>
            </p:nvGrpSpPr>
            <p:grpSpPr>
              <a:xfrm>
                <a:off x="4826320" y="1662745"/>
                <a:ext cx="72000" cy="70946"/>
                <a:chOff x="1993003" y="3062204"/>
                <a:chExt cx="26955" cy="26955"/>
              </a:xfrm>
              <a:solidFill>
                <a:srgbClr val="000000"/>
              </a:solidFill>
            </p:grpSpPr>
            <p:sp>
              <p:nvSpPr>
                <p:cNvPr id="1165" name="Freeform: Shape 1164">
                  <a:extLst>
                    <a:ext uri="{FF2B5EF4-FFF2-40B4-BE49-F238E27FC236}">
                      <a16:creationId xmlns:a16="http://schemas.microsoft.com/office/drawing/2014/main" id="{1D8D8533-F91D-8B66-DE95-DC19988E09E7}"/>
                    </a:ext>
                  </a:extLst>
                </p:cNvPr>
                <p:cNvSpPr/>
                <p:nvPr/>
              </p:nvSpPr>
              <p:spPr>
                <a:xfrm>
                  <a:off x="2006528" y="3062204"/>
                  <a:ext cx="9525" cy="26955"/>
                </a:xfrm>
                <a:custGeom>
                  <a:avLst/>
                  <a:gdLst>
                    <a:gd name="connsiteX0" fmla="*/ 194 w 9525"/>
                    <a:gd name="connsiteY0" fmla="*/ 15 h 26955"/>
                    <a:gd name="connsiteX1" fmla="*/ 194 w 9525"/>
                    <a:gd name="connsiteY1" fmla="*/ 2697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94" y="15"/>
                      </a:moveTo>
                      <a:lnTo>
                        <a:pt x="194" y="26971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66" name="Freeform: Shape 1165">
                  <a:extLst>
                    <a:ext uri="{FF2B5EF4-FFF2-40B4-BE49-F238E27FC236}">
                      <a16:creationId xmlns:a16="http://schemas.microsoft.com/office/drawing/2014/main" id="{383BEDD8-EDEE-B1DA-0CA2-F17BB2C73C64}"/>
                    </a:ext>
                  </a:extLst>
                </p:cNvPr>
                <p:cNvSpPr/>
                <p:nvPr/>
              </p:nvSpPr>
              <p:spPr>
                <a:xfrm>
                  <a:off x="1993003" y="3075729"/>
                  <a:ext cx="26955" cy="9525"/>
                </a:xfrm>
                <a:custGeom>
                  <a:avLst/>
                  <a:gdLst>
                    <a:gd name="connsiteX0" fmla="*/ 27150 w 26955"/>
                    <a:gd name="connsiteY0" fmla="*/ 15 h 9525"/>
                    <a:gd name="connsiteX1" fmla="*/ 194 w 26955"/>
                    <a:gd name="connsiteY1" fmla="*/ 1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50" y="15"/>
                      </a:moveTo>
                      <a:lnTo>
                        <a:pt x="194" y="15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12" name="Graphic 2">
                <a:extLst>
                  <a:ext uri="{FF2B5EF4-FFF2-40B4-BE49-F238E27FC236}">
                    <a16:creationId xmlns:a16="http://schemas.microsoft.com/office/drawing/2014/main" id="{08E75E88-15F8-8495-A563-42641F29DF8D}"/>
                  </a:ext>
                </a:extLst>
              </p:cNvPr>
              <p:cNvGrpSpPr/>
              <p:nvPr/>
            </p:nvGrpSpPr>
            <p:grpSpPr>
              <a:xfrm>
                <a:off x="4796403" y="1662745"/>
                <a:ext cx="72000" cy="70946"/>
                <a:chOff x="1977763" y="3062204"/>
                <a:chExt cx="26955" cy="26955"/>
              </a:xfrm>
              <a:solidFill>
                <a:srgbClr val="000000"/>
              </a:solidFill>
            </p:grpSpPr>
            <p:sp>
              <p:nvSpPr>
                <p:cNvPr id="1163" name="Freeform: Shape 1162">
                  <a:extLst>
                    <a:ext uri="{FF2B5EF4-FFF2-40B4-BE49-F238E27FC236}">
                      <a16:creationId xmlns:a16="http://schemas.microsoft.com/office/drawing/2014/main" id="{E27D9708-3405-8A45-6BF1-D4330366157A}"/>
                    </a:ext>
                  </a:extLst>
                </p:cNvPr>
                <p:cNvSpPr/>
                <p:nvPr/>
              </p:nvSpPr>
              <p:spPr>
                <a:xfrm>
                  <a:off x="1991288" y="3062204"/>
                  <a:ext cx="9525" cy="26955"/>
                </a:xfrm>
                <a:custGeom>
                  <a:avLst/>
                  <a:gdLst>
                    <a:gd name="connsiteX0" fmla="*/ 192 w 9525"/>
                    <a:gd name="connsiteY0" fmla="*/ 15 h 26955"/>
                    <a:gd name="connsiteX1" fmla="*/ 192 w 9525"/>
                    <a:gd name="connsiteY1" fmla="*/ 2697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92" y="15"/>
                      </a:moveTo>
                      <a:lnTo>
                        <a:pt x="192" y="26971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64" name="Freeform: Shape 1163">
                  <a:extLst>
                    <a:ext uri="{FF2B5EF4-FFF2-40B4-BE49-F238E27FC236}">
                      <a16:creationId xmlns:a16="http://schemas.microsoft.com/office/drawing/2014/main" id="{5FD625DC-FC9B-66A0-B2BF-8C18CBF62685}"/>
                    </a:ext>
                  </a:extLst>
                </p:cNvPr>
                <p:cNvSpPr/>
                <p:nvPr/>
              </p:nvSpPr>
              <p:spPr>
                <a:xfrm>
                  <a:off x="1977763" y="3075729"/>
                  <a:ext cx="26955" cy="9525"/>
                </a:xfrm>
                <a:custGeom>
                  <a:avLst/>
                  <a:gdLst>
                    <a:gd name="connsiteX0" fmla="*/ 27148 w 26955"/>
                    <a:gd name="connsiteY0" fmla="*/ 15 h 9525"/>
                    <a:gd name="connsiteX1" fmla="*/ 192 w 26955"/>
                    <a:gd name="connsiteY1" fmla="*/ 1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8" y="15"/>
                      </a:moveTo>
                      <a:lnTo>
                        <a:pt x="192" y="15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13" name="Graphic 2">
                <a:extLst>
                  <a:ext uri="{FF2B5EF4-FFF2-40B4-BE49-F238E27FC236}">
                    <a16:creationId xmlns:a16="http://schemas.microsoft.com/office/drawing/2014/main" id="{C2216A29-0F86-3911-E2FF-3601898E8655}"/>
                  </a:ext>
                </a:extLst>
              </p:cNvPr>
              <p:cNvGrpSpPr/>
              <p:nvPr/>
            </p:nvGrpSpPr>
            <p:grpSpPr>
              <a:xfrm>
                <a:off x="4784437" y="1662745"/>
                <a:ext cx="72000" cy="70946"/>
                <a:chOff x="1971667" y="3062204"/>
                <a:chExt cx="26955" cy="26955"/>
              </a:xfrm>
              <a:solidFill>
                <a:srgbClr val="000000"/>
              </a:solidFill>
            </p:grpSpPr>
            <p:sp>
              <p:nvSpPr>
                <p:cNvPr id="1161" name="Freeform: Shape 1160">
                  <a:extLst>
                    <a:ext uri="{FF2B5EF4-FFF2-40B4-BE49-F238E27FC236}">
                      <a16:creationId xmlns:a16="http://schemas.microsoft.com/office/drawing/2014/main" id="{B4B65479-C9FC-B7BF-FA51-48C965BB1C9B}"/>
                    </a:ext>
                  </a:extLst>
                </p:cNvPr>
                <p:cNvSpPr/>
                <p:nvPr/>
              </p:nvSpPr>
              <p:spPr>
                <a:xfrm>
                  <a:off x="1985192" y="3062204"/>
                  <a:ext cx="9525" cy="26955"/>
                </a:xfrm>
                <a:custGeom>
                  <a:avLst/>
                  <a:gdLst>
                    <a:gd name="connsiteX0" fmla="*/ 192 w 9525"/>
                    <a:gd name="connsiteY0" fmla="*/ 15 h 26955"/>
                    <a:gd name="connsiteX1" fmla="*/ 192 w 9525"/>
                    <a:gd name="connsiteY1" fmla="*/ 2697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92" y="15"/>
                      </a:moveTo>
                      <a:lnTo>
                        <a:pt x="192" y="26971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62" name="Freeform: Shape 1161">
                  <a:extLst>
                    <a:ext uri="{FF2B5EF4-FFF2-40B4-BE49-F238E27FC236}">
                      <a16:creationId xmlns:a16="http://schemas.microsoft.com/office/drawing/2014/main" id="{B80E53FE-6898-9AB8-4697-738A92CE7278}"/>
                    </a:ext>
                  </a:extLst>
                </p:cNvPr>
                <p:cNvSpPr/>
                <p:nvPr/>
              </p:nvSpPr>
              <p:spPr>
                <a:xfrm>
                  <a:off x="1971667" y="3075729"/>
                  <a:ext cx="26955" cy="9525"/>
                </a:xfrm>
                <a:custGeom>
                  <a:avLst/>
                  <a:gdLst>
                    <a:gd name="connsiteX0" fmla="*/ 27147 w 26955"/>
                    <a:gd name="connsiteY0" fmla="*/ 15 h 9525"/>
                    <a:gd name="connsiteX1" fmla="*/ 192 w 26955"/>
                    <a:gd name="connsiteY1" fmla="*/ 1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7" y="15"/>
                      </a:moveTo>
                      <a:lnTo>
                        <a:pt x="192" y="15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14" name="Graphic 2">
                <a:extLst>
                  <a:ext uri="{FF2B5EF4-FFF2-40B4-BE49-F238E27FC236}">
                    <a16:creationId xmlns:a16="http://schemas.microsoft.com/office/drawing/2014/main" id="{962FE357-EC12-4F29-44A1-6DDB6DE47CC3}"/>
                  </a:ext>
                </a:extLst>
              </p:cNvPr>
              <p:cNvGrpSpPr/>
              <p:nvPr/>
            </p:nvGrpSpPr>
            <p:grpSpPr>
              <a:xfrm>
                <a:off x="4766488" y="1662745"/>
                <a:ext cx="72000" cy="70946"/>
                <a:chOff x="1962523" y="3062204"/>
                <a:chExt cx="26955" cy="26955"/>
              </a:xfrm>
              <a:solidFill>
                <a:srgbClr val="000000"/>
              </a:solidFill>
            </p:grpSpPr>
            <p:sp>
              <p:nvSpPr>
                <p:cNvPr id="1159" name="Freeform: Shape 1158">
                  <a:extLst>
                    <a:ext uri="{FF2B5EF4-FFF2-40B4-BE49-F238E27FC236}">
                      <a16:creationId xmlns:a16="http://schemas.microsoft.com/office/drawing/2014/main" id="{AB4C1143-4034-7B28-83C0-217E76FA343F}"/>
                    </a:ext>
                  </a:extLst>
                </p:cNvPr>
                <p:cNvSpPr/>
                <p:nvPr/>
              </p:nvSpPr>
              <p:spPr>
                <a:xfrm>
                  <a:off x="1976048" y="3062204"/>
                  <a:ext cx="9525" cy="26955"/>
                </a:xfrm>
                <a:custGeom>
                  <a:avLst/>
                  <a:gdLst>
                    <a:gd name="connsiteX0" fmla="*/ 191 w 9525"/>
                    <a:gd name="connsiteY0" fmla="*/ 15 h 26955"/>
                    <a:gd name="connsiteX1" fmla="*/ 191 w 9525"/>
                    <a:gd name="connsiteY1" fmla="*/ 2697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91" y="15"/>
                      </a:moveTo>
                      <a:lnTo>
                        <a:pt x="191" y="26971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60" name="Freeform: Shape 1159">
                  <a:extLst>
                    <a:ext uri="{FF2B5EF4-FFF2-40B4-BE49-F238E27FC236}">
                      <a16:creationId xmlns:a16="http://schemas.microsoft.com/office/drawing/2014/main" id="{4442447D-F187-7A17-4D88-F3CDE47EA1D8}"/>
                    </a:ext>
                  </a:extLst>
                </p:cNvPr>
                <p:cNvSpPr/>
                <p:nvPr/>
              </p:nvSpPr>
              <p:spPr>
                <a:xfrm>
                  <a:off x="1962523" y="3075729"/>
                  <a:ext cx="26955" cy="9525"/>
                </a:xfrm>
                <a:custGeom>
                  <a:avLst/>
                  <a:gdLst>
                    <a:gd name="connsiteX0" fmla="*/ 27146 w 26955"/>
                    <a:gd name="connsiteY0" fmla="*/ 15 h 9525"/>
                    <a:gd name="connsiteX1" fmla="*/ 191 w 26955"/>
                    <a:gd name="connsiteY1" fmla="*/ 1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6" y="15"/>
                      </a:moveTo>
                      <a:lnTo>
                        <a:pt x="191" y="15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15" name="Graphic 2">
                <a:extLst>
                  <a:ext uri="{FF2B5EF4-FFF2-40B4-BE49-F238E27FC236}">
                    <a16:creationId xmlns:a16="http://schemas.microsoft.com/office/drawing/2014/main" id="{275C2B0E-7051-8540-7143-C7A0BE660208}"/>
                  </a:ext>
                </a:extLst>
              </p:cNvPr>
              <p:cNvGrpSpPr/>
              <p:nvPr/>
            </p:nvGrpSpPr>
            <p:grpSpPr>
              <a:xfrm>
                <a:off x="4748724" y="1662745"/>
                <a:ext cx="72000" cy="70946"/>
                <a:chOff x="1953474" y="3062204"/>
                <a:chExt cx="26955" cy="26955"/>
              </a:xfrm>
              <a:solidFill>
                <a:srgbClr val="000000"/>
              </a:solidFill>
            </p:grpSpPr>
            <p:sp>
              <p:nvSpPr>
                <p:cNvPr id="1157" name="Freeform: Shape 1156">
                  <a:extLst>
                    <a:ext uri="{FF2B5EF4-FFF2-40B4-BE49-F238E27FC236}">
                      <a16:creationId xmlns:a16="http://schemas.microsoft.com/office/drawing/2014/main" id="{9B8EC3C1-9002-8262-2F94-E124E12C7D90}"/>
                    </a:ext>
                  </a:extLst>
                </p:cNvPr>
                <p:cNvSpPr/>
                <p:nvPr/>
              </p:nvSpPr>
              <p:spPr>
                <a:xfrm>
                  <a:off x="1966999" y="3062204"/>
                  <a:ext cx="9525" cy="26955"/>
                </a:xfrm>
                <a:custGeom>
                  <a:avLst/>
                  <a:gdLst>
                    <a:gd name="connsiteX0" fmla="*/ 190 w 9525"/>
                    <a:gd name="connsiteY0" fmla="*/ 15 h 26955"/>
                    <a:gd name="connsiteX1" fmla="*/ 190 w 9525"/>
                    <a:gd name="connsiteY1" fmla="*/ 2697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90" y="15"/>
                      </a:moveTo>
                      <a:lnTo>
                        <a:pt x="190" y="26971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58" name="Freeform: Shape 1157">
                  <a:extLst>
                    <a:ext uri="{FF2B5EF4-FFF2-40B4-BE49-F238E27FC236}">
                      <a16:creationId xmlns:a16="http://schemas.microsoft.com/office/drawing/2014/main" id="{D2D0D173-76CC-EE1A-08C1-DD0A91FFC65E}"/>
                    </a:ext>
                  </a:extLst>
                </p:cNvPr>
                <p:cNvSpPr/>
                <p:nvPr/>
              </p:nvSpPr>
              <p:spPr>
                <a:xfrm>
                  <a:off x="1953474" y="3075729"/>
                  <a:ext cx="26955" cy="9525"/>
                </a:xfrm>
                <a:custGeom>
                  <a:avLst/>
                  <a:gdLst>
                    <a:gd name="connsiteX0" fmla="*/ 27146 w 26955"/>
                    <a:gd name="connsiteY0" fmla="*/ 15 h 9525"/>
                    <a:gd name="connsiteX1" fmla="*/ 190 w 26955"/>
                    <a:gd name="connsiteY1" fmla="*/ 1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6" y="15"/>
                      </a:moveTo>
                      <a:lnTo>
                        <a:pt x="190" y="15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16" name="Graphic 2">
                <a:extLst>
                  <a:ext uri="{FF2B5EF4-FFF2-40B4-BE49-F238E27FC236}">
                    <a16:creationId xmlns:a16="http://schemas.microsoft.com/office/drawing/2014/main" id="{7A9EDD6A-160D-1C32-0D1F-222C7035A397}"/>
                  </a:ext>
                </a:extLst>
              </p:cNvPr>
              <p:cNvGrpSpPr/>
              <p:nvPr/>
            </p:nvGrpSpPr>
            <p:grpSpPr>
              <a:xfrm>
                <a:off x="4742927" y="1662745"/>
                <a:ext cx="72000" cy="70946"/>
                <a:chOff x="1950521" y="3062204"/>
                <a:chExt cx="26955" cy="26955"/>
              </a:xfrm>
              <a:solidFill>
                <a:srgbClr val="000000"/>
              </a:solidFill>
            </p:grpSpPr>
            <p:sp>
              <p:nvSpPr>
                <p:cNvPr id="1155" name="Freeform: Shape 1154">
                  <a:extLst>
                    <a:ext uri="{FF2B5EF4-FFF2-40B4-BE49-F238E27FC236}">
                      <a16:creationId xmlns:a16="http://schemas.microsoft.com/office/drawing/2014/main" id="{F8F789BE-FE8C-5D52-76E0-BAC235ADF740}"/>
                    </a:ext>
                  </a:extLst>
                </p:cNvPr>
                <p:cNvSpPr/>
                <p:nvPr/>
              </p:nvSpPr>
              <p:spPr>
                <a:xfrm>
                  <a:off x="1964046" y="3062204"/>
                  <a:ext cx="9525" cy="26955"/>
                </a:xfrm>
                <a:custGeom>
                  <a:avLst/>
                  <a:gdLst>
                    <a:gd name="connsiteX0" fmla="*/ 189 w 9525"/>
                    <a:gd name="connsiteY0" fmla="*/ 15 h 26955"/>
                    <a:gd name="connsiteX1" fmla="*/ 189 w 9525"/>
                    <a:gd name="connsiteY1" fmla="*/ 2697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89" y="15"/>
                      </a:moveTo>
                      <a:lnTo>
                        <a:pt x="189" y="26971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56" name="Freeform: Shape 1155">
                  <a:extLst>
                    <a:ext uri="{FF2B5EF4-FFF2-40B4-BE49-F238E27FC236}">
                      <a16:creationId xmlns:a16="http://schemas.microsoft.com/office/drawing/2014/main" id="{B28D13CB-B824-3BDD-7975-A42B88585BB4}"/>
                    </a:ext>
                  </a:extLst>
                </p:cNvPr>
                <p:cNvSpPr/>
                <p:nvPr/>
              </p:nvSpPr>
              <p:spPr>
                <a:xfrm>
                  <a:off x="1950521" y="3075729"/>
                  <a:ext cx="26955" cy="9525"/>
                </a:xfrm>
                <a:custGeom>
                  <a:avLst/>
                  <a:gdLst>
                    <a:gd name="connsiteX0" fmla="*/ 27145 w 26955"/>
                    <a:gd name="connsiteY0" fmla="*/ 15 h 9525"/>
                    <a:gd name="connsiteX1" fmla="*/ 189 w 26955"/>
                    <a:gd name="connsiteY1" fmla="*/ 1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5" y="15"/>
                      </a:moveTo>
                      <a:lnTo>
                        <a:pt x="189" y="15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17" name="Graphic 2">
                <a:extLst>
                  <a:ext uri="{FF2B5EF4-FFF2-40B4-BE49-F238E27FC236}">
                    <a16:creationId xmlns:a16="http://schemas.microsoft.com/office/drawing/2014/main" id="{702B3F7F-7F9A-21C9-BF7D-51E80BEDE60B}"/>
                  </a:ext>
                </a:extLst>
              </p:cNvPr>
              <p:cNvGrpSpPr/>
              <p:nvPr/>
            </p:nvGrpSpPr>
            <p:grpSpPr>
              <a:xfrm>
                <a:off x="4713198" y="1662745"/>
                <a:ext cx="72000" cy="70946"/>
                <a:chOff x="1935376" y="3062204"/>
                <a:chExt cx="26955" cy="26955"/>
              </a:xfrm>
              <a:solidFill>
                <a:srgbClr val="000000"/>
              </a:solidFill>
            </p:grpSpPr>
            <p:sp>
              <p:nvSpPr>
                <p:cNvPr id="1153" name="Freeform: Shape 1152">
                  <a:extLst>
                    <a:ext uri="{FF2B5EF4-FFF2-40B4-BE49-F238E27FC236}">
                      <a16:creationId xmlns:a16="http://schemas.microsoft.com/office/drawing/2014/main" id="{B63E7F29-3A9B-3DD3-6EE1-1B13D8C540B4}"/>
                    </a:ext>
                  </a:extLst>
                </p:cNvPr>
                <p:cNvSpPr/>
                <p:nvPr/>
              </p:nvSpPr>
              <p:spPr>
                <a:xfrm>
                  <a:off x="1948902" y="3062204"/>
                  <a:ext cx="9525" cy="26955"/>
                </a:xfrm>
                <a:custGeom>
                  <a:avLst/>
                  <a:gdLst>
                    <a:gd name="connsiteX0" fmla="*/ 188 w 9525"/>
                    <a:gd name="connsiteY0" fmla="*/ 15 h 26955"/>
                    <a:gd name="connsiteX1" fmla="*/ 188 w 9525"/>
                    <a:gd name="connsiteY1" fmla="*/ 2697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88" y="15"/>
                      </a:moveTo>
                      <a:lnTo>
                        <a:pt x="188" y="26971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54" name="Freeform: Shape 1153">
                  <a:extLst>
                    <a:ext uri="{FF2B5EF4-FFF2-40B4-BE49-F238E27FC236}">
                      <a16:creationId xmlns:a16="http://schemas.microsoft.com/office/drawing/2014/main" id="{ED74FCF2-DE89-C4AF-F507-E8FAB5991B08}"/>
                    </a:ext>
                  </a:extLst>
                </p:cNvPr>
                <p:cNvSpPr/>
                <p:nvPr/>
              </p:nvSpPr>
              <p:spPr>
                <a:xfrm>
                  <a:off x="1935376" y="3075729"/>
                  <a:ext cx="26955" cy="9525"/>
                </a:xfrm>
                <a:custGeom>
                  <a:avLst/>
                  <a:gdLst>
                    <a:gd name="connsiteX0" fmla="*/ 27144 w 26955"/>
                    <a:gd name="connsiteY0" fmla="*/ 15 h 9525"/>
                    <a:gd name="connsiteX1" fmla="*/ 188 w 26955"/>
                    <a:gd name="connsiteY1" fmla="*/ 1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4" y="15"/>
                      </a:moveTo>
                      <a:lnTo>
                        <a:pt x="188" y="15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18" name="Graphic 2">
                <a:extLst>
                  <a:ext uri="{FF2B5EF4-FFF2-40B4-BE49-F238E27FC236}">
                    <a16:creationId xmlns:a16="http://schemas.microsoft.com/office/drawing/2014/main" id="{3A0A4CCF-0695-91C0-194D-DEEEEABE6268}"/>
                  </a:ext>
                </a:extLst>
              </p:cNvPr>
              <p:cNvGrpSpPr/>
              <p:nvPr/>
            </p:nvGrpSpPr>
            <p:grpSpPr>
              <a:xfrm>
                <a:off x="4695437" y="1662745"/>
                <a:ext cx="72000" cy="70946"/>
                <a:chOff x="1926328" y="3062204"/>
                <a:chExt cx="26955" cy="26955"/>
              </a:xfrm>
              <a:solidFill>
                <a:srgbClr val="000000"/>
              </a:solidFill>
            </p:grpSpPr>
            <p:sp>
              <p:nvSpPr>
                <p:cNvPr id="1151" name="Freeform: Shape 1150">
                  <a:extLst>
                    <a:ext uri="{FF2B5EF4-FFF2-40B4-BE49-F238E27FC236}">
                      <a16:creationId xmlns:a16="http://schemas.microsoft.com/office/drawing/2014/main" id="{19E5158D-D109-6CA6-C96B-D207C7C4D4B5}"/>
                    </a:ext>
                  </a:extLst>
                </p:cNvPr>
                <p:cNvSpPr/>
                <p:nvPr/>
              </p:nvSpPr>
              <p:spPr>
                <a:xfrm>
                  <a:off x="1939853" y="3062204"/>
                  <a:ext cx="9525" cy="26955"/>
                </a:xfrm>
                <a:custGeom>
                  <a:avLst/>
                  <a:gdLst>
                    <a:gd name="connsiteX0" fmla="*/ 187 w 9525"/>
                    <a:gd name="connsiteY0" fmla="*/ 15 h 26955"/>
                    <a:gd name="connsiteX1" fmla="*/ 187 w 9525"/>
                    <a:gd name="connsiteY1" fmla="*/ 2697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87" y="15"/>
                      </a:moveTo>
                      <a:lnTo>
                        <a:pt x="187" y="26971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52" name="Freeform: Shape 1151">
                  <a:extLst>
                    <a:ext uri="{FF2B5EF4-FFF2-40B4-BE49-F238E27FC236}">
                      <a16:creationId xmlns:a16="http://schemas.microsoft.com/office/drawing/2014/main" id="{D1B5632B-1614-D138-C59B-A704BE58D4F1}"/>
                    </a:ext>
                  </a:extLst>
                </p:cNvPr>
                <p:cNvSpPr/>
                <p:nvPr/>
              </p:nvSpPr>
              <p:spPr>
                <a:xfrm>
                  <a:off x="1926328" y="3075729"/>
                  <a:ext cx="26955" cy="9525"/>
                </a:xfrm>
                <a:custGeom>
                  <a:avLst/>
                  <a:gdLst>
                    <a:gd name="connsiteX0" fmla="*/ 27143 w 26955"/>
                    <a:gd name="connsiteY0" fmla="*/ 15 h 9525"/>
                    <a:gd name="connsiteX1" fmla="*/ 187 w 26955"/>
                    <a:gd name="connsiteY1" fmla="*/ 1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3" y="15"/>
                      </a:moveTo>
                      <a:lnTo>
                        <a:pt x="187" y="15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19" name="Graphic 2">
                <a:extLst>
                  <a:ext uri="{FF2B5EF4-FFF2-40B4-BE49-F238E27FC236}">
                    <a16:creationId xmlns:a16="http://schemas.microsoft.com/office/drawing/2014/main" id="{BB9EEE9A-EE54-DE62-95F5-1945B55152C6}"/>
                  </a:ext>
                </a:extLst>
              </p:cNvPr>
              <p:cNvGrpSpPr/>
              <p:nvPr/>
            </p:nvGrpSpPr>
            <p:grpSpPr>
              <a:xfrm>
                <a:off x="4683471" y="1662745"/>
                <a:ext cx="72000" cy="70946"/>
                <a:chOff x="1920232" y="3062204"/>
                <a:chExt cx="26955" cy="26955"/>
              </a:xfrm>
              <a:solidFill>
                <a:srgbClr val="000000"/>
              </a:solidFill>
            </p:grpSpPr>
            <p:sp>
              <p:nvSpPr>
                <p:cNvPr id="1149" name="Freeform: Shape 1148">
                  <a:extLst>
                    <a:ext uri="{FF2B5EF4-FFF2-40B4-BE49-F238E27FC236}">
                      <a16:creationId xmlns:a16="http://schemas.microsoft.com/office/drawing/2014/main" id="{40922B46-51E2-1B26-CF97-A3D25524C451}"/>
                    </a:ext>
                  </a:extLst>
                </p:cNvPr>
                <p:cNvSpPr/>
                <p:nvPr/>
              </p:nvSpPr>
              <p:spPr>
                <a:xfrm>
                  <a:off x="1933757" y="3062204"/>
                  <a:ext cx="9525" cy="26955"/>
                </a:xfrm>
                <a:custGeom>
                  <a:avLst/>
                  <a:gdLst>
                    <a:gd name="connsiteX0" fmla="*/ 186 w 9525"/>
                    <a:gd name="connsiteY0" fmla="*/ 15 h 26955"/>
                    <a:gd name="connsiteX1" fmla="*/ 186 w 9525"/>
                    <a:gd name="connsiteY1" fmla="*/ 2697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86" y="15"/>
                      </a:moveTo>
                      <a:lnTo>
                        <a:pt x="186" y="26971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50" name="Freeform: Shape 1149">
                  <a:extLst>
                    <a:ext uri="{FF2B5EF4-FFF2-40B4-BE49-F238E27FC236}">
                      <a16:creationId xmlns:a16="http://schemas.microsoft.com/office/drawing/2014/main" id="{6FF43888-D69E-9A1B-991E-D18B31ADFC6D}"/>
                    </a:ext>
                  </a:extLst>
                </p:cNvPr>
                <p:cNvSpPr/>
                <p:nvPr/>
              </p:nvSpPr>
              <p:spPr>
                <a:xfrm>
                  <a:off x="1920232" y="3075729"/>
                  <a:ext cx="26955" cy="9525"/>
                </a:xfrm>
                <a:custGeom>
                  <a:avLst/>
                  <a:gdLst>
                    <a:gd name="connsiteX0" fmla="*/ 27142 w 26955"/>
                    <a:gd name="connsiteY0" fmla="*/ 15 h 9525"/>
                    <a:gd name="connsiteX1" fmla="*/ 186 w 26955"/>
                    <a:gd name="connsiteY1" fmla="*/ 1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2" y="15"/>
                      </a:moveTo>
                      <a:lnTo>
                        <a:pt x="186" y="15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20" name="Graphic 2">
                <a:extLst>
                  <a:ext uri="{FF2B5EF4-FFF2-40B4-BE49-F238E27FC236}">
                    <a16:creationId xmlns:a16="http://schemas.microsoft.com/office/drawing/2014/main" id="{3C19F05C-EA0A-17A8-5C69-2EA8FACDC3F4}"/>
                  </a:ext>
                </a:extLst>
              </p:cNvPr>
              <p:cNvGrpSpPr/>
              <p:nvPr/>
            </p:nvGrpSpPr>
            <p:grpSpPr>
              <a:xfrm>
                <a:off x="4665520" y="1662745"/>
                <a:ext cx="72000" cy="70946"/>
                <a:chOff x="1911088" y="3062204"/>
                <a:chExt cx="26955" cy="26955"/>
              </a:xfrm>
              <a:solidFill>
                <a:srgbClr val="000000"/>
              </a:solidFill>
            </p:grpSpPr>
            <p:sp>
              <p:nvSpPr>
                <p:cNvPr id="1147" name="Freeform: Shape 1146">
                  <a:extLst>
                    <a:ext uri="{FF2B5EF4-FFF2-40B4-BE49-F238E27FC236}">
                      <a16:creationId xmlns:a16="http://schemas.microsoft.com/office/drawing/2014/main" id="{3ADEBD74-9812-B66E-4E78-4DA89B38899C}"/>
                    </a:ext>
                  </a:extLst>
                </p:cNvPr>
                <p:cNvSpPr/>
                <p:nvPr/>
              </p:nvSpPr>
              <p:spPr>
                <a:xfrm>
                  <a:off x="1924613" y="3062204"/>
                  <a:ext cx="9525" cy="26955"/>
                </a:xfrm>
                <a:custGeom>
                  <a:avLst/>
                  <a:gdLst>
                    <a:gd name="connsiteX0" fmla="*/ 185 w 9525"/>
                    <a:gd name="connsiteY0" fmla="*/ 15 h 26955"/>
                    <a:gd name="connsiteX1" fmla="*/ 185 w 9525"/>
                    <a:gd name="connsiteY1" fmla="*/ 2697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85" y="15"/>
                      </a:moveTo>
                      <a:lnTo>
                        <a:pt x="185" y="26971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48" name="Freeform: Shape 1147">
                  <a:extLst>
                    <a:ext uri="{FF2B5EF4-FFF2-40B4-BE49-F238E27FC236}">
                      <a16:creationId xmlns:a16="http://schemas.microsoft.com/office/drawing/2014/main" id="{5A6DD41D-56D6-3DB1-E3B9-560A106CD683}"/>
                    </a:ext>
                  </a:extLst>
                </p:cNvPr>
                <p:cNvSpPr/>
                <p:nvPr/>
              </p:nvSpPr>
              <p:spPr>
                <a:xfrm>
                  <a:off x="1911088" y="3075729"/>
                  <a:ext cx="26955" cy="9525"/>
                </a:xfrm>
                <a:custGeom>
                  <a:avLst/>
                  <a:gdLst>
                    <a:gd name="connsiteX0" fmla="*/ 27141 w 26955"/>
                    <a:gd name="connsiteY0" fmla="*/ 15 h 9525"/>
                    <a:gd name="connsiteX1" fmla="*/ 185 w 26955"/>
                    <a:gd name="connsiteY1" fmla="*/ 1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1" y="15"/>
                      </a:moveTo>
                      <a:lnTo>
                        <a:pt x="185" y="15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21" name="Graphic 2">
                <a:extLst>
                  <a:ext uri="{FF2B5EF4-FFF2-40B4-BE49-F238E27FC236}">
                    <a16:creationId xmlns:a16="http://schemas.microsoft.com/office/drawing/2014/main" id="{746E9A2F-CBE7-B93E-C0F7-36DE033A2F7A}"/>
                  </a:ext>
                </a:extLst>
              </p:cNvPr>
              <p:cNvGrpSpPr/>
              <p:nvPr/>
            </p:nvGrpSpPr>
            <p:grpSpPr>
              <a:xfrm>
                <a:off x="4659538" y="1662745"/>
                <a:ext cx="72000" cy="70946"/>
                <a:chOff x="1908040" y="3062204"/>
                <a:chExt cx="26955" cy="26955"/>
              </a:xfrm>
              <a:solidFill>
                <a:srgbClr val="000000"/>
              </a:solidFill>
            </p:grpSpPr>
            <p:sp>
              <p:nvSpPr>
                <p:cNvPr id="1145" name="Freeform: Shape 1144">
                  <a:extLst>
                    <a:ext uri="{FF2B5EF4-FFF2-40B4-BE49-F238E27FC236}">
                      <a16:creationId xmlns:a16="http://schemas.microsoft.com/office/drawing/2014/main" id="{ECF184AB-F189-03BA-525B-C94AFA25FC52}"/>
                    </a:ext>
                  </a:extLst>
                </p:cNvPr>
                <p:cNvSpPr/>
                <p:nvPr/>
              </p:nvSpPr>
              <p:spPr>
                <a:xfrm>
                  <a:off x="1921565" y="3062204"/>
                  <a:ext cx="9525" cy="26955"/>
                </a:xfrm>
                <a:custGeom>
                  <a:avLst/>
                  <a:gdLst>
                    <a:gd name="connsiteX0" fmla="*/ 185 w 9525"/>
                    <a:gd name="connsiteY0" fmla="*/ 15 h 26955"/>
                    <a:gd name="connsiteX1" fmla="*/ 185 w 9525"/>
                    <a:gd name="connsiteY1" fmla="*/ 2697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85" y="15"/>
                      </a:moveTo>
                      <a:lnTo>
                        <a:pt x="185" y="26971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46" name="Freeform: Shape 1145">
                  <a:extLst>
                    <a:ext uri="{FF2B5EF4-FFF2-40B4-BE49-F238E27FC236}">
                      <a16:creationId xmlns:a16="http://schemas.microsoft.com/office/drawing/2014/main" id="{81F8BE1A-E88D-5599-0A15-73069969B8B4}"/>
                    </a:ext>
                  </a:extLst>
                </p:cNvPr>
                <p:cNvSpPr/>
                <p:nvPr/>
              </p:nvSpPr>
              <p:spPr>
                <a:xfrm>
                  <a:off x="1908040" y="3075729"/>
                  <a:ext cx="26955" cy="9525"/>
                </a:xfrm>
                <a:custGeom>
                  <a:avLst/>
                  <a:gdLst>
                    <a:gd name="connsiteX0" fmla="*/ 27141 w 26955"/>
                    <a:gd name="connsiteY0" fmla="*/ 15 h 9525"/>
                    <a:gd name="connsiteX1" fmla="*/ 185 w 26955"/>
                    <a:gd name="connsiteY1" fmla="*/ 1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41" y="15"/>
                      </a:moveTo>
                      <a:lnTo>
                        <a:pt x="185" y="15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22" name="Graphic 2">
                <a:extLst>
                  <a:ext uri="{FF2B5EF4-FFF2-40B4-BE49-F238E27FC236}">
                    <a16:creationId xmlns:a16="http://schemas.microsoft.com/office/drawing/2014/main" id="{17AD3189-9144-5D15-17B2-EBA3A2209E3C}"/>
                  </a:ext>
                </a:extLst>
              </p:cNvPr>
              <p:cNvGrpSpPr/>
              <p:nvPr/>
            </p:nvGrpSpPr>
            <p:grpSpPr>
              <a:xfrm>
                <a:off x="4618027" y="1662745"/>
                <a:ext cx="72000" cy="70946"/>
                <a:chOff x="1886894" y="3062204"/>
                <a:chExt cx="26955" cy="26955"/>
              </a:xfrm>
              <a:solidFill>
                <a:srgbClr val="000000"/>
              </a:solidFill>
            </p:grpSpPr>
            <p:sp>
              <p:nvSpPr>
                <p:cNvPr id="1143" name="Freeform: Shape 1142">
                  <a:extLst>
                    <a:ext uri="{FF2B5EF4-FFF2-40B4-BE49-F238E27FC236}">
                      <a16:creationId xmlns:a16="http://schemas.microsoft.com/office/drawing/2014/main" id="{767B0949-391A-751B-C633-FC1B937D1E48}"/>
                    </a:ext>
                  </a:extLst>
                </p:cNvPr>
                <p:cNvSpPr/>
                <p:nvPr/>
              </p:nvSpPr>
              <p:spPr>
                <a:xfrm>
                  <a:off x="1900420" y="3062204"/>
                  <a:ext cx="9525" cy="26955"/>
                </a:xfrm>
                <a:custGeom>
                  <a:avLst/>
                  <a:gdLst>
                    <a:gd name="connsiteX0" fmla="*/ 183 w 9525"/>
                    <a:gd name="connsiteY0" fmla="*/ 15 h 26955"/>
                    <a:gd name="connsiteX1" fmla="*/ 183 w 9525"/>
                    <a:gd name="connsiteY1" fmla="*/ 2697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83" y="15"/>
                      </a:moveTo>
                      <a:lnTo>
                        <a:pt x="183" y="26971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44" name="Freeform: Shape 1143">
                  <a:extLst>
                    <a:ext uri="{FF2B5EF4-FFF2-40B4-BE49-F238E27FC236}">
                      <a16:creationId xmlns:a16="http://schemas.microsoft.com/office/drawing/2014/main" id="{CD868270-C101-6F17-06B1-E207C90DC845}"/>
                    </a:ext>
                  </a:extLst>
                </p:cNvPr>
                <p:cNvSpPr/>
                <p:nvPr/>
              </p:nvSpPr>
              <p:spPr>
                <a:xfrm>
                  <a:off x="1886894" y="3075729"/>
                  <a:ext cx="26955" cy="9525"/>
                </a:xfrm>
                <a:custGeom>
                  <a:avLst/>
                  <a:gdLst>
                    <a:gd name="connsiteX0" fmla="*/ 27139 w 26955"/>
                    <a:gd name="connsiteY0" fmla="*/ 15 h 9525"/>
                    <a:gd name="connsiteX1" fmla="*/ 183 w 26955"/>
                    <a:gd name="connsiteY1" fmla="*/ 1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39" y="15"/>
                      </a:moveTo>
                      <a:lnTo>
                        <a:pt x="183" y="15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23" name="Graphic 2">
                <a:extLst>
                  <a:ext uri="{FF2B5EF4-FFF2-40B4-BE49-F238E27FC236}">
                    <a16:creationId xmlns:a16="http://schemas.microsoft.com/office/drawing/2014/main" id="{DBC8491E-E72C-88C7-67D4-170DB4CE5631}"/>
                  </a:ext>
                </a:extLst>
              </p:cNvPr>
              <p:cNvGrpSpPr/>
              <p:nvPr/>
            </p:nvGrpSpPr>
            <p:grpSpPr>
              <a:xfrm>
                <a:off x="4284836" y="1662745"/>
                <a:ext cx="72000" cy="70946"/>
                <a:chOff x="1717159" y="3062204"/>
                <a:chExt cx="26955" cy="26955"/>
              </a:xfrm>
              <a:solidFill>
                <a:srgbClr val="000000"/>
              </a:solidFill>
            </p:grpSpPr>
            <p:sp>
              <p:nvSpPr>
                <p:cNvPr id="1141" name="Freeform: Shape 1140">
                  <a:extLst>
                    <a:ext uri="{FF2B5EF4-FFF2-40B4-BE49-F238E27FC236}">
                      <a16:creationId xmlns:a16="http://schemas.microsoft.com/office/drawing/2014/main" id="{B7E5DB21-20DB-BC94-36A5-E488DB5C3457}"/>
                    </a:ext>
                  </a:extLst>
                </p:cNvPr>
                <p:cNvSpPr/>
                <p:nvPr/>
              </p:nvSpPr>
              <p:spPr>
                <a:xfrm>
                  <a:off x="1730684" y="3062204"/>
                  <a:ext cx="9525" cy="26955"/>
                </a:xfrm>
                <a:custGeom>
                  <a:avLst/>
                  <a:gdLst>
                    <a:gd name="connsiteX0" fmla="*/ 165 w 9525"/>
                    <a:gd name="connsiteY0" fmla="*/ 15 h 26955"/>
                    <a:gd name="connsiteX1" fmla="*/ 165 w 9525"/>
                    <a:gd name="connsiteY1" fmla="*/ 2697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65" y="15"/>
                      </a:moveTo>
                      <a:lnTo>
                        <a:pt x="165" y="26971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42" name="Freeform: Shape 1141">
                  <a:extLst>
                    <a:ext uri="{FF2B5EF4-FFF2-40B4-BE49-F238E27FC236}">
                      <a16:creationId xmlns:a16="http://schemas.microsoft.com/office/drawing/2014/main" id="{AD764C3A-4020-4941-877F-004614322ABA}"/>
                    </a:ext>
                  </a:extLst>
                </p:cNvPr>
                <p:cNvSpPr/>
                <p:nvPr/>
              </p:nvSpPr>
              <p:spPr>
                <a:xfrm>
                  <a:off x="1717159" y="3075729"/>
                  <a:ext cx="26955" cy="9525"/>
                </a:xfrm>
                <a:custGeom>
                  <a:avLst/>
                  <a:gdLst>
                    <a:gd name="connsiteX0" fmla="*/ 27121 w 26955"/>
                    <a:gd name="connsiteY0" fmla="*/ 15 h 9525"/>
                    <a:gd name="connsiteX1" fmla="*/ 165 w 26955"/>
                    <a:gd name="connsiteY1" fmla="*/ 1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21" y="15"/>
                      </a:moveTo>
                      <a:lnTo>
                        <a:pt x="165" y="15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24" name="Graphic 2">
                <a:extLst>
                  <a:ext uri="{FF2B5EF4-FFF2-40B4-BE49-F238E27FC236}">
                    <a16:creationId xmlns:a16="http://schemas.microsoft.com/office/drawing/2014/main" id="{B51C3734-A50F-A72F-FB62-3C9BA32C4C1F}"/>
                  </a:ext>
                </a:extLst>
              </p:cNvPr>
              <p:cNvGrpSpPr/>
              <p:nvPr/>
            </p:nvGrpSpPr>
            <p:grpSpPr>
              <a:xfrm>
                <a:off x="4118241" y="1662745"/>
                <a:ext cx="72000" cy="70946"/>
                <a:chOff x="1632291" y="3062204"/>
                <a:chExt cx="26955" cy="26955"/>
              </a:xfrm>
              <a:solidFill>
                <a:srgbClr val="000000"/>
              </a:solidFill>
            </p:grpSpPr>
            <p:sp>
              <p:nvSpPr>
                <p:cNvPr id="1139" name="Freeform: Shape 1138">
                  <a:extLst>
                    <a:ext uri="{FF2B5EF4-FFF2-40B4-BE49-F238E27FC236}">
                      <a16:creationId xmlns:a16="http://schemas.microsoft.com/office/drawing/2014/main" id="{0B44AFF0-FA56-180E-5EB9-DDF534DD035D}"/>
                    </a:ext>
                  </a:extLst>
                </p:cNvPr>
                <p:cNvSpPr/>
                <p:nvPr/>
              </p:nvSpPr>
              <p:spPr>
                <a:xfrm>
                  <a:off x="1645816" y="3062204"/>
                  <a:ext cx="9525" cy="26955"/>
                </a:xfrm>
                <a:custGeom>
                  <a:avLst/>
                  <a:gdLst>
                    <a:gd name="connsiteX0" fmla="*/ 156 w 9525"/>
                    <a:gd name="connsiteY0" fmla="*/ 15 h 26955"/>
                    <a:gd name="connsiteX1" fmla="*/ 156 w 9525"/>
                    <a:gd name="connsiteY1" fmla="*/ 2697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56" y="15"/>
                      </a:moveTo>
                      <a:lnTo>
                        <a:pt x="156" y="26971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40" name="Freeform: Shape 1139">
                  <a:extLst>
                    <a:ext uri="{FF2B5EF4-FFF2-40B4-BE49-F238E27FC236}">
                      <a16:creationId xmlns:a16="http://schemas.microsoft.com/office/drawing/2014/main" id="{0A9A6BB3-DE1E-6EB7-DA5D-EF2B9420F3B2}"/>
                    </a:ext>
                  </a:extLst>
                </p:cNvPr>
                <p:cNvSpPr/>
                <p:nvPr/>
              </p:nvSpPr>
              <p:spPr>
                <a:xfrm>
                  <a:off x="1632291" y="3075729"/>
                  <a:ext cx="26955" cy="9525"/>
                </a:xfrm>
                <a:custGeom>
                  <a:avLst/>
                  <a:gdLst>
                    <a:gd name="connsiteX0" fmla="*/ 27112 w 26955"/>
                    <a:gd name="connsiteY0" fmla="*/ 15 h 9525"/>
                    <a:gd name="connsiteX1" fmla="*/ 156 w 26955"/>
                    <a:gd name="connsiteY1" fmla="*/ 1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12" y="15"/>
                      </a:moveTo>
                      <a:lnTo>
                        <a:pt x="156" y="15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25" name="Graphic 2">
                <a:extLst>
                  <a:ext uri="{FF2B5EF4-FFF2-40B4-BE49-F238E27FC236}">
                    <a16:creationId xmlns:a16="http://schemas.microsoft.com/office/drawing/2014/main" id="{6DD38ECC-4A65-2221-BE08-62FC26DB457D}"/>
                  </a:ext>
                </a:extLst>
              </p:cNvPr>
              <p:cNvGrpSpPr/>
              <p:nvPr/>
            </p:nvGrpSpPr>
            <p:grpSpPr>
              <a:xfrm>
                <a:off x="4005120" y="1662745"/>
                <a:ext cx="72000" cy="70946"/>
                <a:chOff x="1574665" y="3062204"/>
                <a:chExt cx="26955" cy="26955"/>
              </a:xfrm>
              <a:solidFill>
                <a:srgbClr val="000000"/>
              </a:solidFill>
            </p:grpSpPr>
            <p:sp>
              <p:nvSpPr>
                <p:cNvPr id="1137" name="Freeform: Shape 1136">
                  <a:extLst>
                    <a:ext uri="{FF2B5EF4-FFF2-40B4-BE49-F238E27FC236}">
                      <a16:creationId xmlns:a16="http://schemas.microsoft.com/office/drawing/2014/main" id="{EDA4A654-BE2B-3971-4874-CF16857B5E57}"/>
                    </a:ext>
                  </a:extLst>
                </p:cNvPr>
                <p:cNvSpPr/>
                <p:nvPr/>
              </p:nvSpPr>
              <p:spPr>
                <a:xfrm>
                  <a:off x="1588190" y="3062204"/>
                  <a:ext cx="9525" cy="26955"/>
                </a:xfrm>
                <a:custGeom>
                  <a:avLst/>
                  <a:gdLst>
                    <a:gd name="connsiteX0" fmla="*/ 150 w 9525"/>
                    <a:gd name="connsiteY0" fmla="*/ 15 h 26955"/>
                    <a:gd name="connsiteX1" fmla="*/ 150 w 9525"/>
                    <a:gd name="connsiteY1" fmla="*/ 26971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50" y="15"/>
                      </a:moveTo>
                      <a:lnTo>
                        <a:pt x="150" y="26971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38" name="Freeform: Shape 1137">
                  <a:extLst>
                    <a:ext uri="{FF2B5EF4-FFF2-40B4-BE49-F238E27FC236}">
                      <a16:creationId xmlns:a16="http://schemas.microsoft.com/office/drawing/2014/main" id="{BE29A1A1-D1F6-AE44-8570-C759463117C3}"/>
                    </a:ext>
                  </a:extLst>
                </p:cNvPr>
                <p:cNvSpPr/>
                <p:nvPr/>
              </p:nvSpPr>
              <p:spPr>
                <a:xfrm>
                  <a:off x="1574665" y="3075729"/>
                  <a:ext cx="26955" cy="9525"/>
                </a:xfrm>
                <a:custGeom>
                  <a:avLst/>
                  <a:gdLst>
                    <a:gd name="connsiteX0" fmla="*/ 27106 w 26955"/>
                    <a:gd name="connsiteY0" fmla="*/ 15 h 9525"/>
                    <a:gd name="connsiteX1" fmla="*/ 150 w 26955"/>
                    <a:gd name="connsiteY1" fmla="*/ 1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06" y="15"/>
                      </a:moveTo>
                      <a:lnTo>
                        <a:pt x="150" y="15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26" name="Graphic 2">
                <a:extLst>
                  <a:ext uri="{FF2B5EF4-FFF2-40B4-BE49-F238E27FC236}">
                    <a16:creationId xmlns:a16="http://schemas.microsoft.com/office/drawing/2014/main" id="{0410230F-8007-4F7D-9D66-C155353B57A4}"/>
                  </a:ext>
                </a:extLst>
              </p:cNvPr>
              <p:cNvGrpSpPr/>
              <p:nvPr/>
            </p:nvGrpSpPr>
            <p:grpSpPr>
              <a:xfrm>
                <a:off x="3957441" y="1613106"/>
                <a:ext cx="72000" cy="70946"/>
                <a:chOff x="1550376" y="3043344"/>
                <a:chExt cx="26955" cy="26955"/>
              </a:xfrm>
              <a:solidFill>
                <a:srgbClr val="000000"/>
              </a:solidFill>
            </p:grpSpPr>
            <p:sp>
              <p:nvSpPr>
                <p:cNvPr id="1135" name="Freeform: Shape 1134">
                  <a:extLst>
                    <a:ext uri="{FF2B5EF4-FFF2-40B4-BE49-F238E27FC236}">
                      <a16:creationId xmlns:a16="http://schemas.microsoft.com/office/drawing/2014/main" id="{6513D163-C92C-0211-5FB0-4E982E0C4F53}"/>
                    </a:ext>
                  </a:extLst>
                </p:cNvPr>
                <p:cNvSpPr/>
                <p:nvPr/>
              </p:nvSpPr>
              <p:spPr>
                <a:xfrm>
                  <a:off x="1563901" y="3043344"/>
                  <a:ext cx="9525" cy="26955"/>
                </a:xfrm>
                <a:custGeom>
                  <a:avLst/>
                  <a:gdLst>
                    <a:gd name="connsiteX0" fmla="*/ 147 w 9525"/>
                    <a:gd name="connsiteY0" fmla="*/ 13 h 26955"/>
                    <a:gd name="connsiteX1" fmla="*/ 147 w 9525"/>
                    <a:gd name="connsiteY1" fmla="*/ 2696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47" y="13"/>
                      </a:moveTo>
                      <a:lnTo>
                        <a:pt x="147" y="26969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36" name="Freeform: Shape 1135">
                  <a:extLst>
                    <a:ext uri="{FF2B5EF4-FFF2-40B4-BE49-F238E27FC236}">
                      <a16:creationId xmlns:a16="http://schemas.microsoft.com/office/drawing/2014/main" id="{B1910CA7-C17D-E683-4C63-798982712635}"/>
                    </a:ext>
                  </a:extLst>
                </p:cNvPr>
                <p:cNvSpPr/>
                <p:nvPr/>
              </p:nvSpPr>
              <p:spPr>
                <a:xfrm>
                  <a:off x="1550376" y="3056870"/>
                  <a:ext cx="26955" cy="9525"/>
                </a:xfrm>
                <a:custGeom>
                  <a:avLst/>
                  <a:gdLst>
                    <a:gd name="connsiteX0" fmla="*/ 27103 w 26955"/>
                    <a:gd name="connsiteY0" fmla="*/ 13 h 9525"/>
                    <a:gd name="connsiteX1" fmla="*/ 147 w 26955"/>
                    <a:gd name="connsiteY1" fmla="*/ 1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103" y="13"/>
                      </a:moveTo>
                      <a:lnTo>
                        <a:pt x="147" y="13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27" name="Graphic 2">
                <a:extLst>
                  <a:ext uri="{FF2B5EF4-FFF2-40B4-BE49-F238E27FC236}">
                    <a16:creationId xmlns:a16="http://schemas.microsoft.com/office/drawing/2014/main" id="{62785A5C-91F7-27D0-6AED-8B4E39A53CD4}"/>
                  </a:ext>
                </a:extLst>
              </p:cNvPr>
              <p:cNvGrpSpPr/>
              <p:nvPr/>
            </p:nvGrpSpPr>
            <p:grpSpPr>
              <a:xfrm>
                <a:off x="3838338" y="1613106"/>
                <a:ext cx="72000" cy="70946"/>
                <a:chOff x="1489702" y="3043344"/>
                <a:chExt cx="26955" cy="26955"/>
              </a:xfrm>
              <a:solidFill>
                <a:srgbClr val="000000"/>
              </a:solidFill>
            </p:grpSpPr>
            <p:sp>
              <p:nvSpPr>
                <p:cNvPr id="1133" name="Freeform: Shape 1132">
                  <a:extLst>
                    <a:ext uri="{FF2B5EF4-FFF2-40B4-BE49-F238E27FC236}">
                      <a16:creationId xmlns:a16="http://schemas.microsoft.com/office/drawing/2014/main" id="{C6DA5FD9-2DA2-186C-7849-7DFB54246352}"/>
                    </a:ext>
                  </a:extLst>
                </p:cNvPr>
                <p:cNvSpPr/>
                <p:nvPr/>
              </p:nvSpPr>
              <p:spPr>
                <a:xfrm>
                  <a:off x="1503227" y="3043344"/>
                  <a:ext cx="9525" cy="26955"/>
                </a:xfrm>
                <a:custGeom>
                  <a:avLst/>
                  <a:gdLst>
                    <a:gd name="connsiteX0" fmla="*/ 141 w 9525"/>
                    <a:gd name="connsiteY0" fmla="*/ 13 h 26955"/>
                    <a:gd name="connsiteX1" fmla="*/ 141 w 9525"/>
                    <a:gd name="connsiteY1" fmla="*/ 2696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41" y="13"/>
                      </a:moveTo>
                      <a:lnTo>
                        <a:pt x="141" y="26969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34" name="Freeform: Shape 1133">
                  <a:extLst>
                    <a:ext uri="{FF2B5EF4-FFF2-40B4-BE49-F238E27FC236}">
                      <a16:creationId xmlns:a16="http://schemas.microsoft.com/office/drawing/2014/main" id="{EF10CF7F-8E9D-0A94-3BB1-05DF2AE6D481}"/>
                    </a:ext>
                  </a:extLst>
                </p:cNvPr>
                <p:cNvSpPr/>
                <p:nvPr/>
              </p:nvSpPr>
              <p:spPr>
                <a:xfrm>
                  <a:off x="1489702" y="3056870"/>
                  <a:ext cx="26955" cy="9525"/>
                </a:xfrm>
                <a:custGeom>
                  <a:avLst/>
                  <a:gdLst>
                    <a:gd name="connsiteX0" fmla="*/ 27097 w 26955"/>
                    <a:gd name="connsiteY0" fmla="*/ 13 h 9525"/>
                    <a:gd name="connsiteX1" fmla="*/ 141 w 26955"/>
                    <a:gd name="connsiteY1" fmla="*/ 1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7" y="13"/>
                      </a:moveTo>
                      <a:lnTo>
                        <a:pt x="141" y="13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28" name="Graphic 2">
                <a:extLst>
                  <a:ext uri="{FF2B5EF4-FFF2-40B4-BE49-F238E27FC236}">
                    <a16:creationId xmlns:a16="http://schemas.microsoft.com/office/drawing/2014/main" id="{3756EC70-B5BC-F23A-84A4-CBCE714D3864}"/>
                  </a:ext>
                </a:extLst>
              </p:cNvPr>
              <p:cNvGrpSpPr/>
              <p:nvPr/>
            </p:nvGrpSpPr>
            <p:grpSpPr>
              <a:xfrm>
                <a:off x="3826558" y="1613106"/>
                <a:ext cx="72000" cy="70946"/>
                <a:chOff x="1483701" y="3043344"/>
                <a:chExt cx="26955" cy="26955"/>
              </a:xfrm>
              <a:solidFill>
                <a:srgbClr val="000000"/>
              </a:solidFill>
            </p:grpSpPr>
            <p:sp>
              <p:nvSpPr>
                <p:cNvPr id="1131" name="Freeform: Shape 1130">
                  <a:extLst>
                    <a:ext uri="{FF2B5EF4-FFF2-40B4-BE49-F238E27FC236}">
                      <a16:creationId xmlns:a16="http://schemas.microsoft.com/office/drawing/2014/main" id="{FAF707A9-01A1-C1BD-0648-D78D4C610355}"/>
                    </a:ext>
                  </a:extLst>
                </p:cNvPr>
                <p:cNvSpPr/>
                <p:nvPr/>
              </p:nvSpPr>
              <p:spPr>
                <a:xfrm>
                  <a:off x="1497226" y="3043344"/>
                  <a:ext cx="9525" cy="26955"/>
                </a:xfrm>
                <a:custGeom>
                  <a:avLst/>
                  <a:gdLst>
                    <a:gd name="connsiteX0" fmla="*/ 140 w 9525"/>
                    <a:gd name="connsiteY0" fmla="*/ 13 h 26955"/>
                    <a:gd name="connsiteX1" fmla="*/ 140 w 9525"/>
                    <a:gd name="connsiteY1" fmla="*/ 2696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40" y="13"/>
                      </a:moveTo>
                      <a:lnTo>
                        <a:pt x="140" y="26969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32" name="Freeform: Shape 1131">
                  <a:extLst>
                    <a:ext uri="{FF2B5EF4-FFF2-40B4-BE49-F238E27FC236}">
                      <a16:creationId xmlns:a16="http://schemas.microsoft.com/office/drawing/2014/main" id="{A67C07B3-7D0F-D4B9-745C-AC7EBEDB8A85}"/>
                    </a:ext>
                  </a:extLst>
                </p:cNvPr>
                <p:cNvSpPr/>
                <p:nvPr/>
              </p:nvSpPr>
              <p:spPr>
                <a:xfrm>
                  <a:off x="1483701" y="3056870"/>
                  <a:ext cx="26955" cy="9525"/>
                </a:xfrm>
                <a:custGeom>
                  <a:avLst/>
                  <a:gdLst>
                    <a:gd name="connsiteX0" fmla="*/ 27096 w 26955"/>
                    <a:gd name="connsiteY0" fmla="*/ 13 h 9525"/>
                    <a:gd name="connsiteX1" fmla="*/ 140 w 26955"/>
                    <a:gd name="connsiteY1" fmla="*/ 1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6" y="13"/>
                      </a:moveTo>
                      <a:lnTo>
                        <a:pt x="140" y="13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29" name="Graphic 2">
                <a:extLst>
                  <a:ext uri="{FF2B5EF4-FFF2-40B4-BE49-F238E27FC236}">
                    <a16:creationId xmlns:a16="http://schemas.microsoft.com/office/drawing/2014/main" id="{DC61B57E-9878-2E51-38F2-937197B43C02}"/>
                  </a:ext>
                </a:extLst>
              </p:cNvPr>
              <p:cNvGrpSpPr/>
              <p:nvPr/>
            </p:nvGrpSpPr>
            <p:grpSpPr>
              <a:xfrm>
                <a:off x="3802811" y="1613106"/>
                <a:ext cx="72000" cy="70946"/>
                <a:chOff x="1471604" y="3043344"/>
                <a:chExt cx="26955" cy="26955"/>
              </a:xfrm>
              <a:solidFill>
                <a:srgbClr val="000000"/>
              </a:solidFill>
            </p:grpSpPr>
            <p:sp>
              <p:nvSpPr>
                <p:cNvPr id="1129" name="Freeform: Shape 1128">
                  <a:extLst>
                    <a:ext uri="{FF2B5EF4-FFF2-40B4-BE49-F238E27FC236}">
                      <a16:creationId xmlns:a16="http://schemas.microsoft.com/office/drawing/2014/main" id="{120C2CD1-5BB7-84B6-A1F5-14105B153183}"/>
                    </a:ext>
                  </a:extLst>
                </p:cNvPr>
                <p:cNvSpPr/>
                <p:nvPr/>
              </p:nvSpPr>
              <p:spPr>
                <a:xfrm>
                  <a:off x="1485129" y="3043344"/>
                  <a:ext cx="9525" cy="26955"/>
                </a:xfrm>
                <a:custGeom>
                  <a:avLst/>
                  <a:gdLst>
                    <a:gd name="connsiteX0" fmla="*/ 139 w 9525"/>
                    <a:gd name="connsiteY0" fmla="*/ 13 h 26955"/>
                    <a:gd name="connsiteX1" fmla="*/ 139 w 9525"/>
                    <a:gd name="connsiteY1" fmla="*/ 26969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9" y="13"/>
                      </a:moveTo>
                      <a:lnTo>
                        <a:pt x="139" y="26969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30" name="Freeform: Shape 1129">
                  <a:extLst>
                    <a:ext uri="{FF2B5EF4-FFF2-40B4-BE49-F238E27FC236}">
                      <a16:creationId xmlns:a16="http://schemas.microsoft.com/office/drawing/2014/main" id="{0442D50C-B87E-AFC5-C494-06C29265610E}"/>
                    </a:ext>
                  </a:extLst>
                </p:cNvPr>
                <p:cNvSpPr/>
                <p:nvPr/>
              </p:nvSpPr>
              <p:spPr>
                <a:xfrm>
                  <a:off x="1471604" y="3056870"/>
                  <a:ext cx="26955" cy="9525"/>
                </a:xfrm>
                <a:custGeom>
                  <a:avLst/>
                  <a:gdLst>
                    <a:gd name="connsiteX0" fmla="*/ 27095 w 26955"/>
                    <a:gd name="connsiteY0" fmla="*/ 13 h 9525"/>
                    <a:gd name="connsiteX1" fmla="*/ 139 w 26955"/>
                    <a:gd name="connsiteY1" fmla="*/ 13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5" y="13"/>
                      </a:moveTo>
                      <a:lnTo>
                        <a:pt x="139" y="13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30" name="Graphic 2">
                <a:extLst>
                  <a:ext uri="{FF2B5EF4-FFF2-40B4-BE49-F238E27FC236}">
                    <a16:creationId xmlns:a16="http://schemas.microsoft.com/office/drawing/2014/main" id="{CC351EB3-BDA8-C437-C429-01402D4E708D}"/>
                  </a:ext>
                </a:extLst>
              </p:cNvPr>
              <p:cNvGrpSpPr/>
              <p:nvPr/>
            </p:nvGrpSpPr>
            <p:grpSpPr>
              <a:xfrm>
                <a:off x="3790844" y="1567731"/>
                <a:ext cx="72000" cy="70946"/>
                <a:chOff x="1465508" y="3026104"/>
                <a:chExt cx="26955" cy="26955"/>
              </a:xfrm>
              <a:solidFill>
                <a:srgbClr val="000000"/>
              </a:solidFill>
            </p:grpSpPr>
            <p:sp>
              <p:nvSpPr>
                <p:cNvPr id="1127" name="Freeform: Shape 1126">
                  <a:extLst>
                    <a:ext uri="{FF2B5EF4-FFF2-40B4-BE49-F238E27FC236}">
                      <a16:creationId xmlns:a16="http://schemas.microsoft.com/office/drawing/2014/main" id="{CDD4A9FE-20F8-297A-6FE7-D514DDD78C42}"/>
                    </a:ext>
                  </a:extLst>
                </p:cNvPr>
                <p:cNvSpPr/>
                <p:nvPr/>
              </p:nvSpPr>
              <p:spPr>
                <a:xfrm>
                  <a:off x="1479034" y="3026104"/>
                  <a:ext cx="9525" cy="26955"/>
                </a:xfrm>
                <a:custGeom>
                  <a:avLst/>
                  <a:gdLst>
                    <a:gd name="connsiteX0" fmla="*/ 139 w 9525"/>
                    <a:gd name="connsiteY0" fmla="*/ 12 h 26955"/>
                    <a:gd name="connsiteX1" fmla="*/ 139 w 9525"/>
                    <a:gd name="connsiteY1" fmla="*/ 26967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9" y="12"/>
                      </a:moveTo>
                      <a:lnTo>
                        <a:pt x="139" y="26967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28" name="Freeform: Shape 1127">
                  <a:extLst>
                    <a:ext uri="{FF2B5EF4-FFF2-40B4-BE49-F238E27FC236}">
                      <a16:creationId xmlns:a16="http://schemas.microsoft.com/office/drawing/2014/main" id="{CAC34E7A-A61D-F854-D3D1-E0A6A9CC3985}"/>
                    </a:ext>
                  </a:extLst>
                </p:cNvPr>
                <p:cNvSpPr/>
                <p:nvPr/>
              </p:nvSpPr>
              <p:spPr>
                <a:xfrm>
                  <a:off x="1465508" y="3039630"/>
                  <a:ext cx="26955" cy="9525"/>
                </a:xfrm>
                <a:custGeom>
                  <a:avLst/>
                  <a:gdLst>
                    <a:gd name="connsiteX0" fmla="*/ 27094 w 26955"/>
                    <a:gd name="connsiteY0" fmla="*/ 12 h 9525"/>
                    <a:gd name="connsiteX1" fmla="*/ 139 w 26955"/>
                    <a:gd name="connsiteY1" fmla="*/ 12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4" y="12"/>
                      </a:moveTo>
                      <a:lnTo>
                        <a:pt x="139" y="12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31" name="Graphic 2">
                <a:extLst>
                  <a:ext uri="{FF2B5EF4-FFF2-40B4-BE49-F238E27FC236}">
                    <a16:creationId xmlns:a16="http://schemas.microsoft.com/office/drawing/2014/main" id="{BE502604-E91C-4E69-310C-EEEF158E2261}"/>
                  </a:ext>
                </a:extLst>
              </p:cNvPr>
              <p:cNvGrpSpPr/>
              <p:nvPr/>
            </p:nvGrpSpPr>
            <p:grpSpPr>
              <a:xfrm>
                <a:off x="3773083" y="1526115"/>
                <a:ext cx="72000" cy="70946"/>
                <a:chOff x="1456459" y="3010293"/>
                <a:chExt cx="26955" cy="26955"/>
              </a:xfrm>
              <a:solidFill>
                <a:srgbClr val="000000"/>
              </a:solidFill>
            </p:grpSpPr>
            <p:sp>
              <p:nvSpPr>
                <p:cNvPr id="1125" name="Freeform: Shape 1124">
                  <a:extLst>
                    <a:ext uri="{FF2B5EF4-FFF2-40B4-BE49-F238E27FC236}">
                      <a16:creationId xmlns:a16="http://schemas.microsoft.com/office/drawing/2014/main" id="{CF838C32-56AA-DBA2-3DD7-ABADF3F49A3D}"/>
                    </a:ext>
                  </a:extLst>
                </p:cNvPr>
                <p:cNvSpPr/>
                <p:nvPr/>
              </p:nvSpPr>
              <p:spPr>
                <a:xfrm>
                  <a:off x="1469985" y="3010293"/>
                  <a:ext cx="9525" cy="26955"/>
                </a:xfrm>
                <a:custGeom>
                  <a:avLst/>
                  <a:gdLst>
                    <a:gd name="connsiteX0" fmla="*/ 138 w 9525"/>
                    <a:gd name="connsiteY0" fmla="*/ 10 h 26955"/>
                    <a:gd name="connsiteX1" fmla="*/ 138 w 9525"/>
                    <a:gd name="connsiteY1" fmla="*/ 26966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8" y="10"/>
                      </a:moveTo>
                      <a:lnTo>
                        <a:pt x="138" y="26966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26" name="Freeform: Shape 1125">
                  <a:extLst>
                    <a:ext uri="{FF2B5EF4-FFF2-40B4-BE49-F238E27FC236}">
                      <a16:creationId xmlns:a16="http://schemas.microsoft.com/office/drawing/2014/main" id="{BF32E057-B2B2-3B43-48B2-CB0062790B1E}"/>
                    </a:ext>
                  </a:extLst>
                </p:cNvPr>
                <p:cNvSpPr/>
                <p:nvPr/>
              </p:nvSpPr>
              <p:spPr>
                <a:xfrm>
                  <a:off x="1456459" y="3023818"/>
                  <a:ext cx="26955" cy="9525"/>
                </a:xfrm>
                <a:custGeom>
                  <a:avLst/>
                  <a:gdLst>
                    <a:gd name="connsiteX0" fmla="*/ 27093 w 26955"/>
                    <a:gd name="connsiteY0" fmla="*/ 10 h 9525"/>
                    <a:gd name="connsiteX1" fmla="*/ 138 w 26955"/>
                    <a:gd name="connsiteY1" fmla="*/ 1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3" y="10"/>
                      </a:moveTo>
                      <a:lnTo>
                        <a:pt x="138" y="10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32" name="Graphic 2">
                <a:extLst>
                  <a:ext uri="{FF2B5EF4-FFF2-40B4-BE49-F238E27FC236}">
                    <a16:creationId xmlns:a16="http://schemas.microsoft.com/office/drawing/2014/main" id="{95209BB8-1224-FB63-27C1-E80802146192}"/>
                  </a:ext>
                </a:extLst>
              </p:cNvPr>
              <p:cNvGrpSpPr/>
              <p:nvPr/>
            </p:nvGrpSpPr>
            <p:grpSpPr>
              <a:xfrm>
                <a:off x="3766911" y="1526115"/>
                <a:ext cx="72000" cy="70946"/>
                <a:chOff x="1453316" y="3010293"/>
                <a:chExt cx="26955" cy="26955"/>
              </a:xfrm>
              <a:solidFill>
                <a:srgbClr val="000000"/>
              </a:solidFill>
            </p:grpSpPr>
            <p:sp>
              <p:nvSpPr>
                <p:cNvPr id="1123" name="Freeform: Shape 1122">
                  <a:extLst>
                    <a:ext uri="{FF2B5EF4-FFF2-40B4-BE49-F238E27FC236}">
                      <a16:creationId xmlns:a16="http://schemas.microsoft.com/office/drawing/2014/main" id="{5766055E-C5F1-2EDF-23C6-B2634A8B80B5}"/>
                    </a:ext>
                  </a:extLst>
                </p:cNvPr>
                <p:cNvSpPr/>
                <p:nvPr/>
              </p:nvSpPr>
              <p:spPr>
                <a:xfrm>
                  <a:off x="1466842" y="3010293"/>
                  <a:ext cx="9525" cy="26955"/>
                </a:xfrm>
                <a:custGeom>
                  <a:avLst/>
                  <a:gdLst>
                    <a:gd name="connsiteX0" fmla="*/ 137 w 9525"/>
                    <a:gd name="connsiteY0" fmla="*/ 10 h 26955"/>
                    <a:gd name="connsiteX1" fmla="*/ 137 w 9525"/>
                    <a:gd name="connsiteY1" fmla="*/ 26966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7" y="10"/>
                      </a:moveTo>
                      <a:lnTo>
                        <a:pt x="137" y="26966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24" name="Freeform: Shape 1123">
                  <a:extLst>
                    <a:ext uri="{FF2B5EF4-FFF2-40B4-BE49-F238E27FC236}">
                      <a16:creationId xmlns:a16="http://schemas.microsoft.com/office/drawing/2014/main" id="{BA2AB211-08AE-64A8-A8BF-27F37674B45D}"/>
                    </a:ext>
                  </a:extLst>
                </p:cNvPr>
                <p:cNvSpPr/>
                <p:nvPr/>
              </p:nvSpPr>
              <p:spPr>
                <a:xfrm>
                  <a:off x="1453316" y="3023818"/>
                  <a:ext cx="26955" cy="9525"/>
                </a:xfrm>
                <a:custGeom>
                  <a:avLst/>
                  <a:gdLst>
                    <a:gd name="connsiteX0" fmla="*/ 27093 w 26955"/>
                    <a:gd name="connsiteY0" fmla="*/ 10 h 9525"/>
                    <a:gd name="connsiteX1" fmla="*/ 137 w 26955"/>
                    <a:gd name="connsiteY1" fmla="*/ 1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3" y="10"/>
                      </a:moveTo>
                      <a:lnTo>
                        <a:pt x="137" y="10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33" name="Graphic 2">
                <a:extLst>
                  <a:ext uri="{FF2B5EF4-FFF2-40B4-BE49-F238E27FC236}">
                    <a16:creationId xmlns:a16="http://schemas.microsoft.com/office/drawing/2014/main" id="{60CC59C9-0B62-2EF2-6B1B-80670A312375}"/>
                  </a:ext>
                </a:extLst>
              </p:cNvPr>
              <p:cNvGrpSpPr/>
              <p:nvPr/>
            </p:nvGrpSpPr>
            <p:grpSpPr>
              <a:xfrm>
                <a:off x="3761490" y="1526115"/>
                <a:ext cx="72000" cy="70946"/>
                <a:chOff x="1450554" y="3010293"/>
                <a:chExt cx="26955" cy="26955"/>
              </a:xfrm>
              <a:solidFill>
                <a:srgbClr val="000000"/>
              </a:solidFill>
            </p:grpSpPr>
            <p:sp>
              <p:nvSpPr>
                <p:cNvPr id="1121" name="Freeform: Shape 1120">
                  <a:extLst>
                    <a:ext uri="{FF2B5EF4-FFF2-40B4-BE49-F238E27FC236}">
                      <a16:creationId xmlns:a16="http://schemas.microsoft.com/office/drawing/2014/main" id="{714CD50A-F537-A7DC-E6C1-52FB30FC6C63}"/>
                    </a:ext>
                  </a:extLst>
                </p:cNvPr>
                <p:cNvSpPr/>
                <p:nvPr/>
              </p:nvSpPr>
              <p:spPr>
                <a:xfrm>
                  <a:off x="1464079" y="3010293"/>
                  <a:ext cx="9525" cy="26955"/>
                </a:xfrm>
                <a:custGeom>
                  <a:avLst/>
                  <a:gdLst>
                    <a:gd name="connsiteX0" fmla="*/ 137 w 9525"/>
                    <a:gd name="connsiteY0" fmla="*/ 10 h 26955"/>
                    <a:gd name="connsiteX1" fmla="*/ 137 w 9525"/>
                    <a:gd name="connsiteY1" fmla="*/ 26966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7" y="10"/>
                      </a:moveTo>
                      <a:lnTo>
                        <a:pt x="137" y="26966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22" name="Freeform: Shape 1121">
                  <a:extLst>
                    <a:ext uri="{FF2B5EF4-FFF2-40B4-BE49-F238E27FC236}">
                      <a16:creationId xmlns:a16="http://schemas.microsoft.com/office/drawing/2014/main" id="{49D4883C-D9A8-D370-E0EA-A29A00FFC2B3}"/>
                    </a:ext>
                  </a:extLst>
                </p:cNvPr>
                <p:cNvSpPr/>
                <p:nvPr/>
              </p:nvSpPr>
              <p:spPr>
                <a:xfrm>
                  <a:off x="1450554" y="3023818"/>
                  <a:ext cx="26955" cy="9525"/>
                </a:xfrm>
                <a:custGeom>
                  <a:avLst/>
                  <a:gdLst>
                    <a:gd name="connsiteX0" fmla="*/ 27093 w 26955"/>
                    <a:gd name="connsiteY0" fmla="*/ 10 h 9525"/>
                    <a:gd name="connsiteX1" fmla="*/ 137 w 26955"/>
                    <a:gd name="connsiteY1" fmla="*/ 1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3" y="10"/>
                      </a:moveTo>
                      <a:lnTo>
                        <a:pt x="137" y="10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34" name="Graphic 2">
                <a:extLst>
                  <a:ext uri="{FF2B5EF4-FFF2-40B4-BE49-F238E27FC236}">
                    <a16:creationId xmlns:a16="http://schemas.microsoft.com/office/drawing/2014/main" id="{EBF0E0CB-7FFE-F326-FDA5-63661273B2B3}"/>
                  </a:ext>
                </a:extLst>
              </p:cNvPr>
              <p:cNvGrpSpPr/>
              <p:nvPr/>
            </p:nvGrpSpPr>
            <p:grpSpPr>
              <a:xfrm>
                <a:off x="3749337" y="1526115"/>
                <a:ext cx="72000" cy="70946"/>
                <a:chOff x="1444363" y="3010293"/>
                <a:chExt cx="26955" cy="26955"/>
              </a:xfrm>
              <a:solidFill>
                <a:srgbClr val="000000"/>
              </a:solidFill>
            </p:grpSpPr>
            <p:sp>
              <p:nvSpPr>
                <p:cNvPr id="1119" name="Freeform: Shape 1118">
                  <a:extLst>
                    <a:ext uri="{FF2B5EF4-FFF2-40B4-BE49-F238E27FC236}">
                      <a16:creationId xmlns:a16="http://schemas.microsoft.com/office/drawing/2014/main" id="{F7679151-45F4-1EB9-CEB2-3B843B7DDC0C}"/>
                    </a:ext>
                  </a:extLst>
                </p:cNvPr>
                <p:cNvSpPr/>
                <p:nvPr/>
              </p:nvSpPr>
              <p:spPr>
                <a:xfrm>
                  <a:off x="1457888" y="3010293"/>
                  <a:ext cx="9525" cy="26955"/>
                </a:xfrm>
                <a:custGeom>
                  <a:avLst/>
                  <a:gdLst>
                    <a:gd name="connsiteX0" fmla="*/ 136 w 9525"/>
                    <a:gd name="connsiteY0" fmla="*/ 10 h 26955"/>
                    <a:gd name="connsiteX1" fmla="*/ 136 w 9525"/>
                    <a:gd name="connsiteY1" fmla="*/ 26966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6" y="10"/>
                      </a:moveTo>
                      <a:lnTo>
                        <a:pt x="136" y="26966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20" name="Freeform: Shape 1119">
                  <a:extLst>
                    <a:ext uri="{FF2B5EF4-FFF2-40B4-BE49-F238E27FC236}">
                      <a16:creationId xmlns:a16="http://schemas.microsoft.com/office/drawing/2014/main" id="{5E01C18E-AB64-1FAC-A004-348F9B050482}"/>
                    </a:ext>
                  </a:extLst>
                </p:cNvPr>
                <p:cNvSpPr/>
                <p:nvPr/>
              </p:nvSpPr>
              <p:spPr>
                <a:xfrm>
                  <a:off x="1444363" y="3023818"/>
                  <a:ext cx="26955" cy="9525"/>
                </a:xfrm>
                <a:custGeom>
                  <a:avLst/>
                  <a:gdLst>
                    <a:gd name="connsiteX0" fmla="*/ 27092 w 26955"/>
                    <a:gd name="connsiteY0" fmla="*/ 10 h 9525"/>
                    <a:gd name="connsiteX1" fmla="*/ 136 w 26955"/>
                    <a:gd name="connsiteY1" fmla="*/ 1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2" y="10"/>
                      </a:moveTo>
                      <a:lnTo>
                        <a:pt x="136" y="10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35" name="Graphic 2">
                <a:extLst>
                  <a:ext uri="{FF2B5EF4-FFF2-40B4-BE49-F238E27FC236}">
                    <a16:creationId xmlns:a16="http://schemas.microsoft.com/office/drawing/2014/main" id="{ED7A872E-B082-8C0A-F318-5E57EF2D648D}"/>
                  </a:ext>
                </a:extLst>
              </p:cNvPr>
              <p:cNvGrpSpPr/>
              <p:nvPr/>
            </p:nvGrpSpPr>
            <p:grpSpPr>
              <a:xfrm>
                <a:off x="3737370" y="1526115"/>
                <a:ext cx="72000" cy="70946"/>
                <a:chOff x="1438267" y="3010293"/>
                <a:chExt cx="26955" cy="26955"/>
              </a:xfrm>
              <a:solidFill>
                <a:srgbClr val="000000"/>
              </a:solidFill>
            </p:grpSpPr>
            <p:sp>
              <p:nvSpPr>
                <p:cNvPr id="1117" name="Freeform: Shape 1116">
                  <a:extLst>
                    <a:ext uri="{FF2B5EF4-FFF2-40B4-BE49-F238E27FC236}">
                      <a16:creationId xmlns:a16="http://schemas.microsoft.com/office/drawing/2014/main" id="{5DE1FAFA-69C0-746A-003D-657FE479493A}"/>
                    </a:ext>
                  </a:extLst>
                </p:cNvPr>
                <p:cNvSpPr/>
                <p:nvPr/>
              </p:nvSpPr>
              <p:spPr>
                <a:xfrm>
                  <a:off x="1451792" y="3010293"/>
                  <a:ext cx="9525" cy="26955"/>
                </a:xfrm>
                <a:custGeom>
                  <a:avLst/>
                  <a:gdLst>
                    <a:gd name="connsiteX0" fmla="*/ 136 w 9525"/>
                    <a:gd name="connsiteY0" fmla="*/ 10 h 26955"/>
                    <a:gd name="connsiteX1" fmla="*/ 136 w 9525"/>
                    <a:gd name="connsiteY1" fmla="*/ 26966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6" y="10"/>
                      </a:moveTo>
                      <a:lnTo>
                        <a:pt x="136" y="26966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18" name="Freeform: Shape 1117">
                  <a:extLst>
                    <a:ext uri="{FF2B5EF4-FFF2-40B4-BE49-F238E27FC236}">
                      <a16:creationId xmlns:a16="http://schemas.microsoft.com/office/drawing/2014/main" id="{40CD9B40-C997-B924-9101-39DE128B6818}"/>
                    </a:ext>
                  </a:extLst>
                </p:cNvPr>
                <p:cNvSpPr/>
                <p:nvPr/>
              </p:nvSpPr>
              <p:spPr>
                <a:xfrm>
                  <a:off x="1438267" y="3023818"/>
                  <a:ext cx="26955" cy="9525"/>
                </a:xfrm>
                <a:custGeom>
                  <a:avLst/>
                  <a:gdLst>
                    <a:gd name="connsiteX0" fmla="*/ 27091 w 26955"/>
                    <a:gd name="connsiteY0" fmla="*/ 10 h 9525"/>
                    <a:gd name="connsiteX1" fmla="*/ 136 w 26955"/>
                    <a:gd name="connsiteY1" fmla="*/ 1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1" y="10"/>
                      </a:moveTo>
                      <a:lnTo>
                        <a:pt x="136" y="10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36" name="Graphic 2">
                <a:extLst>
                  <a:ext uri="{FF2B5EF4-FFF2-40B4-BE49-F238E27FC236}">
                    <a16:creationId xmlns:a16="http://schemas.microsoft.com/office/drawing/2014/main" id="{DB4D9483-3D46-0F85-5311-4F06EB23F202}"/>
                  </a:ext>
                </a:extLst>
              </p:cNvPr>
              <p:cNvGrpSpPr/>
              <p:nvPr/>
            </p:nvGrpSpPr>
            <p:grpSpPr>
              <a:xfrm>
                <a:off x="3725404" y="1488260"/>
                <a:ext cx="72000" cy="70946"/>
                <a:chOff x="1432171" y="2995910"/>
                <a:chExt cx="26955" cy="26955"/>
              </a:xfrm>
              <a:solidFill>
                <a:srgbClr val="000000"/>
              </a:solidFill>
            </p:grpSpPr>
            <p:sp>
              <p:nvSpPr>
                <p:cNvPr id="1115" name="Freeform: Shape 1114">
                  <a:extLst>
                    <a:ext uri="{FF2B5EF4-FFF2-40B4-BE49-F238E27FC236}">
                      <a16:creationId xmlns:a16="http://schemas.microsoft.com/office/drawing/2014/main" id="{2D53C437-0445-9E88-E56B-337FD13DFC98}"/>
                    </a:ext>
                  </a:extLst>
                </p:cNvPr>
                <p:cNvSpPr/>
                <p:nvPr/>
              </p:nvSpPr>
              <p:spPr>
                <a:xfrm>
                  <a:off x="1445696" y="2995910"/>
                  <a:ext cx="9525" cy="26955"/>
                </a:xfrm>
                <a:custGeom>
                  <a:avLst/>
                  <a:gdLst>
                    <a:gd name="connsiteX0" fmla="*/ 135 w 9525"/>
                    <a:gd name="connsiteY0" fmla="*/ 8 h 26955"/>
                    <a:gd name="connsiteX1" fmla="*/ 135 w 9525"/>
                    <a:gd name="connsiteY1" fmla="*/ 2696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5" y="8"/>
                      </a:moveTo>
                      <a:lnTo>
                        <a:pt x="135" y="2696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16" name="Freeform: Shape 1115">
                  <a:extLst>
                    <a:ext uri="{FF2B5EF4-FFF2-40B4-BE49-F238E27FC236}">
                      <a16:creationId xmlns:a16="http://schemas.microsoft.com/office/drawing/2014/main" id="{3AE06A3E-346D-6265-F0E3-57E727997841}"/>
                    </a:ext>
                  </a:extLst>
                </p:cNvPr>
                <p:cNvSpPr/>
                <p:nvPr/>
              </p:nvSpPr>
              <p:spPr>
                <a:xfrm>
                  <a:off x="1432171" y="3009435"/>
                  <a:ext cx="26955" cy="9525"/>
                </a:xfrm>
                <a:custGeom>
                  <a:avLst/>
                  <a:gdLst>
                    <a:gd name="connsiteX0" fmla="*/ 27091 w 26955"/>
                    <a:gd name="connsiteY0" fmla="*/ 8 h 9525"/>
                    <a:gd name="connsiteX1" fmla="*/ 135 w 26955"/>
                    <a:gd name="connsiteY1" fmla="*/ 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1" y="8"/>
                      </a:moveTo>
                      <a:lnTo>
                        <a:pt x="135" y="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37" name="Graphic 2">
                <a:extLst>
                  <a:ext uri="{FF2B5EF4-FFF2-40B4-BE49-F238E27FC236}">
                    <a16:creationId xmlns:a16="http://schemas.microsoft.com/office/drawing/2014/main" id="{B2A9715B-DFD7-3567-CC0F-0D1E17A630BF}"/>
                  </a:ext>
                </a:extLst>
              </p:cNvPr>
              <p:cNvGrpSpPr/>
              <p:nvPr/>
            </p:nvGrpSpPr>
            <p:grpSpPr>
              <a:xfrm>
                <a:off x="3719233" y="1488260"/>
                <a:ext cx="72000" cy="70946"/>
                <a:chOff x="1429027" y="2995910"/>
                <a:chExt cx="26955" cy="26955"/>
              </a:xfrm>
              <a:solidFill>
                <a:srgbClr val="000000"/>
              </a:solidFill>
            </p:grpSpPr>
            <p:sp>
              <p:nvSpPr>
                <p:cNvPr id="1113" name="Freeform: Shape 1112">
                  <a:extLst>
                    <a:ext uri="{FF2B5EF4-FFF2-40B4-BE49-F238E27FC236}">
                      <a16:creationId xmlns:a16="http://schemas.microsoft.com/office/drawing/2014/main" id="{0423E200-87D8-A416-7875-272A7EAFFFB1}"/>
                    </a:ext>
                  </a:extLst>
                </p:cNvPr>
                <p:cNvSpPr/>
                <p:nvPr/>
              </p:nvSpPr>
              <p:spPr>
                <a:xfrm>
                  <a:off x="1442553" y="2995910"/>
                  <a:ext cx="9525" cy="26955"/>
                </a:xfrm>
                <a:custGeom>
                  <a:avLst/>
                  <a:gdLst>
                    <a:gd name="connsiteX0" fmla="*/ 135 w 9525"/>
                    <a:gd name="connsiteY0" fmla="*/ 8 h 26955"/>
                    <a:gd name="connsiteX1" fmla="*/ 135 w 9525"/>
                    <a:gd name="connsiteY1" fmla="*/ 2696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5" y="8"/>
                      </a:moveTo>
                      <a:lnTo>
                        <a:pt x="135" y="2696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14" name="Freeform: Shape 1113">
                  <a:extLst>
                    <a:ext uri="{FF2B5EF4-FFF2-40B4-BE49-F238E27FC236}">
                      <a16:creationId xmlns:a16="http://schemas.microsoft.com/office/drawing/2014/main" id="{03230EB0-B963-9FB9-9C76-D5DC59A22EC2}"/>
                    </a:ext>
                  </a:extLst>
                </p:cNvPr>
                <p:cNvSpPr/>
                <p:nvPr/>
              </p:nvSpPr>
              <p:spPr>
                <a:xfrm>
                  <a:off x="1429027" y="3009435"/>
                  <a:ext cx="26955" cy="9525"/>
                </a:xfrm>
                <a:custGeom>
                  <a:avLst/>
                  <a:gdLst>
                    <a:gd name="connsiteX0" fmla="*/ 27090 w 26955"/>
                    <a:gd name="connsiteY0" fmla="*/ 8 h 9525"/>
                    <a:gd name="connsiteX1" fmla="*/ 135 w 26955"/>
                    <a:gd name="connsiteY1" fmla="*/ 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0" y="8"/>
                      </a:moveTo>
                      <a:lnTo>
                        <a:pt x="135" y="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38" name="Graphic 2">
                <a:extLst>
                  <a:ext uri="{FF2B5EF4-FFF2-40B4-BE49-F238E27FC236}">
                    <a16:creationId xmlns:a16="http://schemas.microsoft.com/office/drawing/2014/main" id="{3E905349-BF12-15B1-5C74-790A03C67AB4}"/>
                  </a:ext>
                </a:extLst>
              </p:cNvPr>
              <p:cNvGrpSpPr/>
              <p:nvPr/>
            </p:nvGrpSpPr>
            <p:grpSpPr>
              <a:xfrm>
                <a:off x="3701471" y="1488260"/>
                <a:ext cx="72000" cy="70946"/>
                <a:chOff x="1419979" y="2995910"/>
                <a:chExt cx="26955" cy="26955"/>
              </a:xfrm>
              <a:solidFill>
                <a:srgbClr val="000000"/>
              </a:solidFill>
            </p:grpSpPr>
            <p:sp>
              <p:nvSpPr>
                <p:cNvPr id="1111" name="Freeform: Shape 1110">
                  <a:extLst>
                    <a:ext uri="{FF2B5EF4-FFF2-40B4-BE49-F238E27FC236}">
                      <a16:creationId xmlns:a16="http://schemas.microsoft.com/office/drawing/2014/main" id="{93A20D69-D57C-2B98-3C8E-2F805B1F51C6}"/>
                    </a:ext>
                  </a:extLst>
                </p:cNvPr>
                <p:cNvSpPr/>
                <p:nvPr/>
              </p:nvSpPr>
              <p:spPr>
                <a:xfrm>
                  <a:off x="1433504" y="2995910"/>
                  <a:ext cx="9525" cy="26955"/>
                </a:xfrm>
                <a:custGeom>
                  <a:avLst/>
                  <a:gdLst>
                    <a:gd name="connsiteX0" fmla="*/ 134 w 9525"/>
                    <a:gd name="connsiteY0" fmla="*/ 8 h 26955"/>
                    <a:gd name="connsiteX1" fmla="*/ 134 w 9525"/>
                    <a:gd name="connsiteY1" fmla="*/ 2696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4" y="8"/>
                      </a:moveTo>
                      <a:lnTo>
                        <a:pt x="134" y="2696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12" name="Freeform: Shape 1111">
                  <a:extLst>
                    <a:ext uri="{FF2B5EF4-FFF2-40B4-BE49-F238E27FC236}">
                      <a16:creationId xmlns:a16="http://schemas.microsoft.com/office/drawing/2014/main" id="{FA74E619-72ED-0015-6606-7B606AF8FF4C}"/>
                    </a:ext>
                  </a:extLst>
                </p:cNvPr>
                <p:cNvSpPr/>
                <p:nvPr/>
              </p:nvSpPr>
              <p:spPr>
                <a:xfrm>
                  <a:off x="1419979" y="3009435"/>
                  <a:ext cx="26955" cy="9525"/>
                </a:xfrm>
                <a:custGeom>
                  <a:avLst/>
                  <a:gdLst>
                    <a:gd name="connsiteX0" fmla="*/ 27090 w 26955"/>
                    <a:gd name="connsiteY0" fmla="*/ 8 h 9525"/>
                    <a:gd name="connsiteX1" fmla="*/ 134 w 26955"/>
                    <a:gd name="connsiteY1" fmla="*/ 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90" y="8"/>
                      </a:moveTo>
                      <a:lnTo>
                        <a:pt x="134" y="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39" name="Graphic 2">
                <a:extLst>
                  <a:ext uri="{FF2B5EF4-FFF2-40B4-BE49-F238E27FC236}">
                    <a16:creationId xmlns:a16="http://schemas.microsoft.com/office/drawing/2014/main" id="{6472C88F-3D1A-95A3-0F54-FA4CF08B6FF5}"/>
                  </a:ext>
                </a:extLst>
              </p:cNvPr>
              <p:cNvGrpSpPr/>
              <p:nvPr/>
            </p:nvGrpSpPr>
            <p:grpSpPr>
              <a:xfrm>
                <a:off x="3695675" y="1488260"/>
                <a:ext cx="72000" cy="70946"/>
                <a:chOff x="1417026" y="2995910"/>
                <a:chExt cx="26955" cy="26955"/>
              </a:xfrm>
              <a:solidFill>
                <a:srgbClr val="000000"/>
              </a:solidFill>
            </p:grpSpPr>
            <p:sp>
              <p:nvSpPr>
                <p:cNvPr id="1109" name="Freeform: Shape 1108">
                  <a:extLst>
                    <a:ext uri="{FF2B5EF4-FFF2-40B4-BE49-F238E27FC236}">
                      <a16:creationId xmlns:a16="http://schemas.microsoft.com/office/drawing/2014/main" id="{D23898DD-B71A-F526-E446-94EBD2E286A8}"/>
                    </a:ext>
                  </a:extLst>
                </p:cNvPr>
                <p:cNvSpPr/>
                <p:nvPr/>
              </p:nvSpPr>
              <p:spPr>
                <a:xfrm>
                  <a:off x="1430551" y="2995910"/>
                  <a:ext cx="9525" cy="26955"/>
                </a:xfrm>
                <a:custGeom>
                  <a:avLst/>
                  <a:gdLst>
                    <a:gd name="connsiteX0" fmla="*/ 133 w 9525"/>
                    <a:gd name="connsiteY0" fmla="*/ 8 h 26955"/>
                    <a:gd name="connsiteX1" fmla="*/ 133 w 9525"/>
                    <a:gd name="connsiteY1" fmla="*/ 2696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3" y="8"/>
                      </a:moveTo>
                      <a:lnTo>
                        <a:pt x="133" y="2696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10" name="Freeform: Shape 1109">
                  <a:extLst>
                    <a:ext uri="{FF2B5EF4-FFF2-40B4-BE49-F238E27FC236}">
                      <a16:creationId xmlns:a16="http://schemas.microsoft.com/office/drawing/2014/main" id="{1D036FEC-6A04-9A6D-FBDE-C0DB3CE0C6BF}"/>
                    </a:ext>
                  </a:extLst>
                </p:cNvPr>
                <p:cNvSpPr/>
                <p:nvPr/>
              </p:nvSpPr>
              <p:spPr>
                <a:xfrm>
                  <a:off x="1417026" y="3009435"/>
                  <a:ext cx="26955" cy="9525"/>
                </a:xfrm>
                <a:custGeom>
                  <a:avLst/>
                  <a:gdLst>
                    <a:gd name="connsiteX0" fmla="*/ 27089 w 26955"/>
                    <a:gd name="connsiteY0" fmla="*/ 8 h 9525"/>
                    <a:gd name="connsiteX1" fmla="*/ 133 w 26955"/>
                    <a:gd name="connsiteY1" fmla="*/ 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89" y="8"/>
                      </a:moveTo>
                      <a:lnTo>
                        <a:pt x="133" y="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40" name="Graphic 2">
                <a:extLst>
                  <a:ext uri="{FF2B5EF4-FFF2-40B4-BE49-F238E27FC236}">
                    <a16:creationId xmlns:a16="http://schemas.microsoft.com/office/drawing/2014/main" id="{2D1F10AE-20C6-D43D-C72C-7A912202D8EC}"/>
                  </a:ext>
                </a:extLst>
              </p:cNvPr>
              <p:cNvGrpSpPr/>
              <p:nvPr/>
            </p:nvGrpSpPr>
            <p:grpSpPr>
              <a:xfrm>
                <a:off x="3683709" y="1488260"/>
                <a:ext cx="72000" cy="70946"/>
                <a:chOff x="1410930" y="2995910"/>
                <a:chExt cx="26955" cy="26955"/>
              </a:xfrm>
              <a:solidFill>
                <a:srgbClr val="000000"/>
              </a:solidFill>
            </p:grpSpPr>
            <p:sp>
              <p:nvSpPr>
                <p:cNvPr id="1107" name="Freeform: Shape 1106">
                  <a:extLst>
                    <a:ext uri="{FF2B5EF4-FFF2-40B4-BE49-F238E27FC236}">
                      <a16:creationId xmlns:a16="http://schemas.microsoft.com/office/drawing/2014/main" id="{63D97D8F-3F50-1DFC-E10E-8D11430AAC8E}"/>
                    </a:ext>
                  </a:extLst>
                </p:cNvPr>
                <p:cNvSpPr/>
                <p:nvPr/>
              </p:nvSpPr>
              <p:spPr>
                <a:xfrm>
                  <a:off x="1424455" y="2995910"/>
                  <a:ext cx="9525" cy="26955"/>
                </a:xfrm>
                <a:custGeom>
                  <a:avLst/>
                  <a:gdLst>
                    <a:gd name="connsiteX0" fmla="*/ 133 w 9525"/>
                    <a:gd name="connsiteY0" fmla="*/ 8 h 26955"/>
                    <a:gd name="connsiteX1" fmla="*/ 133 w 9525"/>
                    <a:gd name="connsiteY1" fmla="*/ 2696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3" y="8"/>
                      </a:moveTo>
                      <a:lnTo>
                        <a:pt x="133" y="2696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08" name="Freeform: Shape 1107">
                  <a:extLst>
                    <a:ext uri="{FF2B5EF4-FFF2-40B4-BE49-F238E27FC236}">
                      <a16:creationId xmlns:a16="http://schemas.microsoft.com/office/drawing/2014/main" id="{2A707F5A-05D8-C599-15F2-06E342526221}"/>
                    </a:ext>
                  </a:extLst>
                </p:cNvPr>
                <p:cNvSpPr/>
                <p:nvPr/>
              </p:nvSpPr>
              <p:spPr>
                <a:xfrm>
                  <a:off x="1410930" y="3009435"/>
                  <a:ext cx="26955" cy="9525"/>
                </a:xfrm>
                <a:custGeom>
                  <a:avLst/>
                  <a:gdLst>
                    <a:gd name="connsiteX0" fmla="*/ 27089 w 26955"/>
                    <a:gd name="connsiteY0" fmla="*/ 8 h 9525"/>
                    <a:gd name="connsiteX1" fmla="*/ 133 w 26955"/>
                    <a:gd name="connsiteY1" fmla="*/ 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89" y="8"/>
                      </a:moveTo>
                      <a:lnTo>
                        <a:pt x="133" y="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41" name="Graphic 2">
                <a:extLst>
                  <a:ext uri="{FF2B5EF4-FFF2-40B4-BE49-F238E27FC236}">
                    <a16:creationId xmlns:a16="http://schemas.microsoft.com/office/drawing/2014/main" id="{D1447F12-BD55-516A-D910-A4944573E302}"/>
                  </a:ext>
                </a:extLst>
              </p:cNvPr>
              <p:cNvGrpSpPr/>
              <p:nvPr/>
            </p:nvGrpSpPr>
            <p:grpSpPr>
              <a:xfrm>
                <a:off x="3659961" y="1488260"/>
                <a:ext cx="72000" cy="70946"/>
                <a:chOff x="1398833" y="2995910"/>
                <a:chExt cx="26955" cy="26955"/>
              </a:xfrm>
              <a:solidFill>
                <a:srgbClr val="000000"/>
              </a:solidFill>
            </p:grpSpPr>
            <p:sp>
              <p:nvSpPr>
                <p:cNvPr id="1105" name="Freeform: Shape 1104">
                  <a:extLst>
                    <a:ext uri="{FF2B5EF4-FFF2-40B4-BE49-F238E27FC236}">
                      <a16:creationId xmlns:a16="http://schemas.microsoft.com/office/drawing/2014/main" id="{D972092D-164F-FF3A-D9D4-F966B0F46DE0}"/>
                    </a:ext>
                  </a:extLst>
                </p:cNvPr>
                <p:cNvSpPr/>
                <p:nvPr/>
              </p:nvSpPr>
              <p:spPr>
                <a:xfrm>
                  <a:off x="1412359" y="2995910"/>
                  <a:ext cx="9525" cy="26955"/>
                </a:xfrm>
                <a:custGeom>
                  <a:avLst/>
                  <a:gdLst>
                    <a:gd name="connsiteX0" fmla="*/ 132 w 9525"/>
                    <a:gd name="connsiteY0" fmla="*/ 8 h 26955"/>
                    <a:gd name="connsiteX1" fmla="*/ 132 w 9525"/>
                    <a:gd name="connsiteY1" fmla="*/ 2696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2" y="8"/>
                      </a:moveTo>
                      <a:lnTo>
                        <a:pt x="132" y="2696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06" name="Freeform: Shape 1105">
                  <a:extLst>
                    <a:ext uri="{FF2B5EF4-FFF2-40B4-BE49-F238E27FC236}">
                      <a16:creationId xmlns:a16="http://schemas.microsoft.com/office/drawing/2014/main" id="{D6DD27E8-9830-28DD-61B4-EBC274E617D2}"/>
                    </a:ext>
                  </a:extLst>
                </p:cNvPr>
                <p:cNvSpPr/>
                <p:nvPr/>
              </p:nvSpPr>
              <p:spPr>
                <a:xfrm>
                  <a:off x="1398833" y="3009435"/>
                  <a:ext cx="26955" cy="9525"/>
                </a:xfrm>
                <a:custGeom>
                  <a:avLst/>
                  <a:gdLst>
                    <a:gd name="connsiteX0" fmla="*/ 27087 w 26955"/>
                    <a:gd name="connsiteY0" fmla="*/ 8 h 9525"/>
                    <a:gd name="connsiteX1" fmla="*/ 132 w 26955"/>
                    <a:gd name="connsiteY1" fmla="*/ 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87" y="8"/>
                      </a:moveTo>
                      <a:lnTo>
                        <a:pt x="132" y="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42" name="Graphic 2">
                <a:extLst>
                  <a:ext uri="{FF2B5EF4-FFF2-40B4-BE49-F238E27FC236}">
                    <a16:creationId xmlns:a16="http://schemas.microsoft.com/office/drawing/2014/main" id="{65AF0685-F7E3-9B3E-D991-D88BCC3C6B3A}"/>
                  </a:ext>
                </a:extLst>
              </p:cNvPr>
              <p:cNvGrpSpPr/>
              <p:nvPr/>
            </p:nvGrpSpPr>
            <p:grpSpPr>
              <a:xfrm>
                <a:off x="3647995" y="1488260"/>
                <a:ext cx="72000" cy="70946"/>
                <a:chOff x="1392737" y="2995910"/>
                <a:chExt cx="26955" cy="26955"/>
              </a:xfrm>
              <a:solidFill>
                <a:srgbClr val="000000"/>
              </a:solidFill>
            </p:grpSpPr>
            <p:sp>
              <p:nvSpPr>
                <p:cNvPr id="1103" name="Freeform: Shape 1102">
                  <a:extLst>
                    <a:ext uri="{FF2B5EF4-FFF2-40B4-BE49-F238E27FC236}">
                      <a16:creationId xmlns:a16="http://schemas.microsoft.com/office/drawing/2014/main" id="{4C7F3ED2-5E8B-C0A0-DCA9-4C412AB813CB}"/>
                    </a:ext>
                  </a:extLst>
                </p:cNvPr>
                <p:cNvSpPr/>
                <p:nvPr/>
              </p:nvSpPr>
              <p:spPr>
                <a:xfrm>
                  <a:off x="1406262" y="2995910"/>
                  <a:ext cx="9525" cy="26955"/>
                </a:xfrm>
                <a:custGeom>
                  <a:avLst/>
                  <a:gdLst>
                    <a:gd name="connsiteX0" fmla="*/ 131 w 9525"/>
                    <a:gd name="connsiteY0" fmla="*/ 8 h 26955"/>
                    <a:gd name="connsiteX1" fmla="*/ 131 w 9525"/>
                    <a:gd name="connsiteY1" fmla="*/ 2696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31" y="8"/>
                      </a:moveTo>
                      <a:lnTo>
                        <a:pt x="131" y="2696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04" name="Freeform: Shape 1103">
                  <a:extLst>
                    <a:ext uri="{FF2B5EF4-FFF2-40B4-BE49-F238E27FC236}">
                      <a16:creationId xmlns:a16="http://schemas.microsoft.com/office/drawing/2014/main" id="{D9D51CC2-ADEC-7722-BC41-0E919062D572}"/>
                    </a:ext>
                  </a:extLst>
                </p:cNvPr>
                <p:cNvSpPr/>
                <p:nvPr/>
              </p:nvSpPr>
              <p:spPr>
                <a:xfrm>
                  <a:off x="1392737" y="3009435"/>
                  <a:ext cx="26955" cy="9525"/>
                </a:xfrm>
                <a:custGeom>
                  <a:avLst/>
                  <a:gdLst>
                    <a:gd name="connsiteX0" fmla="*/ 27087 w 26955"/>
                    <a:gd name="connsiteY0" fmla="*/ 8 h 9525"/>
                    <a:gd name="connsiteX1" fmla="*/ 131 w 26955"/>
                    <a:gd name="connsiteY1" fmla="*/ 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87" y="8"/>
                      </a:moveTo>
                      <a:lnTo>
                        <a:pt x="131" y="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43" name="Graphic 2">
                <a:extLst>
                  <a:ext uri="{FF2B5EF4-FFF2-40B4-BE49-F238E27FC236}">
                    <a16:creationId xmlns:a16="http://schemas.microsoft.com/office/drawing/2014/main" id="{E6CB09FE-6D14-4D2E-8BEA-03B9041D9487}"/>
                  </a:ext>
                </a:extLst>
              </p:cNvPr>
              <p:cNvGrpSpPr/>
              <p:nvPr/>
            </p:nvGrpSpPr>
            <p:grpSpPr>
              <a:xfrm>
                <a:off x="3398196" y="1488260"/>
                <a:ext cx="72000" cy="70946"/>
                <a:chOff x="1265483" y="2995910"/>
                <a:chExt cx="26955" cy="26955"/>
              </a:xfrm>
              <a:solidFill>
                <a:srgbClr val="000000"/>
              </a:solidFill>
            </p:grpSpPr>
            <p:sp>
              <p:nvSpPr>
                <p:cNvPr id="1101" name="Freeform: Shape 1100">
                  <a:extLst>
                    <a:ext uri="{FF2B5EF4-FFF2-40B4-BE49-F238E27FC236}">
                      <a16:creationId xmlns:a16="http://schemas.microsoft.com/office/drawing/2014/main" id="{F037DEA4-EE28-2A2F-7924-14C531ADB642}"/>
                    </a:ext>
                  </a:extLst>
                </p:cNvPr>
                <p:cNvSpPr/>
                <p:nvPr/>
              </p:nvSpPr>
              <p:spPr>
                <a:xfrm>
                  <a:off x="1279009" y="2995910"/>
                  <a:ext cx="9525" cy="26955"/>
                </a:xfrm>
                <a:custGeom>
                  <a:avLst/>
                  <a:gdLst>
                    <a:gd name="connsiteX0" fmla="*/ 118 w 9525"/>
                    <a:gd name="connsiteY0" fmla="*/ 8 h 26955"/>
                    <a:gd name="connsiteX1" fmla="*/ 118 w 9525"/>
                    <a:gd name="connsiteY1" fmla="*/ 26964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118" y="8"/>
                      </a:moveTo>
                      <a:lnTo>
                        <a:pt x="118" y="2696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02" name="Freeform: Shape 1101">
                  <a:extLst>
                    <a:ext uri="{FF2B5EF4-FFF2-40B4-BE49-F238E27FC236}">
                      <a16:creationId xmlns:a16="http://schemas.microsoft.com/office/drawing/2014/main" id="{E7FA7A41-DD41-AD47-E99E-07E2FFCD1D4C}"/>
                    </a:ext>
                  </a:extLst>
                </p:cNvPr>
                <p:cNvSpPr/>
                <p:nvPr/>
              </p:nvSpPr>
              <p:spPr>
                <a:xfrm>
                  <a:off x="1265483" y="3009435"/>
                  <a:ext cx="26955" cy="9525"/>
                </a:xfrm>
                <a:custGeom>
                  <a:avLst/>
                  <a:gdLst>
                    <a:gd name="connsiteX0" fmla="*/ 27073 w 26955"/>
                    <a:gd name="connsiteY0" fmla="*/ 8 h 9525"/>
                    <a:gd name="connsiteX1" fmla="*/ 118 w 26955"/>
                    <a:gd name="connsiteY1" fmla="*/ 8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73" y="8"/>
                      </a:moveTo>
                      <a:lnTo>
                        <a:pt x="118" y="8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44" name="Graphic 2">
                <a:extLst>
                  <a:ext uri="{FF2B5EF4-FFF2-40B4-BE49-F238E27FC236}">
                    <a16:creationId xmlns:a16="http://schemas.microsoft.com/office/drawing/2014/main" id="{D836BB75-9A7B-77D7-E1A3-6872480C2833}"/>
                  </a:ext>
                </a:extLst>
              </p:cNvPr>
              <p:cNvGrpSpPr/>
              <p:nvPr/>
            </p:nvGrpSpPr>
            <p:grpSpPr>
              <a:xfrm>
                <a:off x="2862696" y="1388480"/>
                <a:ext cx="72000" cy="70946"/>
                <a:chOff x="992687" y="2958000"/>
                <a:chExt cx="26955" cy="26955"/>
              </a:xfrm>
              <a:solidFill>
                <a:srgbClr val="000000"/>
              </a:solidFill>
            </p:grpSpPr>
            <p:sp>
              <p:nvSpPr>
                <p:cNvPr id="1099" name="Freeform: Shape 1098">
                  <a:extLst>
                    <a:ext uri="{FF2B5EF4-FFF2-40B4-BE49-F238E27FC236}">
                      <a16:creationId xmlns:a16="http://schemas.microsoft.com/office/drawing/2014/main" id="{33630AC1-A188-E201-AF62-45AFCC356A6C}"/>
                    </a:ext>
                  </a:extLst>
                </p:cNvPr>
                <p:cNvSpPr/>
                <p:nvPr/>
              </p:nvSpPr>
              <p:spPr>
                <a:xfrm>
                  <a:off x="1006213" y="2958000"/>
                  <a:ext cx="9525" cy="26955"/>
                </a:xfrm>
                <a:custGeom>
                  <a:avLst/>
                  <a:gdLst>
                    <a:gd name="connsiteX0" fmla="*/ 89 w 9525"/>
                    <a:gd name="connsiteY0" fmla="*/ 4 h 26955"/>
                    <a:gd name="connsiteX1" fmla="*/ 89 w 9525"/>
                    <a:gd name="connsiteY1" fmla="*/ 26960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89" y="4"/>
                      </a:moveTo>
                      <a:lnTo>
                        <a:pt x="89" y="26960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100" name="Freeform: Shape 1099">
                  <a:extLst>
                    <a:ext uri="{FF2B5EF4-FFF2-40B4-BE49-F238E27FC236}">
                      <a16:creationId xmlns:a16="http://schemas.microsoft.com/office/drawing/2014/main" id="{FC366C8C-0610-8A62-79BF-08AC360BDDE8}"/>
                    </a:ext>
                  </a:extLst>
                </p:cNvPr>
                <p:cNvSpPr/>
                <p:nvPr/>
              </p:nvSpPr>
              <p:spPr>
                <a:xfrm>
                  <a:off x="992687" y="2971526"/>
                  <a:ext cx="26955" cy="9525"/>
                </a:xfrm>
                <a:custGeom>
                  <a:avLst/>
                  <a:gdLst>
                    <a:gd name="connsiteX0" fmla="*/ 27045 w 26955"/>
                    <a:gd name="connsiteY0" fmla="*/ 4 h 9525"/>
                    <a:gd name="connsiteX1" fmla="*/ 89 w 26955"/>
                    <a:gd name="connsiteY1" fmla="*/ 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45" y="4"/>
                      </a:moveTo>
                      <a:lnTo>
                        <a:pt x="89" y="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45" name="Graphic 2">
                <a:extLst>
                  <a:ext uri="{FF2B5EF4-FFF2-40B4-BE49-F238E27FC236}">
                    <a16:creationId xmlns:a16="http://schemas.microsoft.com/office/drawing/2014/main" id="{AABE7F50-E37E-D319-3CE5-8456EC804E13}"/>
                  </a:ext>
                </a:extLst>
              </p:cNvPr>
              <p:cNvGrpSpPr/>
              <p:nvPr/>
            </p:nvGrpSpPr>
            <p:grpSpPr>
              <a:xfrm>
                <a:off x="2820999" y="1388480"/>
                <a:ext cx="72000" cy="70946"/>
                <a:chOff x="971446" y="2958000"/>
                <a:chExt cx="26955" cy="26955"/>
              </a:xfrm>
              <a:solidFill>
                <a:srgbClr val="000000"/>
              </a:solidFill>
            </p:grpSpPr>
            <p:sp>
              <p:nvSpPr>
                <p:cNvPr id="1097" name="Freeform: Shape 1096">
                  <a:extLst>
                    <a:ext uri="{FF2B5EF4-FFF2-40B4-BE49-F238E27FC236}">
                      <a16:creationId xmlns:a16="http://schemas.microsoft.com/office/drawing/2014/main" id="{943692E3-7012-3B8A-4ADE-6263B549D8C2}"/>
                    </a:ext>
                  </a:extLst>
                </p:cNvPr>
                <p:cNvSpPr/>
                <p:nvPr/>
              </p:nvSpPr>
              <p:spPr>
                <a:xfrm>
                  <a:off x="984972" y="2958000"/>
                  <a:ext cx="9525" cy="26955"/>
                </a:xfrm>
                <a:custGeom>
                  <a:avLst/>
                  <a:gdLst>
                    <a:gd name="connsiteX0" fmla="*/ 87 w 9525"/>
                    <a:gd name="connsiteY0" fmla="*/ 4 h 26955"/>
                    <a:gd name="connsiteX1" fmla="*/ 87 w 9525"/>
                    <a:gd name="connsiteY1" fmla="*/ 26960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87" y="4"/>
                      </a:moveTo>
                      <a:lnTo>
                        <a:pt x="87" y="26960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98" name="Freeform: Shape 1097">
                  <a:extLst>
                    <a:ext uri="{FF2B5EF4-FFF2-40B4-BE49-F238E27FC236}">
                      <a16:creationId xmlns:a16="http://schemas.microsoft.com/office/drawing/2014/main" id="{D831C8CA-F390-328E-4978-69EA9E6CC167}"/>
                    </a:ext>
                  </a:extLst>
                </p:cNvPr>
                <p:cNvSpPr/>
                <p:nvPr/>
              </p:nvSpPr>
              <p:spPr>
                <a:xfrm>
                  <a:off x="971446" y="2971526"/>
                  <a:ext cx="26955" cy="9525"/>
                </a:xfrm>
                <a:custGeom>
                  <a:avLst/>
                  <a:gdLst>
                    <a:gd name="connsiteX0" fmla="*/ 27042 w 26955"/>
                    <a:gd name="connsiteY0" fmla="*/ 4 h 9525"/>
                    <a:gd name="connsiteX1" fmla="*/ 87 w 26955"/>
                    <a:gd name="connsiteY1" fmla="*/ 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42" y="4"/>
                      </a:moveTo>
                      <a:lnTo>
                        <a:pt x="87" y="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46" name="Graphic 2">
                <a:extLst>
                  <a:ext uri="{FF2B5EF4-FFF2-40B4-BE49-F238E27FC236}">
                    <a16:creationId xmlns:a16="http://schemas.microsoft.com/office/drawing/2014/main" id="{6DA6D9A8-0C25-1178-AD78-2FF5C6FF4BB6}"/>
                  </a:ext>
                </a:extLst>
              </p:cNvPr>
              <p:cNvGrpSpPr/>
              <p:nvPr/>
            </p:nvGrpSpPr>
            <p:grpSpPr>
              <a:xfrm>
                <a:off x="2791083" y="1388480"/>
                <a:ext cx="72000" cy="70946"/>
                <a:chOff x="956206" y="2958000"/>
                <a:chExt cx="26955" cy="26955"/>
              </a:xfrm>
              <a:solidFill>
                <a:srgbClr val="000000"/>
              </a:solidFill>
            </p:grpSpPr>
            <p:sp>
              <p:nvSpPr>
                <p:cNvPr id="1095" name="Freeform: Shape 1094">
                  <a:extLst>
                    <a:ext uri="{FF2B5EF4-FFF2-40B4-BE49-F238E27FC236}">
                      <a16:creationId xmlns:a16="http://schemas.microsoft.com/office/drawing/2014/main" id="{8185F644-A21E-CC50-C77B-0A5F970355B9}"/>
                    </a:ext>
                  </a:extLst>
                </p:cNvPr>
                <p:cNvSpPr/>
                <p:nvPr/>
              </p:nvSpPr>
              <p:spPr>
                <a:xfrm>
                  <a:off x="969732" y="2958000"/>
                  <a:ext cx="9525" cy="26955"/>
                </a:xfrm>
                <a:custGeom>
                  <a:avLst/>
                  <a:gdLst>
                    <a:gd name="connsiteX0" fmla="*/ 85 w 9525"/>
                    <a:gd name="connsiteY0" fmla="*/ 4 h 26955"/>
                    <a:gd name="connsiteX1" fmla="*/ 85 w 9525"/>
                    <a:gd name="connsiteY1" fmla="*/ 26960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85" y="4"/>
                      </a:moveTo>
                      <a:lnTo>
                        <a:pt x="85" y="26960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96" name="Freeform: Shape 1095">
                  <a:extLst>
                    <a:ext uri="{FF2B5EF4-FFF2-40B4-BE49-F238E27FC236}">
                      <a16:creationId xmlns:a16="http://schemas.microsoft.com/office/drawing/2014/main" id="{A6775FE6-C160-717E-D6EB-E1BDF40F4E26}"/>
                    </a:ext>
                  </a:extLst>
                </p:cNvPr>
                <p:cNvSpPr/>
                <p:nvPr/>
              </p:nvSpPr>
              <p:spPr>
                <a:xfrm>
                  <a:off x="956206" y="2971526"/>
                  <a:ext cx="26955" cy="9525"/>
                </a:xfrm>
                <a:custGeom>
                  <a:avLst/>
                  <a:gdLst>
                    <a:gd name="connsiteX0" fmla="*/ 27041 w 26955"/>
                    <a:gd name="connsiteY0" fmla="*/ 4 h 9525"/>
                    <a:gd name="connsiteX1" fmla="*/ 85 w 26955"/>
                    <a:gd name="connsiteY1" fmla="*/ 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41" y="4"/>
                      </a:moveTo>
                      <a:lnTo>
                        <a:pt x="85" y="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47" name="Graphic 2">
                <a:extLst>
                  <a:ext uri="{FF2B5EF4-FFF2-40B4-BE49-F238E27FC236}">
                    <a16:creationId xmlns:a16="http://schemas.microsoft.com/office/drawing/2014/main" id="{05BE3D30-6846-BA1B-905F-3695B778F1FD}"/>
                  </a:ext>
                </a:extLst>
              </p:cNvPr>
              <p:cNvGrpSpPr/>
              <p:nvPr/>
            </p:nvGrpSpPr>
            <p:grpSpPr>
              <a:xfrm>
                <a:off x="2785476" y="1388480"/>
                <a:ext cx="72000" cy="70946"/>
                <a:chOff x="953349" y="2958000"/>
                <a:chExt cx="26955" cy="26955"/>
              </a:xfrm>
              <a:solidFill>
                <a:srgbClr val="000000"/>
              </a:solidFill>
            </p:grpSpPr>
            <p:sp>
              <p:nvSpPr>
                <p:cNvPr id="1093" name="Freeform: Shape 1092">
                  <a:extLst>
                    <a:ext uri="{FF2B5EF4-FFF2-40B4-BE49-F238E27FC236}">
                      <a16:creationId xmlns:a16="http://schemas.microsoft.com/office/drawing/2014/main" id="{83927D6A-6CB9-BD52-DC54-ECFCBA1FE234}"/>
                    </a:ext>
                  </a:extLst>
                </p:cNvPr>
                <p:cNvSpPr/>
                <p:nvPr/>
              </p:nvSpPr>
              <p:spPr>
                <a:xfrm>
                  <a:off x="966874" y="2958000"/>
                  <a:ext cx="9525" cy="26955"/>
                </a:xfrm>
                <a:custGeom>
                  <a:avLst/>
                  <a:gdLst>
                    <a:gd name="connsiteX0" fmla="*/ 85 w 9525"/>
                    <a:gd name="connsiteY0" fmla="*/ 4 h 26955"/>
                    <a:gd name="connsiteX1" fmla="*/ 85 w 9525"/>
                    <a:gd name="connsiteY1" fmla="*/ 26960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85" y="4"/>
                      </a:moveTo>
                      <a:lnTo>
                        <a:pt x="85" y="26960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94" name="Freeform: Shape 1093">
                  <a:extLst>
                    <a:ext uri="{FF2B5EF4-FFF2-40B4-BE49-F238E27FC236}">
                      <a16:creationId xmlns:a16="http://schemas.microsoft.com/office/drawing/2014/main" id="{F18C778C-6298-AAD1-F9C2-149A65DCAC52}"/>
                    </a:ext>
                  </a:extLst>
                </p:cNvPr>
                <p:cNvSpPr/>
                <p:nvPr/>
              </p:nvSpPr>
              <p:spPr>
                <a:xfrm>
                  <a:off x="953349" y="2971526"/>
                  <a:ext cx="26955" cy="9525"/>
                </a:xfrm>
                <a:custGeom>
                  <a:avLst/>
                  <a:gdLst>
                    <a:gd name="connsiteX0" fmla="*/ 27041 w 26955"/>
                    <a:gd name="connsiteY0" fmla="*/ 4 h 9525"/>
                    <a:gd name="connsiteX1" fmla="*/ 85 w 26955"/>
                    <a:gd name="connsiteY1" fmla="*/ 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41" y="4"/>
                      </a:moveTo>
                      <a:lnTo>
                        <a:pt x="85" y="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48" name="Graphic 2">
                <a:extLst>
                  <a:ext uri="{FF2B5EF4-FFF2-40B4-BE49-F238E27FC236}">
                    <a16:creationId xmlns:a16="http://schemas.microsoft.com/office/drawing/2014/main" id="{ACE2EA09-4A1A-1941-1F24-EA5C88EEC45A}"/>
                  </a:ext>
                </a:extLst>
              </p:cNvPr>
              <p:cNvGrpSpPr/>
              <p:nvPr/>
            </p:nvGrpSpPr>
            <p:grpSpPr>
              <a:xfrm>
                <a:off x="2749762" y="1388480"/>
                <a:ext cx="72000" cy="70946"/>
                <a:chOff x="935156" y="2958000"/>
                <a:chExt cx="26955" cy="26955"/>
              </a:xfrm>
              <a:solidFill>
                <a:srgbClr val="000000"/>
              </a:solidFill>
            </p:grpSpPr>
            <p:sp>
              <p:nvSpPr>
                <p:cNvPr id="1091" name="Freeform: Shape 1090">
                  <a:extLst>
                    <a:ext uri="{FF2B5EF4-FFF2-40B4-BE49-F238E27FC236}">
                      <a16:creationId xmlns:a16="http://schemas.microsoft.com/office/drawing/2014/main" id="{21C8A58E-0896-8E41-01E7-B3F9736305CC}"/>
                    </a:ext>
                  </a:extLst>
                </p:cNvPr>
                <p:cNvSpPr/>
                <p:nvPr/>
              </p:nvSpPr>
              <p:spPr>
                <a:xfrm>
                  <a:off x="948682" y="2958000"/>
                  <a:ext cx="9525" cy="26955"/>
                </a:xfrm>
                <a:custGeom>
                  <a:avLst/>
                  <a:gdLst>
                    <a:gd name="connsiteX0" fmla="*/ 83 w 9525"/>
                    <a:gd name="connsiteY0" fmla="*/ 4 h 26955"/>
                    <a:gd name="connsiteX1" fmla="*/ 83 w 9525"/>
                    <a:gd name="connsiteY1" fmla="*/ 26960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83" y="4"/>
                      </a:moveTo>
                      <a:lnTo>
                        <a:pt x="83" y="26960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92" name="Freeform: Shape 1091">
                  <a:extLst>
                    <a:ext uri="{FF2B5EF4-FFF2-40B4-BE49-F238E27FC236}">
                      <a16:creationId xmlns:a16="http://schemas.microsoft.com/office/drawing/2014/main" id="{F8F6D72F-A61E-F0C7-24CA-DDB3B0D9E05B}"/>
                    </a:ext>
                  </a:extLst>
                </p:cNvPr>
                <p:cNvSpPr/>
                <p:nvPr/>
              </p:nvSpPr>
              <p:spPr>
                <a:xfrm>
                  <a:off x="935156" y="2971526"/>
                  <a:ext cx="26955" cy="9525"/>
                </a:xfrm>
                <a:custGeom>
                  <a:avLst/>
                  <a:gdLst>
                    <a:gd name="connsiteX0" fmla="*/ 27039 w 26955"/>
                    <a:gd name="connsiteY0" fmla="*/ 4 h 9525"/>
                    <a:gd name="connsiteX1" fmla="*/ 83 w 26955"/>
                    <a:gd name="connsiteY1" fmla="*/ 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39" y="4"/>
                      </a:moveTo>
                      <a:lnTo>
                        <a:pt x="83" y="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49" name="Graphic 2">
                <a:extLst>
                  <a:ext uri="{FF2B5EF4-FFF2-40B4-BE49-F238E27FC236}">
                    <a16:creationId xmlns:a16="http://schemas.microsoft.com/office/drawing/2014/main" id="{40BF222A-DE8A-A48B-857B-487CAF6FDF82}"/>
                  </a:ext>
                </a:extLst>
              </p:cNvPr>
              <p:cNvGrpSpPr/>
              <p:nvPr/>
            </p:nvGrpSpPr>
            <p:grpSpPr>
              <a:xfrm>
                <a:off x="2743592" y="1388480"/>
                <a:ext cx="72000" cy="70946"/>
                <a:chOff x="932013" y="2958000"/>
                <a:chExt cx="26955" cy="26955"/>
              </a:xfrm>
              <a:solidFill>
                <a:srgbClr val="000000"/>
              </a:solidFill>
            </p:grpSpPr>
            <p:sp>
              <p:nvSpPr>
                <p:cNvPr id="1089" name="Freeform: Shape 1088">
                  <a:extLst>
                    <a:ext uri="{FF2B5EF4-FFF2-40B4-BE49-F238E27FC236}">
                      <a16:creationId xmlns:a16="http://schemas.microsoft.com/office/drawing/2014/main" id="{9CD6FB36-5D1E-D0E2-D711-6E5F588D1A79}"/>
                    </a:ext>
                  </a:extLst>
                </p:cNvPr>
                <p:cNvSpPr/>
                <p:nvPr/>
              </p:nvSpPr>
              <p:spPr>
                <a:xfrm>
                  <a:off x="945538" y="2958000"/>
                  <a:ext cx="9525" cy="26955"/>
                </a:xfrm>
                <a:custGeom>
                  <a:avLst/>
                  <a:gdLst>
                    <a:gd name="connsiteX0" fmla="*/ 83 w 9525"/>
                    <a:gd name="connsiteY0" fmla="*/ 4 h 26955"/>
                    <a:gd name="connsiteX1" fmla="*/ 83 w 9525"/>
                    <a:gd name="connsiteY1" fmla="*/ 26960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83" y="4"/>
                      </a:moveTo>
                      <a:lnTo>
                        <a:pt x="83" y="26960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90" name="Freeform: Shape 1089">
                  <a:extLst>
                    <a:ext uri="{FF2B5EF4-FFF2-40B4-BE49-F238E27FC236}">
                      <a16:creationId xmlns:a16="http://schemas.microsoft.com/office/drawing/2014/main" id="{88AE2019-B7AF-BDD5-3A83-39A48D121783}"/>
                    </a:ext>
                  </a:extLst>
                </p:cNvPr>
                <p:cNvSpPr/>
                <p:nvPr/>
              </p:nvSpPr>
              <p:spPr>
                <a:xfrm>
                  <a:off x="932013" y="2971526"/>
                  <a:ext cx="26955" cy="9525"/>
                </a:xfrm>
                <a:custGeom>
                  <a:avLst/>
                  <a:gdLst>
                    <a:gd name="connsiteX0" fmla="*/ 27038 w 26955"/>
                    <a:gd name="connsiteY0" fmla="*/ 4 h 9525"/>
                    <a:gd name="connsiteX1" fmla="*/ 83 w 26955"/>
                    <a:gd name="connsiteY1" fmla="*/ 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38" y="4"/>
                      </a:moveTo>
                      <a:lnTo>
                        <a:pt x="83" y="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50" name="Graphic 2">
                <a:extLst>
                  <a:ext uri="{FF2B5EF4-FFF2-40B4-BE49-F238E27FC236}">
                    <a16:creationId xmlns:a16="http://schemas.microsoft.com/office/drawing/2014/main" id="{208A2BED-3A48-7A29-9071-6DC3A2C26C82}"/>
                  </a:ext>
                </a:extLst>
              </p:cNvPr>
              <p:cNvGrpSpPr/>
              <p:nvPr/>
            </p:nvGrpSpPr>
            <p:grpSpPr>
              <a:xfrm>
                <a:off x="2737608" y="1388480"/>
                <a:ext cx="72000" cy="70946"/>
                <a:chOff x="928965" y="2958000"/>
                <a:chExt cx="26955" cy="26955"/>
              </a:xfrm>
              <a:solidFill>
                <a:srgbClr val="000000"/>
              </a:solidFill>
            </p:grpSpPr>
            <p:sp>
              <p:nvSpPr>
                <p:cNvPr id="1087" name="Freeform: Shape 1086">
                  <a:extLst>
                    <a:ext uri="{FF2B5EF4-FFF2-40B4-BE49-F238E27FC236}">
                      <a16:creationId xmlns:a16="http://schemas.microsoft.com/office/drawing/2014/main" id="{73AB8A41-CA61-A8FC-35AF-9D1B7DF093BD}"/>
                    </a:ext>
                  </a:extLst>
                </p:cNvPr>
                <p:cNvSpPr/>
                <p:nvPr/>
              </p:nvSpPr>
              <p:spPr>
                <a:xfrm>
                  <a:off x="942490" y="2958000"/>
                  <a:ext cx="9525" cy="26955"/>
                </a:xfrm>
                <a:custGeom>
                  <a:avLst/>
                  <a:gdLst>
                    <a:gd name="connsiteX0" fmla="*/ 82 w 9525"/>
                    <a:gd name="connsiteY0" fmla="*/ 4 h 26955"/>
                    <a:gd name="connsiteX1" fmla="*/ 82 w 9525"/>
                    <a:gd name="connsiteY1" fmla="*/ 26960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82" y="4"/>
                      </a:moveTo>
                      <a:lnTo>
                        <a:pt x="82" y="26960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88" name="Freeform: Shape 1087">
                  <a:extLst>
                    <a:ext uri="{FF2B5EF4-FFF2-40B4-BE49-F238E27FC236}">
                      <a16:creationId xmlns:a16="http://schemas.microsoft.com/office/drawing/2014/main" id="{55480538-BDEA-59DF-3AD2-5C5DD83FAD51}"/>
                    </a:ext>
                  </a:extLst>
                </p:cNvPr>
                <p:cNvSpPr/>
                <p:nvPr/>
              </p:nvSpPr>
              <p:spPr>
                <a:xfrm>
                  <a:off x="928965" y="2971526"/>
                  <a:ext cx="26955" cy="9525"/>
                </a:xfrm>
                <a:custGeom>
                  <a:avLst/>
                  <a:gdLst>
                    <a:gd name="connsiteX0" fmla="*/ 27038 w 26955"/>
                    <a:gd name="connsiteY0" fmla="*/ 4 h 9525"/>
                    <a:gd name="connsiteX1" fmla="*/ 82 w 26955"/>
                    <a:gd name="connsiteY1" fmla="*/ 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38" y="4"/>
                      </a:moveTo>
                      <a:lnTo>
                        <a:pt x="82" y="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51" name="Graphic 2">
                <a:extLst>
                  <a:ext uri="{FF2B5EF4-FFF2-40B4-BE49-F238E27FC236}">
                    <a16:creationId xmlns:a16="http://schemas.microsoft.com/office/drawing/2014/main" id="{00D33B7B-D011-3CEE-9898-50C7CEA385D0}"/>
                  </a:ext>
                </a:extLst>
              </p:cNvPr>
              <p:cNvGrpSpPr/>
              <p:nvPr/>
            </p:nvGrpSpPr>
            <p:grpSpPr>
              <a:xfrm>
                <a:off x="2720032" y="1388480"/>
                <a:ext cx="72000" cy="70946"/>
                <a:chOff x="920011" y="2958000"/>
                <a:chExt cx="26955" cy="26955"/>
              </a:xfrm>
              <a:solidFill>
                <a:srgbClr val="000000"/>
              </a:solidFill>
            </p:grpSpPr>
            <p:sp>
              <p:nvSpPr>
                <p:cNvPr id="1085" name="Freeform: Shape 1084">
                  <a:extLst>
                    <a:ext uri="{FF2B5EF4-FFF2-40B4-BE49-F238E27FC236}">
                      <a16:creationId xmlns:a16="http://schemas.microsoft.com/office/drawing/2014/main" id="{0DC213A7-3806-200B-58C8-FCAAB9F354B9}"/>
                    </a:ext>
                  </a:extLst>
                </p:cNvPr>
                <p:cNvSpPr/>
                <p:nvPr/>
              </p:nvSpPr>
              <p:spPr>
                <a:xfrm>
                  <a:off x="933537" y="2958000"/>
                  <a:ext cx="9525" cy="26955"/>
                </a:xfrm>
                <a:custGeom>
                  <a:avLst/>
                  <a:gdLst>
                    <a:gd name="connsiteX0" fmla="*/ 81 w 9525"/>
                    <a:gd name="connsiteY0" fmla="*/ 4 h 26955"/>
                    <a:gd name="connsiteX1" fmla="*/ 81 w 9525"/>
                    <a:gd name="connsiteY1" fmla="*/ 26960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81" y="4"/>
                      </a:moveTo>
                      <a:lnTo>
                        <a:pt x="81" y="26960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86" name="Freeform: Shape 1085">
                  <a:extLst>
                    <a:ext uri="{FF2B5EF4-FFF2-40B4-BE49-F238E27FC236}">
                      <a16:creationId xmlns:a16="http://schemas.microsoft.com/office/drawing/2014/main" id="{DCCD1F4E-F4BE-C62C-AB31-28B7A9DDD7AB}"/>
                    </a:ext>
                  </a:extLst>
                </p:cNvPr>
                <p:cNvSpPr/>
                <p:nvPr/>
              </p:nvSpPr>
              <p:spPr>
                <a:xfrm>
                  <a:off x="920011" y="2971526"/>
                  <a:ext cx="26955" cy="9525"/>
                </a:xfrm>
                <a:custGeom>
                  <a:avLst/>
                  <a:gdLst>
                    <a:gd name="connsiteX0" fmla="*/ 27037 w 26955"/>
                    <a:gd name="connsiteY0" fmla="*/ 4 h 9525"/>
                    <a:gd name="connsiteX1" fmla="*/ 81 w 26955"/>
                    <a:gd name="connsiteY1" fmla="*/ 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37" y="4"/>
                      </a:moveTo>
                      <a:lnTo>
                        <a:pt x="81" y="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52" name="Graphic 2">
                <a:extLst>
                  <a:ext uri="{FF2B5EF4-FFF2-40B4-BE49-F238E27FC236}">
                    <a16:creationId xmlns:a16="http://schemas.microsoft.com/office/drawing/2014/main" id="{B0FB00B7-1DFE-EFB0-5419-E513B017FCB2}"/>
                  </a:ext>
                </a:extLst>
              </p:cNvPr>
              <p:cNvGrpSpPr/>
              <p:nvPr/>
            </p:nvGrpSpPr>
            <p:grpSpPr>
              <a:xfrm>
                <a:off x="2713862" y="1388480"/>
                <a:ext cx="72000" cy="70946"/>
                <a:chOff x="916868" y="2958000"/>
                <a:chExt cx="26955" cy="26955"/>
              </a:xfrm>
              <a:solidFill>
                <a:srgbClr val="000000"/>
              </a:solidFill>
            </p:grpSpPr>
            <p:sp>
              <p:nvSpPr>
                <p:cNvPr id="1083" name="Freeform: Shape 1082">
                  <a:extLst>
                    <a:ext uri="{FF2B5EF4-FFF2-40B4-BE49-F238E27FC236}">
                      <a16:creationId xmlns:a16="http://schemas.microsoft.com/office/drawing/2014/main" id="{7FD91D64-FC6F-1F06-98F9-611B19BE2B66}"/>
                    </a:ext>
                  </a:extLst>
                </p:cNvPr>
                <p:cNvSpPr/>
                <p:nvPr/>
              </p:nvSpPr>
              <p:spPr>
                <a:xfrm>
                  <a:off x="930394" y="2958000"/>
                  <a:ext cx="9525" cy="26955"/>
                </a:xfrm>
                <a:custGeom>
                  <a:avLst/>
                  <a:gdLst>
                    <a:gd name="connsiteX0" fmla="*/ 81 w 9525"/>
                    <a:gd name="connsiteY0" fmla="*/ 4 h 26955"/>
                    <a:gd name="connsiteX1" fmla="*/ 81 w 9525"/>
                    <a:gd name="connsiteY1" fmla="*/ 26960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81" y="4"/>
                      </a:moveTo>
                      <a:lnTo>
                        <a:pt x="81" y="26960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84" name="Freeform: Shape 1083">
                  <a:extLst>
                    <a:ext uri="{FF2B5EF4-FFF2-40B4-BE49-F238E27FC236}">
                      <a16:creationId xmlns:a16="http://schemas.microsoft.com/office/drawing/2014/main" id="{85AF37F3-E41F-270A-9590-DD2A43FD1EFE}"/>
                    </a:ext>
                  </a:extLst>
                </p:cNvPr>
                <p:cNvSpPr/>
                <p:nvPr/>
              </p:nvSpPr>
              <p:spPr>
                <a:xfrm>
                  <a:off x="916868" y="2971526"/>
                  <a:ext cx="26955" cy="9525"/>
                </a:xfrm>
                <a:custGeom>
                  <a:avLst/>
                  <a:gdLst>
                    <a:gd name="connsiteX0" fmla="*/ 27037 w 26955"/>
                    <a:gd name="connsiteY0" fmla="*/ 4 h 9525"/>
                    <a:gd name="connsiteX1" fmla="*/ 81 w 26955"/>
                    <a:gd name="connsiteY1" fmla="*/ 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37" y="4"/>
                      </a:moveTo>
                      <a:lnTo>
                        <a:pt x="81" y="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53" name="Graphic 2">
                <a:extLst>
                  <a:ext uri="{FF2B5EF4-FFF2-40B4-BE49-F238E27FC236}">
                    <a16:creationId xmlns:a16="http://schemas.microsoft.com/office/drawing/2014/main" id="{DB38D583-59CF-1E22-69D9-2126724B35F9}"/>
                  </a:ext>
                </a:extLst>
              </p:cNvPr>
              <p:cNvGrpSpPr/>
              <p:nvPr/>
            </p:nvGrpSpPr>
            <p:grpSpPr>
              <a:xfrm>
                <a:off x="2708065" y="1388480"/>
                <a:ext cx="72000" cy="70946"/>
                <a:chOff x="913915" y="2958000"/>
                <a:chExt cx="26955" cy="26955"/>
              </a:xfrm>
              <a:solidFill>
                <a:srgbClr val="000000"/>
              </a:solidFill>
            </p:grpSpPr>
            <p:sp>
              <p:nvSpPr>
                <p:cNvPr id="1081" name="Freeform: Shape 1080">
                  <a:extLst>
                    <a:ext uri="{FF2B5EF4-FFF2-40B4-BE49-F238E27FC236}">
                      <a16:creationId xmlns:a16="http://schemas.microsoft.com/office/drawing/2014/main" id="{131AB863-7DBE-3295-1520-9DAA70F83F94}"/>
                    </a:ext>
                  </a:extLst>
                </p:cNvPr>
                <p:cNvSpPr/>
                <p:nvPr/>
              </p:nvSpPr>
              <p:spPr>
                <a:xfrm>
                  <a:off x="927441" y="2958000"/>
                  <a:ext cx="9525" cy="26955"/>
                </a:xfrm>
                <a:custGeom>
                  <a:avLst/>
                  <a:gdLst>
                    <a:gd name="connsiteX0" fmla="*/ 81 w 9525"/>
                    <a:gd name="connsiteY0" fmla="*/ 4 h 26955"/>
                    <a:gd name="connsiteX1" fmla="*/ 81 w 9525"/>
                    <a:gd name="connsiteY1" fmla="*/ 26960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81" y="4"/>
                      </a:moveTo>
                      <a:lnTo>
                        <a:pt x="81" y="26960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82" name="Freeform: Shape 1081">
                  <a:extLst>
                    <a:ext uri="{FF2B5EF4-FFF2-40B4-BE49-F238E27FC236}">
                      <a16:creationId xmlns:a16="http://schemas.microsoft.com/office/drawing/2014/main" id="{97ADC7B3-3B68-B948-B6E6-50F73CADFD23}"/>
                    </a:ext>
                  </a:extLst>
                </p:cNvPr>
                <p:cNvSpPr/>
                <p:nvPr/>
              </p:nvSpPr>
              <p:spPr>
                <a:xfrm>
                  <a:off x="913915" y="2971526"/>
                  <a:ext cx="26955" cy="9525"/>
                </a:xfrm>
                <a:custGeom>
                  <a:avLst/>
                  <a:gdLst>
                    <a:gd name="connsiteX0" fmla="*/ 27036 w 26955"/>
                    <a:gd name="connsiteY0" fmla="*/ 4 h 9525"/>
                    <a:gd name="connsiteX1" fmla="*/ 81 w 26955"/>
                    <a:gd name="connsiteY1" fmla="*/ 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36" y="4"/>
                      </a:moveTo>
                      <a:lnTo>
                        <a:pt x="81" y="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54" name="Graphic 2">
                <a:extLst>
                  <a:ext uri="{FF2B5EF4-FFF2-40B4-BE49-F238E27FC236}">
                    <a16:creationId xmlns:a16="http://schemas.microsoft.com/office/drawing/2014/main" id="{1DB300F8-9221-9CD5-1B00-72C068BF3567}"/>
                  </a:ext>
                </a:extLst>
              </p:cNvPr>
              <p:cNvGrpSpPr/>
              <p:nvPr/>
            </p:nvGrpSpPr>
            <p:grpSpPr>
              <a:xfrm>
                <a:off x="2702083" y="1388480"/>
                <a:ext cx="72000" cy="70946"/>
                <a:chOff x="910867" y="2958000"/>
                <a:chExt cx="26955" cy="26955"/>
              </a:xfrm>
              <a:solidFill>
                <a:srgbClr val="000000"/>
              </a:solidFill>
            </p:grpSpPr>
            <p:sp>
              <p:nvSpPr>
                <p:cNvPr id="1079" name="Freeform: Shape 1078">
                  <a:extLst>
                    <a:ext uri="{FF2B5EF4-FFF2-40B4-BE49-F238E27FC236}">
                      <a16:creationId xmlns:a16="http://schemas.microsoft.com/office/drawing/2014/main" id="{794D6C32-0E81-8478-1BD7-52CACE624EEB}"/>
                    </a:ext>
                  </a:extLst>
                </p:cNvPr>
                <p:cNvSpPr/>
                <p:nvPr/>
              </p:nvSpPr>
              <p:spPr>
                <a:xfrm>
                  <a:off x="924393" y="2958000"/>
                  <a:ext cx="9525" cy="26955"/>
                </a:xfrm>
                <a:custGeom>
                  <a:avLst/>
                  <a:gdLst>
                    <a:gd name="connsiteX0" fmla="*/ 80 w 9525"/>
                    <a:gd name="connsiteY0" fmla="*/ 4 h 26955"/>
                    <a:gd name="connsiteX1" fmla="*/ 80 w 9525"/>
                    <a:gd name="connsiteY1" fmla="*/ 26960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80" y="4"/>
                      </a:moveTo>
                      <a:lnTo>
                        <a:pt x="80" y="26960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80" name="Freeform: Shape 1079">
                  <a:extLst>
                    <a:ext uri="{FF2B5EF4-FFF2-40B4-BE49-F238E27FC236}">
                      <a16:creationId xmlns:a16="http://schemas.microsoft.com/office/drawing/2014/main" id="{5C403E77-DC40-ADA1-FE39-F06F121564EB}"/>
                    </a:ext>
                  </a:extLst>
                </p:cNvPr>
                <p:cNvSpPr/>
                <p:nvPr/>
              </p:nvSpPr>
              <p:spPr>
                <a:xfrm>
                  <a:off x="910867" y="2971526"/>
                  <a:ext cx="26955" cy="9525"/>
                </a:xfrm>
                <a:custGeom>
                  <a:avLst/>
                  <a:gdLst>
                    <a:gd name="connsiteX0" fmla="*/ 27036 w 26955"/>
                    <a:gd name="connsiteY0" fmla="*/ 4 h 9525"/>
                    <a:gd name="connsiteX1" fmla="*/ 80 w 26955"/>
                    <a:gd name="connsiteY1" fmla="*/ 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36" y="4"/>
                      </a:moveTo>
                      <a:lnTo>
                        <a:pt x="80" y="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55" name="Graphic 2">
                <a:extLst>
                  <a:ext uri="{FF2B5EF4-FFF2-40B4-BE49-F238E27FC236}">
                    <a16:creationId xmlns:a16="http://schemas.microsoft.com/office/drawing/2014/main" id="{1E71D319-B70A-8E3A-BF0B-A7898803C9E9}"/>
                  </a:ext>
                </a:extLst>
              </p:cNvPr>
              <p:cNvGrpSpPr/>
              <p:nvPr/>
            </p:nvGrpSpPr>
            <p:grpSpPr>
              <a:xfrm>
                <a:off x="2660388" y="1388480"/>
                <a:ext cx="72000" cy="70946"/>
                <a:chOff x="889627" y="2958000"/>
                <a:chExt cx="26955" cy="26955"/>
              </a:xfrm>
              <a:solidFill>
                <a:srgbClr val="000000"/>
              </a:solidFill>
            </p:grpSpPr>
            <p:sp>
              <p:nvSpPr>
                <p:cNvPr id="1077" name="Freeform: Shape 1076">
                  <a:extLst>
                    <a:ext uri="{FF2B5EF4-FFF2-40B4-BE49-F238E27FC236}">
                      <a16:creationId xmlns:a16="http://schemas.microsoft.com/office/drawing/2014/main" id="{4B11B41E-DFD2-2C2A-147A-633570EF4E73}"/>
                    </a:ext>
                  </a:extLst>
                </p:cNvPr>
                <p:cNvSpPr/>
                <p:nvPr/>
              </p:nvSpPr>
              <p:spPr>
                <a:xfrm>
                  <a:off x="903152" y="2958000"/>
                  <a:ext cx="9525" cy="26955"/>
                </a:xfrm>
                <a:custGeom>
                  <a:avLst/>
                  <a:gdLst>
                    <a:gd name="connsiteX0" fmla="*/ 78 w 9525"/>
                    <a:gd name="connsiteY0" fmla="*/ 4 h 26955"/>
                    <a:gd name="connsiteX1" fmla="*/ 78 w 9525"/>
                    <a:gd name="connsiteY1" fmla="*/ 26960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78" y="4"/>
                      </a:moveTo>
                      <a:lnTo>
                        <a:pt x="78" y="26960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78" name="Freeform: Shape 1077">
                  <a:extLst>
                    <a:ext uri="{FF2B5EF4-FFF2-40B4-BE49-F238E27FC236}">
                      <a16:creationId xmlns:a16="http://schemas.microsoft.com/office/drawing/2014/main" id="{00E05B0C-240B-6973-C5CA-643A1E502C06}"/>
                    </a:ext>
                  </a:extLst>
                </p:cNvPr>
                <p:cNvSpPr/>
                <p:nvPr/>
              </p:nvSpPr>
              <p:spPr>
                <a:xfrm>
                  <a:off x="889627" y="2971526"/>
                  <a:ext cx="26955" cy="9525"/>
                </a:xfrm>
                <a:custGeom>
                  <a:avLst/>
                  <a:gdLst>
                    <a:gd name="connsiteX0" fmla="*/ 27034 w 26955"/>
                    <a:gd name="connsiteY0" fmla="*/ 4 h 9525"/>
                    <a:gd name="connsiteX1" fmla="*/ 78 w 26955"/>
                    <a:gd name="connsiteY1" fmla="*/ 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34" y="4"/>
                      </a:moveTo>
                      <a:lnTo>
                        <a:pt x="78" y="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56" name="Graphic 2">
                <a:extLst>
                  <a:ext uri="{FF2B5EF4-FFF2-40B4-BE49-F238E27FC236}">
                    <a16:creationId xmlns:a16="http://schemas.microsoft.com/office/drawing/2014/main" id="{CA463260-7C73-9BCC-BDF1-59576A55786C}"/>
                  </a:ext>
                </a:extLst>
              </p:cNvPr>
              <p:cNvGrpSpPr/>
              <p:nvPr/>
            </p:nvGrpSpPr>
            <p:grpSpPr>
              <a:xfrm>
                <a:off x="2636454" y="1388480"/>
                <a:ext cx="72000" cy="70946"/>
                <a:chOff x="877434" y="2958000"/>
                <a:chExt cx="26955" cy="26955"/>
              </a:xfrm>
              <a:solidFill>
                <a:srgbClr val="000000"/>
              </a:solidFill>
            </p:grpSpPr>
            <p:sp>
              <p:nvSpPr>
                <p:cNvPr id="1075" name="Freeform: Shape 1074">
                  <a:extLst>
                    <a:ext uri="{FF2B5EF4-FFF2-40B4-BE49-F238E27FC236}">
                      <a16:creationId xmlns:a16="http://schemas.microsoft.com/office/drawing/2014/main" id="{420A7FF1-51AA-0144-1352-13F8BE9B057D}"/>
                    </a:ext>
                  </a:extLst>
                </p:cNvPr>
                <p:cNvSpPr/>
                <p:nvPr/>
              </p:nvSpPr>
              <p:spPr>
                <a:xfrm>
                  <a:off x="890960" y="2958000"/>
                  <a:ext cx="9525" cy="26955"/>
                </a:xfrm>
                <a:custGeom>
                  <a:avLst/>
                  <a:gdLst>
                    <a:gd name="connsiteX0" fmla="*/ 77 w 9525"/>
                    <a:gd name="connsiteY0" fmla="*/ 4 h 26955"/>
                    <a:gd name="connsiteX1" fmla="*/ 77 w 9525"/>
                    <a:gd name="connsiteY1" fmla="*/ 26960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77" y="4"/>
                      </a:moveTo>
                      <a:lnTo>
                        <a:pt x="77" y="26960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76" name="Freeform: Shape 1075">
                  <a:extLst>
                    <a:ext uri="{FF2B5EF4-FFF2-40B4-BE49-F238E27FC236}">
                      <a16:creationId xmlns:a16="http://schemas.microsoft.com/office/drawing/2014/main" id="{2E89196A-CC9F-59D0-A179-D9BFD4BCA7F4}"/>
                    </a:ext>
                  </a:extLst>
                </p:cNvPr>
                <p:cNvSpPr/>
                <p:nvPr/>
              </p:nvSpPr>
              <p:spPr>
                <a:xfrm>
                  <a:off x="877434" y="2971526"/>
                  <a:ext cx="26955" cy="9525"/>
                </a:xfrm>
                <a:custGeom>
                  <a:avLst/>
                  <a:gdLst>
                    <a:gd name="connsiteX0" fmla="*/ 27033 w 26955"/>
                    <a:gd name="connsiteY0" fmla="*/ 4 h 9525"/>
                    <a:gd name="connsiteX1" fmla="*/ 77 w 26955"/>
                    <a:gd name="connsiteY1" fmla="*/ 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33" y="4"/>
                      </a:moveTo>
                      <a:lnTo>
                        <a:pt x="77" y="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57" name="Graphic 2">
                <a:extLst>
                  <a:ext uri="{FF2B5EF4-FFF2-40B4-BE49-F238E27FC236}">
                    <a16:creationId xmlns:a16="http://schemas.microsoft.com/office/drawing/2014/main" id="{F01EE2E6-9785-31EE-FC54-71EA555C6381}"/>
                  </a:ext>
                </a:extLst>
              </p:cNvPr>
              <p:cNvGrpSpPr/>
              <p:nvPr/>
            </p:nvGrpSpPr>
            <p:grpSpPr>
              <a:xfrm>
                <a:off x="2630473" y="1388480"/>
                <a:ext cx="72000" cy="70946"/>
                <a:chOff x="874387" y="2958000"/>
                <a:chExt cx="26955" cy="26955"/>
              </a:xfrm>
              <a:solidFill>
                <a:srgbClr val="000000"/>
              </a:solidFill>
            </p:grpSpPr>
            <p:sp>
              <p:nvSpPr>
                <p:cNvPr id="1073" name="Freeform: Shape 1072">
                  <a:extLst>
                    <a:ext uri="{FF2B5EF4-FFF2-40B4-BE49-F238E27FC236}">
                      <a16:creationId xmlns:a16="http://schemas.microsoft.com/office/drawing/2014/main" id="{4D337503-00C4-A615-A5DA-9C477C99FDB4}"/>
                    </a:ext>
                  </a:extLst>
                </p:cNvPr>
                <p:cNvSpPr/>
                <p:nvPr/>
              </p:nvSpPr>
              <p:spPr>
                <a:xfrm>
                  <a:off x="887912" y="2958000"/>
                  <a:ext cx="9525" cy="26955"/>
                </a:xfrm>
                <a:custGeom>
                  <a:avLst/>
                  <a:gdLst>
                    <a:gd name="connsiteX0" fmla="*/ 76 w 9525"/>
                    <a:gd name="connsiteY0" fmla="*/ 4 h 26955"/>
                    <a:gd name="connsiteX1" fmla="*/ 76 w 9525"/>
                    <a:gd name="connsiteY1" fmla="*/ 26960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76" y="4"/>
                      </a:moveTo>
                      <a:lnTo>
                        <a:pt x="76" y="26960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74" name="Freeform: Shape 1073">
                  <a:extLst>
                    <a:ext uri="{FF2B5EF4-FFF2-40B4-BE49-F238E27FC236}">
                      <a16:creationId xmlns:a16="http://schemas.microsoft.com/office/drawing/2014/main" id="{99F2746F-818D-EA58-599A-F96F5D60FE90}"/>
                    </a:ext>
                  </a:extLst>
                </p:cNvPr>
                <p:cNvSpPr/>
                <p:nvPr/>
              </p:nvSpPr>
              <p:spPr>
                <a:xfrm>
                  <a:off x="874387" y="2971526"/>
                  <a:ext cx="26955" cy="9525"/>
                </a:xfrm>
                <a:custGeom>
                  <a:avLst/>
                  <a:gdLst>
                    <a:gd name="connsiteX0" fmla="*/ 27032 w 26955"/>
                    <a:gd name="connsiteY0" fmla="*/ 4 h 9525"/>
                    <a:gd name="connsiteX1" fmla="*/ 77 w 26955"/>
                    <a:gd name="connsiteY1" fmla="*/ 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32" y="4"/>
                      </a:moveTo>
                      <a:lnTo>
                        <a:pt x="77" y="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58" name="Graphic 2">
                <a:extLst>
                  <a:ext uri="{FF2B5EF4-FFF2-40B4-BE49-F238E27FC236}">
                    <a16:creationId xmlns:a16="http://schemas.microsoft.com/office/drawing/2014/main" id="{50F937DC-C980-B29F-412B-88A38B70E098}"/>
                  </a:ext>
                </a:extLst>
              </p:cNvPr>
              <p:cNvGrpSpPr/>
              <p:nvPr/>
            </p:nvGrpSpPr>
            <p:grpSpPr>
              <a:xfrm>
                <a:off x="2577183" y="1388480"/>
                <a:ext cx="72000" cy="70946"/>
                <a:chOff x="847240" y="2958000"/>
                <a:chExt cx="26955" cy="26955"/>
              </a:xfrm>
              <a:solidFill>
                <a:srgbClr val="000000"/>
              </a:solidFill>
            </p:grpSpPr>
            <p:sp>
              <p:nvSpPr>
                <p:cNvPr id="1071" name="Freeform: Shape 1070">
                  <a:extLst>
                    <a:ext uri="{FF2B5EF4-FFF2-40B4-BE49-F238E27FC236}">
                      <a16:creationId xmlns:a16="http://schemas.microsoft.com/office/drawing/2014/main" id="{BE53FBFF-EB11-0532-7754-263CFC89355D}"/>
                    </a:ext>
                  </a:extLst>
                </p:cNvPr>
                <p:cNvSpPr/>
                <p:nvPr/>
              </p:nvSpPr>
              <p:spPr>
                <a:xfrm>
                  <a:off x="860766" y="2958000"/>
                  <a:ext cx="9525" cy="26955"/>
                </a:xfrm>
                <a:custGeom>
                  <a:avLst/>
                  <a:gdLst>
                    <a:gd name="connsiteX0" fmla="*/ 74 w 9525"/>
                    <a:gd name="connsiteY0" fmla="*/ 4 h 26955"/>
                    <a:gd name="connsiteX1" fmla="*/ 74 w 9525"/>
                    <a:gd name="connsiteY1" fmla="*/ 26960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74" y="4"/>
                      </a:moveTo>
                      <a:lnTo>
                        <a:pt x="74" y="26960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72" name="Freeform: Shape 1071">
                  <a:extLst>
                    <a:ext uri="{FF2B5EF4-FFF2-40B4-BE49-F238E27FC236}">
                      <a16:creationId xmlns:a16="http://schemas.microsoft.com/office/drawing/2014/main" id="{A12C02B2-BBB7-76F6-E542-1B0A8E063E6F}"/>
                    </a:ext>
                  </a:extLst>
                </p:cNvPr>
                <p:cNvSpPr/>
                <p:nvPr/>
              </p:nvSpPr>
              <p:spPr>
                <a:xfrm>
                  <a:off x="847240" y="2971526"/>
                  <a:ext cx="26955" cy="9525"/>
                </a:xfrm>
                <a:custGeom>
                  <a:avLst/>
                  <a:gdLst>
                    <a:gd name="connsiteX0" fmla="*/ 27029 w 26955"/>
                    <a:gd name="connsiteY0" fmla="*/ 4 h 9525"/>
                    <a:gd name="connsiteX1" fmla="*/ 74 w 26955"/>
                    <a:gd name="connsiteY1" fmla="*/ 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29" y="4"/>
                      </a:moveTo>
                      <a:lnTo>
                        <a:pt x="74" y="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59" name="Graphic 2">
                <a:extLst>
                  <a:ext uri="{FF2B5EF4-FFF2-40B4-BE49-F238E27FC236}">
                    <a16:creationId xmlns:a16="http://schemas.microsoft.com/office/drawing/2014/main" id="{01925A82-690A-AA16-5FAB-C5E66EC6AE7A}"/>
                  </a:ext>
                </a:extLst>
              </p:cNvPr>
              <p:cNvGrpSpPr/>
              <p:nvPr/>
            </p:nvGrpSpPr>
            <p:grpSpPr>
              <a:xfrm>
                <a:off x="2184347" y="1388480"/>
                <a:ext cx="72000" cy="70946"/>
                <a:chOff x="647120" y="2958000"/>
                <a:chExt cx="26955" cy="26955"/>
              </a:xfrm>
              <a:solidFill>
                <a:srgbClr val="000000"/>
              </a:solidFill>
            </p:grpSpPr>
            <p:sp>
              <p:nvSpPr>
                <p:cNvPr id="1069" name="Freeform: Shape 1068">
                  <a:extLst>
                    <a:ext uri="{FF2B5EF4-FFF2-40B4-BE49-F238E27FC236}">
                      <a16:creationId xmlns:a16="http://schemas.microsoft.com/office/drawing/2014/main" id="{C604D30D-817C-4D8A-A825-BDF637306209}"/>
                    </a:ext>
                  </a:extLst>
                </p:cNvPr>
                <p:cNvSpPr/>
                <p:nvPr/>
              </p:nvSpPr>
              <p:spPr>
                <a:xfrm>
                  <a:off x="660646" y="2958000"/>
                  <a:ext cx="9525" cy="26955"/>
                </a:xfrm>
                <a:custGeom>
                  <a:avLst/>
                  <a:gdLst>
                    <a:gd name="connsiteX0" fmla="*/ 53 w 9525"/>
                    <a:gd name="connsiteY0" fmla="*/ 4 h 26955"/>
                    <a:gd name="connsiteX1" fmla="*/ 53 w 9525"/>
                    <a:gd name="connsiteY1" fmla="*/ 26960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53" y="4"/>
                      </a:moveTo>
                      <a:lnTo>
                        <a:pt x="53" y="26960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70" name="Freeform: Shape 1069">
                  <a:extLst>
                    <a:ext uri="{FF2B5EF4-FFF2-40B4-BE49-F238E27FC236}">
                      <a16:creationId xmlns:a16="http://schemas.microsoft.com/office/drawing/2014/main" id="{AA77FB5A-435E-9817-7BD8-443477EF09AD}"/>
                    </a:ext>
                  </a:extLst>
                </p:cNvPr>
                <p:cNvSpPr/>
                <p:nvPr/>
              </p:nvSpPr>
              <p:spPr>
                <a:xfrm>
                  <a:off x="647120" y="2971526"/>
                  <a:ext cx="26955" cy="9525"/>
                </a:xfrm>
                <a:custGeom>
                  <a:avLst/>
                  <a:gdLst>
                    <a:gd name="connsiteX0" fmla="*/ 27008 w 26955"/>
                    <a:gd name="connsiteY0" fmla="*/ 4 h 9525"/>
                    <a:gd name="connsiteX1" fmla="*/ 53 w 26955"/>
                    <a:gd name="connsiteY1" fmla="*/ 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7008" y="4"/>
                      </a:moveTo>
                      <a:lnTo>
                        <a:pt x="53" y="4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60" name="Graphic 2">
                <a:extLst>
                  <a:ext uri="{FF2B5EF4-FFF2-40B4-BE49-F238E27FC236}">
                    <a16:creationId xmlns:a16="http://schemas.microsoft.com/office/drawing/2014/main" id="{1F2D677C-6221-ED37-CEC5-D26EC2E8B9F7}"/>
                  </a:ext>
                </a:extLst>
              </p:cNvPr>
              <p:cNvGrpSpPr/>
              <p:nvPr/>
            </p:nvGrpSpPr>
            <p:grpSpPr>
              <a:xfrm>
                <a:off x="1696526" y="1276919"/>
                <a:ext cx="72000" cy="70946"/>
                <a:chOff x="398613" y="2915614"/>
                <a:chExt cx="26955" cy="26955"/>
              </a:xfrm>
              <a:solidFill>
                <a:srgbClr val="000000"/>
              </a:solidFill>
            </p:grpSpPr>
            <p:sp>
              <p:nvSpPr>
                <p:cNvPr id="1067" name="Freeform: Shape 1066">
                  <a:extLst>
                    <a:ext uri="{FF2B5EF4-FFF2-40B4-BE49-F238E27FC236}">
                      <a16:creationId xmlns:a16="http://schemas.microsoft.com/office/drawing/2014/main" id="{8236A187-71E2-3937-9283-463FF1DE384F}"/>
                    </a:ext>
                  </a:extLst>
                </p:cNvPr>
                <p:cNvSpPr/>
                <p:nvPr/>
              </p:nvSpPr>
              <p:spPr>
                <a:xfrm>
                  <a:off x="412138" y="2915614"/>
                  <a:ext cx="9525" cy="26955"/>
                </a:xfrm>
                <a:custGeom>
                  <a:avLst/>
                  <a:gdLst>
                    <a:gd name="connsiteX0" fmla="*/ 27 w 9525"/>
                    <a:gd name="connsiteY0" fmla="*/ 0 h 26955"/>
                    <a:gd name="connsiteX1" fmla="*/ 27 w 9525"/>
                    <a:gd name="connsiteY1" fmla="*/ 26956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7" y="0"/>
                      </a:moveTo>
                      <a:lnTo>
                        <a:pt x="27" y="26956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68" name="Freeform: Shape 1067">
                  <a:extLst>
                    <a:ext uri="{FF2B5EF4-FFF2-40B4-BE49-F238E27FC236}">
                      <a16:creationId xmlns:a16="http://schemas.microsoft.com/office/drawing/2014/main" id="{9D430B92-97EE-FC45-B98F-780F284E3DDE}"/>
                    </a:ext>
                  </a:extLst>
                </p:cNvPr>
                <p:cNvSpPr/>
                <p:nvPr/>
              </p:nvSpPr>
              <p:spPr>
                <a:xfrm>
                  <a:off x="398613" y="2929140"/>
                  <a:ext cx="26955" cy="9525"/>
                </a:xfrm>
                <a:custGeom>
                  <a:avLst/>
                  <a:gdLst>
                    <a:gd name="connsiteX0" fmla="*/ 26982 w 26955"/>
                    <a:gd name="connsiteY0" fmla="*/ 0 h 9525"/>
                    <a:gd name="connsiteX1" fmla="*/ 27 w 26955"/>
                    <a:gd name="connsiteY1" fmla="*/ 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6982" y="0"/>
                      </a:moveTo>
                      <a:lnTo>
                        <a:pt x="27" y="0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61" name="Graphic 2">
                <a:extLst>
                  <a:ext uri="{FF2B5EF4-FFF2-40B4-BE49-F238E27FC236}">
                    <a16:creationId xmlns:a16="http://schemas.microsoft.com/office/drawing/2014/main" id="{933B8D31-EBB7-69B6-66E0-05AA707A0BD0}"/>
                  </a:ext>
                </a:extLst>
              </p:cNvPr>
              <p:cNvGrpSpPr/>
              <p:nvPr/>
            </p:nvGrpSpPr>
            <p:grpSpPr>
              <a:xfrm>
                <a:off x="1625099" y="1276919"/>
                <a:ext cx="72000" cy="70946"/>
                <a:chOff x="362227" y="2915614"/>
                <a:chExt cx="26955" cy="26955"/>
              </a:xfrm>
              <a:solidFill>
                <a:srgbClr val="000000"/>
              </a:solidFill>
            </p:grpSpPr>
            <p:sp>
              <p:nvSpPr>
                <p:cNvPr id="1065" name="Freeform: Shape 1064">
                  <a:extLst>
                    <a:ext uri="{FF2B5EF4-FFF2-40B4-BE49-F238E27FC236}">
                      <a16:creationId xmlns:a16="http://schemas.microsoft.com/office/drawing/2014/main" id="{21B2A474-15DA-EEC4-04B2-3779014E25AC}"/>
                    </a:ext>
                  </a:extLst>
                </p:cNvPr>
                <p:cNvSpPr/>
                <p:nvPr/>
              </p:nvSpPr>
              <p:spPr>
                <a:xfrm>
                  <a:off x="375753" y="2915614"/>
                  <a:ext cx="9525" cy="26955"/>
                </a:xfrm>
                <a:custGeom>
                  <a:avLst/>
                  <a:gdLst>
                    <a:gd name="connsiteX0" fmla="*/ 23 w 9525"/>
                    <a:gd name="connsiteY0" fmla="*/ 0 h 26955"/>
                    <a:gd name="connsiteX1" fmla="*/ 23 w 9525"/>
                    <a:gd name="connsiteY1" fmla="*/ 26956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23" y="0"/>
                      </a:moveTo>
                      <a:lnTo>
                        <a:pt x="23" y="26956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66" name="Freeform: Shape 1065">
                  <a:extLst>
                    <a:ext uri="{FF2B5EF4-FFF2-40B4-BE49-F238E27FC236}">
                      <a16:creationId xmlns:a16="http://schemas.microsoft.com/office/drawing/2014/main" id="{1B86C341-61D2-C4FE-7283-15FD9AC10557}"/>
                    </a:ext>
                  </a:extLst>
                </p:cNvPr>
                <p:cNvSpPr/>
                <p:nvPr/>
              </p:nvSpPr>
              <p:spPr>
                <a:xfrm>
                  <a:off x="362227" y="2929140"/>
                  <a:ext cx="26955" cy="9525"/>
                </a:xfrm>
                <a:custGeom>
                  <a:avLst/>
                  <a:gdLst>
                    <a:gd name="connsiteX0" fmla="*/ 26978 w 26955"/>
                    <a:gd name="connsiteY0" fmla="*/ 0 h 9525"/>
                    <a:gd name="connsiteX1" fmla="*/ 23 w 26955"/>
                    <a:gd name="connsiteY1" fmla="*/ 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6978" y="0"/>
                      </a:moveTo>
                      <a:lnTo>
                        <a:pt x="23" y="0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62" name="Graphic 2">
                <a:extLst>
                  <a:ext uri="{FF2B5EF4-FFF2-40B4-BE49-F238E27FC236}">
                    <a16:creationId xmlns:a16="http://schemas.microsoft.com/office/drawing/2014/main" id="{70526BBF-477D-5B98-8F2A-E655B5031A29}"/>
                  </a:ext>
                </a:extLst>
              </p:cNvPr>
              <p:cNvGrpSpPr/>
              <p:nvPr/>
            </p:nvGrpSpPr>
            <p:grpSpPr>
              <a:xfrm>
                <a:off x="1250027" y="1276919"/>
                <a:ext cx="72000" cy="70946"/>
                <a:chOff x="171156" y="2915614"/>
                <a:chExt cx="26955" cy="26955"/>
              </a:xfrm>
              <a:solidFill>
                <a:srgbClr val="000000"/>
              </a:solidFill>
            </p:grpSpPr>
            <p:sp>
              <p:nvSpPr>
                <p:cNvPr id="1063" name="Freeform: Shape 1062">
                  <a:extLst>
                    <a:ext uri="{FF2B5EF4-FFF2-40B4-BE49-F238E27FC236}">
                      <a16:creationId xmlns:a16="http://schemas.microsoft.com/office/drawing/2014/main" id="{A72E3D16-E32E-304B-D414-BD952AE95B81}"/>
                    </a:ext>
                  </a:extLst>
                </p:cNvPr>
                <p:cNvSpPr/>
                <p:nvPr/>
              </p:nvSpPr>
              <p:spPr>
                <a:xfrm>
                  <a:off x="184681" y="2915614"/>
                  <a:ext cx="9525" cy="26955"/>
                </a:xfrm>
                <a:custGeom>
                  <a:avLst/>
                  <a:gdLst>
                    <a:gd name="connsiteX0" fmla="*/ 3 w 9525"/>
                    <a:gd name="connsiteY0" fmla="*/ 0 h 26955"/>
                    <a:gd name="connsiteX1" fmla="*/ 3 w 9525"/>
                    <a:gd name="connsiteY1" fmla="*/ 26956 h 26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26955">
                      <a:moveTo>
                        <a:pt x="3" y="0"/>
                      </a:moveTo>
                      <a:lnTo>
                        <a:pt x="3" y="26956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064" name="Freeform: Shape 1063">
                  <a:extLst>
                    <a:ext uri="{FF2B5EF4-FFF2-40B4-BE49-F238E27FC236}">
                      <a16:creationId xmlns:a16="http://schemas.microsoft.com/office/drawing/2014/main" id="{2353142D-158A-0865-3846-972FC30A1E67}"/>
                    </a:ext>
                  </a:extLst>
                </p:cNvPr>
                <p:cNvSpPr/>
                <p:nvPr/>
              </p:nvSpPr>
              <p:spPr>
                <a:xfrm>
                  <a:off x="171156" y="2929140"/>
                  <a:ext cx="26955" cy="9525"/>
                </a:xfrm>
                <a:custGeom>
                  <a:avLst/>
                  <a:gdLst>
                    <a:gd name="connsiteX0" fmla="*/ 26958 w 26955"/>
                    <a:gd name="connsiteY0" fmla="*/ 0 h 9525"/>
                    <a:gd name="connsiteX1" fmla="*/ 3 w 26955"/>
                    <a:gd name="connsiteY1" fmla="*/ 0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6955" h="9525">
                      <a:moveTo>
                        <a:pt x="26958" y="0"/>
                      </a:moveTo>
                      <a:lnTo>
                        <a:pt x="3" y="0"/>
                      </a:lnTo>
                    </a:path>
                  </a:pathLst>
                </a:custGeom>
                <a:ln w="15875" cap="sq">
                  <a:solidFill>
                    <a:srgbClr val="1C377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1B6B305-995E-14D3-C428-B9383EE75D57}"/>
                </a:ext>
              </a:extLst>
            </p:cNvPr>
            <p:cNvSpPr/>
            <p:nvPr/>
          </p:nvSpPr>
          <p:spPr>
            <a:xfrm>
              <a:off x="1280310" y="1312518"/>
              <a:ext cx="7592538" cy="458025"/>
            </a:xfrm>
            <a:custGeom>
              <a:avLst/>
              <a:gdLst>
                <a:gd name="connsiteX0" fmla="*/ 0 w 3867816"/>
                <a:gd name="connsiteY0" fmla="*/ 0 h 174021"/>
                <a:gd name="connsiteX1" fmla="*/ 2953 w 3867816"/>
                <a:gd name="connsiteY1" fmla="*/ 0 h 174021"/>
                <a:gd name="connsiteX2" fmla="*/ 92202 w 3867816"/>
                <a:gd name="connsiteY2" fmla="*/ 0 h 174021"/>
                <a:gd name="connsiteX3" fmla="*/ 184499 w 3867816"/>
                <a:gd name="connsiteY3" fmla="*/ 0 h 174021"/>
                <a:gd name="connsiteX4" fmla="*/ 193929 w 3867816"/>
                <a:gd name="connsiteY4" fmla="*/ 0 h 174021"/>
                <a:gd name="connsiteX5" fmla="*/ 230410 w 3867816"/>
                <a:gd name="connsiteY5" fmla="*/ 0 h 174021"/>
                <a:gd name="connsiteX6" fmla="*/ 242507 w 3867816"/>
                <a:gd name="connsiteY6" fmla="*/ 0 h 174021"/>
                <a:gd name="connsiteX7" fmla="*/ 242507 w 3867816"/>
                <a:gd name="connsiteY7" fmla="*/ 10573 h 174021"/>
                <a:gd name="connsiteX8" fmla="*/ 272796 w 3867816"/>
                <a:gd name="connsiteY8" fmla="*/ 10573 h 174021"/>
                <a:gd name="connsiteX9" fmla="*/ 272796 w 3867816"/>
                <a:gd name="connsiteY9" fmla="*/ 21146 h 174021"/>
                <a:gd name="connsiteX10" fmla="*/ 275749 w 3867816"/>
                <a:gd name="connsiteY10" fmla="*/ 21146 h 174021"/>
                <a:gd name="connsiteX11" fmla="*/ 275749 w 3867816"/>
                <a:gd name="connsiteY11" fmla="*/ 31814 h 174021"/>
                <a:gd name="connsiteX12" fmla="*/ 276797 w 3867816"/>
                <a:gd name="connsiteY12" fmla="*/ 31814 h 174021"/>
                <a:gd name="connsiteX13" fmla="*/ 368999 w 3867816"/>
                <a:gd name="connsiteY13" fmla="*/ 31814 h 174021"/>
                <a:gd name="connsiteX14" fmla="*/ 409194 w 3867816"/>
                <a:gd name="connsiteY14" fmla="*/ 31814 h 174021"/>
                <a:gd name="connsiteX15" fmla="*/ 409194 w 3867816"/>
                <a:gd name="connsiteY15" fmla="*/ 42386 h 174021"/>
                <a:gd name="connsiteX16" fmla="*/ 461296 w 3867816"/>
                <a:gd name="connsiteY16" fmla="*/ 42386 h 174021"/>
                <a:gd name="connsiteX17" fmla="*/ 478917 w 3867816"/>
                <a:gd name="connsiteY17" fmla="*/ 42386 h 174021"/>
                <a:gd name="connsiteX18" fmla="*/ 553498 w 3867816"/>
                <a:gd name="connsiteY18" fmla="*/ 42386 h 174021"/>
                <a:gd name="connsiteX19" fmla="*/ 645795 w 3867816"/>
                <a:gd name="connsiteY19" fmla="*/ 42386 h 174021"/>
                <a:gd name="connsiteX20" fmla="*/ 678942 w 3867816"/>
                <a:gd name="connsiteY20" fmla="*/ 42386 h 174021"/>
                <a:gd name="connsiteX21" fmla="*/ 706279 w 3867816"/>
                <a:gd name="connsiteY21" fmla="*/ 42386 h 174021"/>
                <a:gd name="connsiteX22" fmla="*/ 709232 w 3867816"/>
                <a:gd name="connsiteY22" fmla="*/ 42386 h 174021"/>
                <a:gd name="connsiteX23" fmla="*/ 721423 w 3867816"/>
                <a:gd name="connsiteY23" fmla="*/ 42386 h 174021"/>
                <a:gd name="connsiteX24" fmla="*/ 738092 w 3867816"/>
                <a:gd name="connsiteY24" fmla="*/ 42386 h 174021"/>
                <a:gd name="connsiteX25" fmla="*/ 742569 w 3867816"/>
                <a:gd name="connsiteY25" fmla="*/ 42386 h 174021"/>
                <a:gd name="connsiteX26" fmla="*/ 745617 w 3867816"/>
                <a:gd name="connsiteY26" fmla="*/ 42386 h 174021"/>
                <a:gd name="connsiteX27" fmla="*/ 748665 w 3867816"/>
                <a:gd name="connsiteY27" fmla="*/ 42386 h 174021"/>
                <a:gd name="connsiteX28" fmla="*/ 751713 w 3867816"/>
                <a:gd name="connsiteY28" fmla="*/ 42386 h 174021"/>
                <a:gd name="connsiteX29" fmla="*/ 760857 w 3867816"/>
                <a:gd name="connsiteY29" fmla="*/ 42386 h 174021"/>
                <a:gd name="connsiteX30" fmla="*/ 763810 w 3867816"/>
                <a:gd name="connsiteY30" fmla="*/ 42386 h 174021"/>
                <a:gd name="connsiteX31" fmla="*/ 766858 w 3867816"/>
                <a:gd name="connsiteY31" fmla="*/ 42386 h 174021"/>
                <a:gd name="connsiteX32" fmla="*/ 785051 w 3867816"/>
                <a:gd name="connsiteY32" fmla="*/ 42386 h 174021"/>
                <a:gd name="connsiteX33" fmla="*/ 788098 w 3867816"/>
                <a:gd name="connsiteY33" fmla="*/ 42386 h 174021"/>
                <a:gd name="connsiteX34" fmla="*/ 803243 w 3867816"/>
                <a:gd name="connsiteY34" fmla="*/ 42386 h 174021"/>
                <a:gd name="connsiteX35" fmla="*/ 824484 w 3867816"/>
                <a:gd name="connsiteY35" fmla="*/ 42386 h 174021"/>
                <a:gd name="connsiteX36" fmla="*/ 830294 w 3867816"/>
                <a:gd name="connsiteY36" fmla="*/ 42386 h 174021"/>
                <a:gd name="connsiteX37" fmla="*/ 922592 w 3867816"/>
                <a:gd name="connsiteY37" fmla="*/ 42386 h 174021"/>
                <a:gd name="connsiteX38" fmla="*/ 1012412 w 3867816"/>
                <a:gd name="connsiteY38" fmla="*/ 42386 h 174021"/>
                <a:gd name="connsiteX39" fmla="*/ 1012412 w 3867816"/>
                <a:gd name="connsiteY39" fmla="*/ 55055 h 174021"/>
                <a:gd name="connsiteX40" fmla="*/ 1014889 w 3867816"/>
                <a:gd name="connsiteY40" fmla="*/ 55055 h 174021"/>
                <a:gd name="connsiteX41" fmla="*/ 1051751 w 3867816"/>
                <a:gd name="connsiteY41" fmla="*/ 55055 h 174021"/>
                <a:gd name="connsiteX42" fmla="*/ 1051751 w 3867816"/>
                <a:gd name="connsiteY42" fmla="*/ 67723 h 174021"/>
                <a:gd name="connsiteX43" fmla="*/ 1097280 w 3867816"/>
                <a:gd name="connsiteY43" fmla="*/ 67723 h 174021"/>
                <a:gd name="connsiteX44" fmla="*/ 1097280 w 3867816"/>
                <a:gd name="connsiteY44" fmla="*/ 80296 h 174021"/>
                <a:gd name="connsiteX45" fmla="*/ 1107091 w 3867816"/>
                <a:gd name="connsiteY45" fmla="*/ 80296 h 174021"/>
                <a:gd name="connsiteX46" fmla="*/ 1199388 w 3867816"/>
                <a:gd name="connsiteY46" fmla="*/ 80296 h 174021"/>
                <a:gd name="connsiteX47" fmla="*/ 1224629 w 3867816"/>
                <a:gd name="connsiteY47" fmla="*/ 80296 h 174021"/>
                <a:gd name="connsiteX48" fmla="*/ 1230630 w 3867816"/>
                <a:gd name="connsiteY48" fmla="*/ 80296 h 174021"/>
                <a:gd name="connsiteX49" fmla="*/ 1242727 w 3867816"/>
                <a:gd name="connsiteY49" fmla="*/ 80296 h 174021"/>
                <a:gd name="connsiteX50" fmla="*/ 1248823 w 3867816"/>
                <a:gd name="connsiteY50" fmla="*/ 80296 h 174021"/>
                <a:gd name="connsiteX51" fmla="*/ 1251871 w 3867816"/>
                <a:gd name="connsiteY51" fmla="*/ 80296 h 174021"/>
                <a:gd name="connsiteX52" fmla="*/ 1260920 w 3867816"/>
                <a:gd name="connsiteY52" fmla="*/ 80296 h 174021"/>
                <a:gd name="connsiteX53" fmla="*/ 1263968 w 3867816"/>
                <a:gd name="connsiteY53" fmla="*/ 80296 h 174021"/>
                <a:gd name="connsiteX54" fmla="*/ 1270064 w 3867816"/>
                <a:gd name="connsiteY54" fmla="*/ 80296 h 174021"/>
                <a:gd name="connsiteX55" fmla="*/ 1270064 w 3867816"/>
                <a:gd name="connsiteY55" fmla="*/ 94583 h 174021"/>
                <a:gd name="connsiteX56" fmla="*/ 1276064 w 3867816"/>
                <a:gd name="connsiteY56" fmla="*/ 94583 h 174021"/>
                <a:gd name="connsiteX57" fmla="*/ 1282160 w 3867816"/>
                <a:gd name="connsiteY57" fmla="*/ 94583 h 174021"/>
                <a:gd name="connsiteX58" fmla="*/ 1285208 w 3867816"/>
                <a:gd name="connsiteY58" fmla="*/ 94583 h 174021"/>
                <a:gd name="connsiteX59" fmla="*/ 1288256 w 3867816"/>
                <a:gd name="connsiteY59" fmla="*/ 94583 h 174021"/>
                <a:gd name="connsiteX60" fmla="*/ 1291685 w 3867816"/>
                <a:gd name="connsiteY60" fmla="*/ 94583 h 174021"/>
                <a:gd name="connsiteX61" fmla="*/ 1297305 w 3867816"/>
                <a:gd name="connsiteY61" fmla="*/ 94583 h 174021"/>
                <a:gd name="connsiteX62" fmla="*/ 1297305 w 3867816"/>
                <a:gd name="connsiteY62" fmla="*/ 110490 h 174021"/>
                <a:gd name="connsiteX63" fmla="*/ 1300353 w 3867816"/>
                <a:gd name="connsiteY63" fmla="*/ 110490 h 174021"/>
                <a:gd name="connsiteX64" fmla="*/ 1300353 w 3867816"/>
                <a:gd name="connsiteY64" fmla="*/ 127730 h 174021"/>
                <a:gd name="connsiteX65" fmla="*/ 1303401 w 3867816"/>
                <a:gd name="connsiteY65" fmla="*/ 127730 h 174021"/>
                <a:gd name="connsiteX66" fmla="*/ 1315498 w 3867816"/>
                <a:gd name="connsiteY66" fmla="*/ 127730 h 174021"/>
                <a:gd name="connsiteX67" fmla="*/ 1321594 w 3867816"/>
                <a:gd name="connsiteY67" fmla="*/ 127730 h 174021"/>
                <a:gd name="connsiteX68" fmla="*/ 1382173 w 3867816"/>
                <a:gd name="connsiteY68" fmla="*/ 127730 h 174021"/>
                <a:gd name="connsiteX69" fmla="*/ 1383887 w 3867816"/>
                <a:gd name="connsiteY69" fmla="*/ 127730 h 174021"/>
                <a:gd name="connsiteX70" fmla="*/ 1397413 w 3867816"/>
                <a:gd name="connsiteY70" fmla="*/ 127730 h 174021"/>
                <a:gd name="connsiteX71" fmla="*/ 1397413 w 3867816"/>
                <a:gd name="connsiteY71" fmla="*/ 146495 h 174021"/>
                <a:gd name="connsiteX72" fmla="*/ 1406462 w 3867816"/>
                <a:gd name="connsiteY72" fmla="*/ 146495 h 174021"/>
                <a:gd name="connsiteX73" fmla="*/ 1463993 w 3867816"/>
                <a:gd name="connsiteY73" fmla="*/ 146495 h 174021"/>
                <a:gd name="connsiteX74" fmla="*/ 1476185 w 3867816"/>
                <a:gd name="connsiteY74" fmla="*/ 146495 h 174021"/>
                <a:gd name="connsiteX75" fmla="*/ 1548860 w 3867816"/>
                <a:gd name="connsiteY75" fmla="*/ 146495 h 174021"/>
                <a:gd name="connsiteX76" fmla="*/ 1568482 w 3867816"/>
                <a:gd name="connsiteY76" fmla="*/ 146495 h 174021"/>
                <a:gd name="connsiteX77" fmla="*/ 1660684 w 3867816"/>
                <a:gd name="connsiteY77" fmla="*/ 146495 h 174021"/>
                <a:gd name="connsiteX78" fmla="*/ 1718691 w 3867816"/>
                <a:gd name="connsiteY78" fmla="*/ 146495 h 174021"/>
                <a:gd name="connsiteX79" fmla="*/ 1739932 w 3867816"/>
                <a:gd name="connsiteY79" fmla="*/ 146495 h 174021"/>
                <a:gd name="connsiteX80" fmla="*/ 1742885 w 3867816"/>
                <a:gd name="connsiteY80" fmla="*/ 146495 h 174021"/>
                <a:gd name="connsiteX81" fmla="*/ 1752029 w 3867816"/>
                <a:gd name="connsiteY81" fmla="*/ 146495 h 174021"/>
                <a:gd name="connsiteX82" fmla="*/ 1752981 w 3867816"/>
                <a:gd name="connsiteY82" fmla="*/ 146495 h 174021"/>
                <a:gd name="connsiteX83" fmla="*/ 1758029 w 3867816"/>
                <a:gd name="connsiteY83" fmla="*/ 146495 h 174021"/>
                <a:gd name="connsiteX84" fmla="*/ 1767173 w 3867816"/>
                <a:gd name="connsiteY84" fmla="*/ 146495 h 174021"/>
                <a:gd name="connsiteX85" fmla="*/ 1782318 w 3867816"/>
                <a:gd name="connsiteY85" fmla="*/ 146495 h 174021"/>
                <a:gd name="connsiteX86" fmla="*/ 1785271 w 3867816"/>
                <a:gd name="connsiteY86" fmla="*/ 146495 h 174021"/>
                <a:gd name="connsiteX87" fmla="*/ 1794415 w 3867816"/>
                <a:gd name="connsiteY87" fmla="*/ 146495 h 174021"/>
                <a:gd name="connsiteX88" fmla="*/ 1803559 w 3867816"/>
                <a:gd name="connsiteY88" fmla="*/ 146495 h 174021"/>
                <a:gd name="connsiteX89" fmla="*/ 1809560 w 3867816"/>
                <a:gd name="connsiteY89" fmla="*/ 146495 h 174021"/>
                <a:gd name="connsiteX90" fmla="*/ 1824800 w 3867816"/>
                <a:gd name="connsiteY90" fmla="*/ 146495 h 174021"/>
                <a:gd name="connsiteX91" fmla="*/ 1845183 w 3867816"/>
                <a:gd name="connsiteY91" fmla="*/ 146495 h 174021"/>
                <a:gd name="connsiteX92" fmla="*/ 1867186 w 3867816"/>
                <a:gd name="connsiteY92" fmla="*/ 146495 h 174021"/>
                <a:gd name="connsiteX93" fmla="*/ 1937480 w 3867816"/>
                <a:gd name="connsiteY93" fmla="*/ 146495 h 174021"/>
                <a:gd name="connsiteX94" fmla="*/ 2029682 w 3867816"/>
                <a:gd name="connsiteY94" fmla="*/ 146495 h 174021"/>
                <a:gd name="connsiteX95" fmla="*/ 2121980 w 3867816"/>
                <a:gd name="connsiteY95" fmla="*/ 146495 h 174021"/>
                <a:gd name="connsiteX96" fmla="*/ 2212753 w 3867816"/>
                <a:gd name="connsiteY96" fmla="*/ 146495 h 174021"/>
                <a:gd name="connsiteX97" fmla="*/ 2212753 w 3867816"/>
                <a:gd name="connsiteY97" fmla="*/ 174022 h 174021"/>
                <a:gd name="connsiteX98" fmla="*/ 2214277 w 3867816"/>
                <a:gd name="connsiteY98" fmla="*/ 174022 h 174021"/>
                <a:gd name="connsiteX99" fmla="*/ 2227898 w 3867816"/>
                <a:gd name="connsiteY99" fmla="*/ 174022 h 174021"/>
                <a:gd name="connsiteX100" fmla="*/ 2258282 w 3867816"/>
                <a:gd name="connsiteY100" fmla="*/ 174022 h 174021"/>
                <a:gd name="connsiteX101" fmla="*/ 2261235 w 3867816"/>
                <a:gd name="connsiteY101" fmla="*/ 174022 h 174021"/>
                <a:gd name="connsiteX102" fmla="*/ 2288477 w 3867816"/>
                <a:gd name="connsiteY102" fmla="*/ 174022 h 174021"/>
                <a:gd name="connsiteX103" fmla="*/ 2291525 w 3867816"/>
                <a:gd name="connsiteY103" fmla="*/ 174022 h 174021"/>
                <a:gd name="connsiteX104" fmla="*/ 2294573 w 3867816"/>
                <a:gd name="connsiteY104" fmla="*/ 174022 h 174021"/>
                <a:gd name="connsiteX105" fmla="*/ 2306479 w 3867816"/>
                <a:gd name="connsiteY105" fmla="*/ 174022 h 174021"/>
                <a:gd name="connsiteX106" fmla="*/ 2306765 w 3867816"/>
                <a:gd name="connsiteY106" fmla="*/ 174022 h 174021"/>
                <a:gd name="connsiteX107" fmla="*/ 2334006 w 3867816"/>
                <a:gd name="connsiteY107" fmla="*/ 174022 h 174021"/>
                <a:gd name="connsiteX108" fmla="*/ 2337054 w 3867816"/>
                <a:gd name="connsiteY108" fmla="*/ 174022 h 174021"/>
                <a:gd name="connsiteX109" fmla="*/ 2358200 w 3867816"/>
                <a:gd name="connsiteY109" fmla="*/ 174022 h 174021"/>
                <a:gd name="connsiteX110" fmla="*/ 2398776 w 3867816"/>
                <a:gd name="connsiteY110" fmla="*/ 174022 h 174021"/>
                <a:gd name="connsiteX111" fmla="*/ 2437067 w 3867816"/>
                <a:gd name="connsiteY111" fmla="*/ 174022 h 174021"/>
                <a:gd name="connsiteX112" fmla="*/ 2440115 w 3867816"/>
                <a:gd name="connsiteY112" fmla="*/ 174022 h 174021"/>
                <a:gd name="connsiteX113" fmla="*/ 2470404 w 3867816"/>
                <a:gd name="connsiteY113" fmla="*/ 174022 h 174021"/>
                <a:gd name="connsiteX114" fmla="*/ 2485549 w 3867816"/>
                <a:gd name="connsiteY114" fmla="*/ 174022 h 174021"/>
                <a:gd name="connsiteX115" fmla="*/ 2491073 w 3867816"/>
                <a:gd name="connsiteY115" fmla="*/ 174022 h 174021"/>
                <a:gd name="connsiteX116" fmla="*/ 2583275 w 3867816"/>
                <a:gd name="connsiteY116" fmla="*/ 174022 h 174021"/>
                <a:gd name="connsiteX117" fmla="*/ 2675573 w 3867816"/>
                <a:gd name="connsiteY117" fmla="*/ 174022 h 174021"/>
                <a:gd name="connsiteX118" fmla="*/ 2752249 w 3867816"/>
                <a:gd name="connsiteY118" fmla="*/ 174022 h 174021"/>
                <a:gd name="connsiteX119" fmla="*/ 2767870 w 3867816"/>
                <a:gd name="connsiteY119" fmla="*/ 174022 h 174021"/>
                <a:gd name="connsiteX120" fmla="*/ 2770537 w 3867816"/>
                <a:gd name="connsiteY120" fmla="*/ 174022 h 174021"/>
                <a:gd name="connsiteX121" fmla="*/ 2797778 w 3867816"/>
                <a:gd name="connsiteY121" fmla="*/ 174022 h 174021"/>
                <a:gd name="connsiteX122" fmla="*/ 2803874 w 3867816"/>
                <a:gd name="connsiteY122" fmla="*/ 174022 h 174021"/>
                <a:gd name="connsiteX123" fmla="*/ 2806827 w 3867816"/>
                <a:gd name="connsiteY123" fmla="*/ 174022 h 174021"/>
                <a:gd name="connsiteX124" fmla="*/ 2819019 w 3867816"/>
                <a:gd name="connsiteY124" fmla="*/ 174022 h 174021"/>
                <a:gd name="connsiteX125" fmla="*/ 2825115 w 3867816"/>
                <a:gd name="connsiteY125" fmla="*/ 174022 h 174021"/>
                <a:gd name="connsiteX126" fmla="*/ 2860072 w 3867816"/>
                <a:gd name="connsiteY126" fmla="*/ 174022 h 174021"/>
                <a:gd name="connsiteX127" fmla="*/ 2873597 w 3867816"/>
                <a:gd name="connsiteY127" fmla="*/ 174022 h 174021"/>
                <a:gd name="connsiteX128" fmla="*/ 2952369 w 3867816"/>
                <a:gd name="connsiteY128" fmla="*/ 174022 h 174021"/>
                <a:gd name="connsiteX129" fmla="*/ 3044666 w 3867816"/>
                <a:gd name="connsiteY129" fmla="*/ 174022 h 174021"/>
                <a:gd name="connsiteX130" fmla="*/ 3136868 w 3867816"/>
                <a:gd name="connsiteY130" fmla="*/ 174022 h 174021"/>
                <a:gd name="connsiteX131" fmla="*/ 3229166 w 3867816"/>
                <a:gd name="connsiteY131" fmla="*/ 174022 h 174021"/>
                <a:gd name="connsiteX132" fmla="*/ 3300984 w 3867816"/>
                <a:gd name="connsiteY132" fmla="*/ 174022 h 174021"/>
                <a:gd name="connsiteX133" fmla="*/ 3306985 w 3867816"/>
                <a:gd name="connsiteY133" fmla="*/ 174022 h 174021"/>
                <a:gd name="connsiteX134" fmla="*/ 3310033 w 3867816"/>
                <a:gd name="connsiteY134" fmla="*/ 174022 h 174021"/>
                <a:gd name="connsiteX135" fmla="*/ 3316129 w 3867816"/>
                <a:gd name="connsiteY135" fmla="*/ 174022 h 174021"/>
                <a:gd name="connsiteX136" fmla="*/ 3321463 w 3867816"/>
                <a:gd name="connsiteY136" fmla="*/ 174022 h 174021"/>
                <a:gd name="connsiteX137" fmla="*/ 3322225 w 3867816"/>
                <a:gd name="connsiteY137" fmla="*/ 174022 h 174021"/>
                <a:gd name="connsiteX138" fmla="*/ 3352419 w 3867816"/>
                <a:gd name="connsiteY138" fmla="*/ 174022 h 174021"/>
                <a:gd name="connsiteX139" fmla="*/ 3361563 w 3867816"/>
                <a:gd name="connsiteY139" fmla="*/ 174022 h 174021"/>
                <a:gd name="connsiteX140" fmla="*/ 3364611 w 3867816"/>
                <a:gd name="connsiteY140" fmla="*/ 174022 h 174021"/>
                <a:gd name="connsiteX141" fmla="*/ 3413665 w 3867816"/>
                <a:gd name="connsiteY141" fmla="*/ 174022 h 174021"/>
                <a:gd name="connsiteX142" fmla="*/ 3505867 w 3867816"/>
                <a:gd name="connsiteY142" fmla="*/ 174022 h 174021"/>
                <a:gd name="connsiteX143" fmla="*/ 3598259 w 3867816"/>
                <a:gd name="connsiteY143" fmla="*/ 174022 h 174021"/>
                <a:gd name="connsiteX144" fmla="*/ 3690461 w 3867816"/>
                <a:gd name="connsiteY144" fmla="*/ 174022 h 174021"/>
                <a:gd name="connsiteX145" fmla="*/ 3767804 w 3867816"/>
                <a:gd name="connsiteY145" fmla="*/ 174022 h 174021"/>
                <a:gd name="connsiteX146" fmla="*/ 3782663 w 3867816"/>
                <a:gd name="connsiteY146" fmla="*/ 174022 h 174021"/>
                <a:gd name="connsiteX147" fmla="*/ 3801047 w 3867816"/>
                <a:gd name="connsiteY147" fmla="*/ 174022 h 174021"/>
                <a:gd name="connsiteX148" fmla="*/ 3837432 w 3867816"/>
                <a:gd name="connsiteY148" fmla="*/ 174022 h 174021"/>
                <a:gd name="connsiteX149" fmla="*/ 3855625 w 3867816"/>
                <a:gd name="connsiteY149" fmla="*/ 174022 h 174021"/>
                <a:gd name="connsiteX150" fmla="*/ 3861721 w 3867816"/>
                <a:gd name="connsiteY150" fmla="*/ 174022 h 174021"/>
                <a:gd name="connsiteX151" fmla="*/ 3867817 w 3867816"/>
                <a:gd name="connsiteY151" fmla="*/ 174022 h 174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</a:cxnLst>
              <a:rect l="l" t="t" r="r" b="b"/>
              <a:pathLst>
                <a:path w="3867816" h="174021">
                  <a:moveTo>
                    <a:pt x="0" y="0"/>
                  </a:moveTo>
                  <a:lnTo>
                    <a:pt x="2953" y="0"/>
                  </a:lnTo>
                  <a:lnTo>
                    <a:pt x="92202" y="0"/>
                  </a:lnTo>
                  <a:lnTo>
                    <a:pt x="184499" y="0"/>
                  </a:lnTo>
                  <a:lnTo>
                    <a:pt x="193929" y="0"/>
                  </a:lnTo>
                  <a:lnTo>
                    <a:pt x="230410" y="0"/>
                  </a:lnTo>
                  <a:lnTo>
                    <a:pt x="242507" y="0"/>
                  </a:lnTo>
                  <a:lnTo>
                    <a:pt x="242507" y="10573"/>
                  </a:lnTo>
                  <a:lnTo>
                    <a:pt x="272796" y="10573"/>
                  </a:lnTo>
                  <a:lnTo>
                    <a:pt x="272796" y="21146"/>
                  </a:lnTo>
                  <a:lnTo>
                    <a:pt x="275749" y="21146"/>
                  </a:lnTo>
                  <a:lnTo>
                    <a:pt x="275749" y="31814"/>
                  </a:lnTo>
                  <a:lnTo>
                    <a:pt x="276797" y="31814"/>
                  </a:lnTo>
                  <a:lnTo>
                    <a:pt x="368999" y="31814"/>
                  </a:lnTo>
                  <a:lnTo>
                    <a:pt x="409194" y="31814"/>
                  </a:lnTo>
                  <a:lnTo>
                    <a:pt x="409194" y="42386"/>
                  </a:lnTo>
                  <a:lnTo>
                    <a:pt x="461296" y="42386"/>
                  </a:lnTo>
                  <a:lnTo>
                    <a:pt x="478917" y="42386"/>
                  </a:lnTo>
                  <a:lnTo>
                    <a:pt x="553498" y="42386"/>
                  </a:lnTo>
                  <a:lnTo>
                    <a:pt x="645795" y="42386"/>
                  </a:lnTo>
                  <a:lnTo>
                    <a:pt x="678942" y="42386"/>
                  </a:lnTo>
                  <a:lnTo>
                    <a:pt x="706279" y="42386"/>
                  </a:lnTo>
                  <a:lnTo>
                    <a:pt x="709232" y="42386"/>
                  </a:lnTo>
                  <a:lnTo>
                    <a:pt x="721423" y="42386"/>
                  </a:lnTo>
                  <a:lnTo>
                    <a:pt x="738092" y="42386"/>
                  </a:lnTo>
                  <a:lnTo>
                    <a:pt x="742569" y="42386"/>
                  </a:lnTo>
                  <a:lnTo>
                    <a:pt x="745617" y="42386"/>
                  </a:lnTo>
                  <a:lnTo>
                    <a:pt x="748665" y="42386"/>
                  </a:lnTo>
                  <a:lnTo>
                    <a:pt x="751713" y="42386"/>
                  </a:lnTo>
                  <a:lnTo>
                    <a:pt x="760857" y="42386"/>
                  </a:lnTo>
                  <a:lnTo>
                    <a:pt x="763810" y="42386"/>
                  </a:lnTo>
                  <a:lnTo>
                    <a:pt x="766858" y="42386"/>
                  </a:lnTo>
                  <a:lnTo>
                    <a:pt x="785051" y="42386"/>
                  </a:lnTo>
                  <a:lnTo>
                    <a:pt x="788098" y="42386"/>
                  </a:lnTo>
                  <a:lnTo>
                    <a:pt x="803243" y="42386"/>
                  </a:lnTo>
                  <a:lnTo>
                    <a:pt x="824484" y="42386"/>
                  </a:lnTo>
                  <a:lnTo>
                    <a:pt x="830294" y="42386"/>
                  </a:lnTo>
                  <a:lnTo>
                    <a:pt x="922592" y="42386"/>
                  </a:lnTo>
                  <a:lnTo>
                    <a:pt x="1012412" y="42386"/>
                  </a:lnTo>
                  <a:lnTo>
                    <a:pt x="1012412" y="55055"/>
                  </a:lnTo>
                  <a:lnTo>
                    <a:pt x="1014889" y="55055"/>
                  </a:lnTo>
                  <a:lnTo>
                    <a:pt x="1051751" y="55055"/>
                  </a:lnTo>
                  <a:lnTo>
                    <a:pt x="1051751" y="67723"/>
                  </a:lnTo>
                  <a:lnTo>
                    <a:pt x="1097280" y="67723"/>
                  </a:lnTo>
                  <a:lnTo>
                    <a:pt x="1097280" y="80296"/>
                  </a:lnTo>
                  <a:lnTo>
                    <a:pt x="1107091" y="80296"/>
                  </a:lnTo>
                  <a:lnTo>
                    <a:pt x="1199388" y="80296"/>
                  </a:lnTo>
                  <a:lnTo>
                    <a:pt x="1224629" y="80296"/>
                  </a:lnTo>
                  <a:lnTo>
                    <a:pt x="1230630" y="80296"/>
                  </a:lnTo>
                  <a:lnTo>
                    <a:pt x="1242727" y="80296"/>
                  </a:lnTo>
                  <a:lnTo>
                    <a:pt x="1248823" y="80296"/>
                  </a:lnTo>
                  <a:lnTo>
                    <a:pt x="1251871" y="80296"/>
                  </a:lnTo>
                  <a:lnTo>
                    <a:pt x="1260920" y="80296"/>
                  </a:lnTo>
                  <a:lnTo>
                    <a:pt x="1263968" y="80296"/>
                  </a:lnTo>
                  <a:lnTo>
                    <a:pt x="1270064" y="80296"/>
                  </a:lnTo>
                  <a:lnTo>
                    <a:pt x="1270064" y="94583"/>
                  </a:lnTo>
                  <a:lnTo>
                    <a:pt x="1276064" y="94583"/>
                  </a:lnTo>
                  <a:lnTo>
                    <a:pt x="1282160" y="94583"/>
                  </a:lnTo>
                  <a:lnTo>
                    <a:pt x="1285208" y="94583"/>
                  </a:lnTo>
                  <a:lnTo>
                    <a:pt x="1288256" y="94583"/>
                  </a:lnTo>
                  <a:lnTo>
                    <a:pt x="1291685" y="94583"/>
                  </a:lnTo>
                  <a:lnTo>
                    <a:pt x="1297305" y="94583"/>
                  </a:lnTo>
                  <a:lnTo>
                    <a:pt x="1297305" y="110490"/>
                  </a:lnTo>
                  <a:lnTo>
                    <a:pt x="1300353" y="110490"/>
                  </a:lnTo>
                  <a:lnTo>
                    <a:pt x="1300353" y="127730"/>
                  </a:lnTo>
                  <a:lnTo>
                    <a:pt x="1303401" y="127730"/>
                  </a:lnTo>
                  <a:lnTo>
                    <a:pt x="1315498" y="127730"/>
                  </a:lnTo>
                  <a:lnTo>
                    <a:pt x="1321594" y="127730"/>
                  </a:lnTo>
                  <a:lnTo>
                    <a:pt x="1382173" y="127730"/>
                  </a:lnTo>
                  <a:lnTo>
                    <a:pt x="1383887" y="127730"/>
                  </a:lnTo>
                  <a:lnTo>
                    <a:pt x="1397413" y="127730"/>
                  </a:lnTo>
                  <a:lnTo>
                    <a:pt x="1397413" y="146495"/>
                  </a:lnTo>
                  <a:lnTo>
                    <a:pt x="1406462" y="146495"/>
                  </a:lnTo>
                  <a:lnTo>
                    <a:pt x="1463993" y="146495"/>
                  </a:lnTo>
                  <a:lnTo>
                    <a:pt x="1476185" y="146495"/>
                  </a:lnTo>
                  <a:lnTo>
                    <a:pt x="1548860" y="146495"/>
                  </a:lnTo>
                  <a:lnTo>
                    <a:pt x="1568482" y="146495"/>
                  </a:lnTo>
                  <a:lnTo>
                    <a:pt x="1660684" y="146495"/>
                  </a:lnTo>
                  <a:lnTo>
                    <a:pt x="1718691" y="146495"/>
                  </a:lnTo>
                  <a:lnTo>
                    <a:pt x="1739932" y="146495"/>
                  </a:lnTo>
                  <a:lnTo>
                    <a:pt x="1742885" y="146495"/>
                  </a:lnTo>
                  <a:lnTo>
                    <a:pt x="1752029" y="146495"/>
                  </a:lnTo>
                  <a:lnTo>
                    <a:pt x="1752981" y="146495"/>
                  </a:lnTo>
                  <a:lnTo>
                    <a:pt x="1758029" y="146495"/>
                  </a:lnTo>
                  <a:lnTo>
                    <a:pt x="1767173" y="146495"/>
                  </a:lnTo>
                  <a:lnTo>
                    <a:pt x="1782318" y="146495"/>
                  </a:lnTo>
                  <a:lnTo>
                    <a:pt x="1785271" y="146495"/>
                  </a:lnTo>
                  <a:lnTo>
                    <a:pt x="1794415" y="146495"/>
                  </a:lnTo>
                  <a:lnTo>
                    <a:pt x="1803559" y="146495"/>
                  </a:lnTo>
                  <a:lnTo>
                    <a:pt x="1809560" y="146495"/>
                  </a:lnTo>
                  <a:lnTo>
                    <a:pt x="1824800" y="146495"/>
                  </a:lnTo>
                  <a:lnTo>
                    <a:pt x="1845183" y="146495"/>
                  </a:lnTo>
                  <a:lnTo>
                    <a:pt x="1867186" y="146495"/>
                  </a:lnTo>
                  <a:lnTo>
                    <a:pt x="1937480" y="146495"/>
                  </a:lnTo>
                  <a:lnTo>
                    <a:pt x="2029682" y="146495"/>
                  </a:lnTo>
                  <a:lnTo>
                    <a:pt x="2121980" y="146495"/>
                  </a:lnTo>
                  <a:lnTo>
                    <a:pt x="2212753" y="146495"/>
                  </a:lnTo>
                  <a:lnTo>
                    <a:pt x="2212753" y="174022"/>
                  </a:lnTo>
                  <a:lnTo>
                    <a:pt x="2214277" y="174022"/>
                  </a:lnTo>
                  <a:lnTo>
                    <a:pt x="2227898" y="174022"/>
                  </a:lnTo>
                  <a:lnTo>
                    <a:pt x="2258282" y="174022"/>
                  </a:lnTo>
                  <a:lnTo>
                    <a:pt x="2261235" y="174022"/>
                  </a:lnTo>
                  <a:lnTo>
                    <a:pt x="2288477" y="174022"/>
                  </a:lnTo>
                  <a:lnTo>
                    <a:pt x="2291525" y="174022"/>
                  </a:lnTo>
                  <a:lnTo>
                    <a:pt x="2294573" y="174022"/>
                  </a:lnTo>
                  <a:lnTo>
                    <a:pt x="2306479" y="174022"/>
                  </a:lnTo>
                  <a:lnTo>
                    <a:pt x="2306765" y="174022"/>
                  </a:lnTo>
                  <a:lnTo>
                    <a:pt x="2334006" y="174022"/>
                  </a:lnTo>
                  <a:lnTo>
                    <a:pt x="2337054" y="174022"/>
                  </a:lnTo>
                  <a:lnTo>
                    <a:pt x="2358200" y="174022"/>
                  </a:lnTo>
                  <a:lnTo>
                    <a:pt x="2398776" y="174022"/>
                  </a:lnTo>
                  <a:lnTo>
                    <a:pt x="2437067" y="174022"/>
                  </a:lnTo>
                  <a:lnTo>
                    <a:pt x="2440115" y="174022"/>
                  </a:lnTo>
                  <a:lnTo>
                    <a:pt x="2470404" y="174022"/>
                  </a:lnTo>
                  <a:lnTo>
                    <a:pt x="2485549" y="174022"/>
                  </a:lnTo>
                  <a:lnTo>
                    <a:pt x="2491073" y="174022"/>
                  </a:lnTo>
                  <a:lnTo>
                    <a:pt x="2583275" y="174022"/>
                  </a:lnTo>
                  <a:lnTo>
                    <a:pt x="2675573" y="174022"/>
                  </a:lnTo>
                  <a:lnTo>
                    <a:pt x="2752249" y="174022"/>
                  </a:lnTo>
                  <a:lnTo>
                    <a:pt x="2767870" y="174022"/>
                  </a:lnTo>
                  <a:lnTo>
                    <a:pt x="2770537" y="174022"/>
                  </a:lnTo>
                  <a:lnTo>
                    <a:pt x="2797778" y="174022"/>
                  </a:lnTo>
                  <a:lnTo>
                    <a:pt x="2803874" y="174022"/>
                  </a:lnTo>
                  <a:lnTo>
                    <a:pt x="2806827" y="174022"/>
                  </a:lnTo>
                  <a:lnTo>
                    <a:pt x="2819019" y="174022"/>
                  </a:lnTo>
                  <a:lnTo>
                    <a:pt x="2825115" y="174022"/>
                  </a:lnTo>
                  <a:lnTo>
                    <a:pt x="2860072" y="174022"/>
                  </a:lnTo>
                  <a:lnTo>
                    <a:pt x="2873597" y="174022"/>
                  </a:lnTo>
                  <a:lnTo>
                    <a:pt x="2952369" y="174022"/>
                  </a:lnTo>
                  <a:lnTo>
                    <a:pt x="3044666" y="174022"/>
                  </a:lnTo>
                  <a:lnTo>
                    <a:pt x="3136868" y="174022"/>
                  </a:lnTo>
                  <a:lnTo>
                    <a:pt x="3229166" y="174022"/>
                  </a:lnTo>
                  <a:lnTo>
                    <a:pt x="3300984" y="174022"/>
                  </a:lnTo>
                  <a:lnTo>
                    <a:pt x="3306985" y="174022"/>
                  </a:lnTo>
                  <a:lnTo>
                    <a:pt x="3310033" y="174022"/>
                  </a:lnTo>
                  <a:lnTo>
                    <a:pt x="3316129" y="174022"/>
                  </a:lnTo>
                  <a:lnTo>
                    <a:pt x="3321463" y="174022"/>
                  </a:lnTo>
                  <a:lnTo>
                    <a:pt x="3322225" y="174022"/>
                  </a:lnTo>
                  <a:lnTo>
                    <a:pt x="3352419" y="174022"/>
                  </a:lnTo>
                  <a:lnTo>
                    <a:pt x="3361563" y="174022"/>
                  </a:lnTo>
                  <a:lnTo>
                    <a:pt x="3364611" y="174022"/>
                  </a:lnTo>
                  <a:lnTo>
                    <a:pt x="3413665" y="174022"/>
                  </a:lnTo>
                  <a:lnTo>
                    <a:pt x="3505867" y="174022"/>
                  </a:lnTo>
                  <a:lnTo>
                    <a:pt x="3598259" y="174022"/>
                  </a:lnTo>
                  <a:lnTo>
                    <a:pt x="3690461" y="174022"/>
                  </a:lnTo>
                  <a:lnTo>
                    <a:pt x="3767804" y="174022"/>
                  </a:lnTo>
                  <a:lnTo>
                    <a:pt x="3782663" y="174022"/>
                  </a:lnTo>
                  <a:lnTo>
                    <a:pt x="3801047" y="174022"/>
                  </a:lnTo>
                  <a:lnTo>
                    <a:pt x="3837432" y="174022"/>
                  </a:lnTo>
                  <a:lnTo>
                    <a:pt x="3855625" y="174022"/>
                  </a:lnTo>
                  <a:lnTo>
                    <a:pt x="3861721" y="174022"/>
                  </a:lnTo>
                  <a:lnTo>
                    <a:pt x="3867817" y="174022"/>
                  </a:lnTo>
                </a:path>
              </a:pathLst>
            </a:custGeom>
            <a:noFill/>
            <a:ln w="19050" cap="sq">
              <a:solidFill>
                <a:srgbClr val="1C377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894" name="Group 893">
            <a:extLst>
              <a:ext uri="{FF2B5EF4-FFF2-40B4-BE49-F238E27FC236}">
                <a16:creationId xmlns:a16="http://schemas.microsoft.com/office/drawing/2014/main" id="{E12B752E-6343-7DAF-9E88-160E079CD0E4}"/>
              </a:ext>
            </a:extLst>
          </p:cNvPr>
          <p:cNvGrpSpPr/>
          <p:nvPr/>
        </p:nvGrpSpPr>
        <p:grpSpPr>
          <a:xfrm>
            <a:off x="1279886" y="4523380"/>
            <a:ext cx="7604070" cy="115542"/>
            <a:chOff x="3051957" y="4467872"/>
            <a:chExt cx="8143340" cy="92284"/>
          </a:xfrm>
        </p:grpSpPr>
        <p:cxnSp>
          <p:nvCxnSpPr>
            <p:cNvPr id="957" name="Straight Connector 956">
              <a:extLst>
                <a:ext uri="{FF2B5EF4-FFF2-40B4-BE49-F238E27FC236}">
                  <a16:creationId xmlns:a16="http://schemas.microsoft.com/office/drawing/2014/main" id="{42CE540E-EE53-02D8-510A-1E468BDD0762}"/>
                </a:ext>
              </a:extLst>
            </p:cNvPr>
            <p:cNvCxnSpPr/>
            <p:nvPr/>
          </p:nvCxnSpPr>
          <p:spPr>
            <a:xfrm>
              <a:off x="3051957" y="4467872"/>
              <a:ext cx="0" cy="92284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8" name="Straight Connector 957">
              <a:extLst>
                <a:ext uri="{FF2B5EF4-FFF2-40B4-BE49-F238E27FC236}">
                  <a16:creationId xmlns:a16="http://schemas.microsoft.com/office/drawing/2014/main" id="{8B668B75-F7CB-D144-B518-AFD7436F3EB0}"/>
                </a:ext>
              </a:extLst>
            </p:cNvPr>
            <p:cNvCxnSpPr/>
            <p:nvPr/>
          </p:nvCxnSpPr>
          <p:spPr>
            <a:xfrm>
              <a:off x="3633624" y="4467872"/>
              <a:ext cx="0" cy="92284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9" name="Straight Connector 958">
              <a:extLst>
                <a:ext uri="{FF2B5EF4-FFF2-40B4-BE49-F238E27FC236}">
                  <a16:creationId xmlns:a16="http://schemas.microsoft.com/office/drawing/2014/main" id="{19DB526B-71D9-12D7-A8E9-496B63353575}"/>
                </a:ext>
              </a:extLst>
            </p:cNvPr>
            <p:cNvCxnSpPr/>
            <p:nvPr/>
          </p:nvCxnSpPr>
          <p:spPr>
            <a:xfrm>
              <a:off x="4215291" y="4467872"/>
              <a:ext cx="0" cy="92284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0" name="Straight Connector 959">
              <a:extLst>
                <a:ext uri="{FF2B5EF4-FFF2-40B4-BE49-F238E27FC236}">
                  <a16:creationId xmlns:a16="http://schemas.microsoft.com/office/drawing/2014/main" id="{3978BE7E-3D50-2551-445A-85A0506B699D}"/>
                </a:ext>
              </a:extLst>
            </p:cNvPr>
            <p:cNvCxnSpPr/>
            <p:nvPr/>
          </p:nvCxnSpPr>
          <p:spPr>
            <a:xfrm>
              <a:off x="4796958" y="4467872"/>
              <a:ext cx="0" cy="92284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1" name="Straight Connector 960">
              <a:extLst>
                <a:ext uri="{FF2B5EF4-FFF2-40B4-BE49-F238E27FC236}">
                  <a16:creationId xmlns:a16="http://schemas.microsoft.com/office/drawing/2014/main" id="{104E5976-666F-1048-40C8-D26A7FAD930D}"/>
                </a:ext>
              </a:extLst>
            </p:cNvPr>
            <p:cNvCxnSpPr/>
            <p:nvPr/>
          </p:nvCxnSpPr>
          <p:spPr>
            <a:xfrm>
              <a:off x="5378625" y="4467872"/>
              <a:ext cx="0" cy="92284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2" name="Straight Connector 961">
              <a:extLst>
                <a:ext uri="{FF2B5EF4-FFF2-40B4-BE49-F238E27FC236}">
                  <a16:creationId xmlns:a16="http://schemas.microsoft.com/office/drawing/2014/main" id="{3392097A-B39E-0AB1-D66B-F0016E32D5DD}"/>
                </a:ext>
              </a:extLst>
            </p:cNvPr>
            <p:cNvCxnSpPr/>
            <p:nvPr/>
          </p:nvCxnSpPr>
          <p:spPr>
            <a:xfrm>
              <a:off x="5960292" y="4467872"/>
              <a:ext cx="0" cy="92284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3" name="Straight Connector 962">
              <a:extLst>
                <a:ext uri="{FF2B5EF4-FFF2-40B4-BE49-F238E27FC236}">
                  <a16:creationId xmlns:a16="http://schemas.microsoft.com/office/drawing/2014/main" id="{5675B4ED-584B-9581-8FD4-EB7BC333E0E1}"/>
                </a:ext>
              </a:extLst>
            </p:cNvPr>
            <p:cNvCxnSpPr/>
            <p:nvPr/>
          </p:nvCxnSpPr>
          <p:spPr>
            <a:xfrm>
              <a:off x="6541959" y="4467872"/>
              <a:ext cx="0" cy="92284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4" name="Straight Connector 963">
              <a:extLst>
                <a:ext uri="{FF2B5EF4-FFF2-40B4-BE49-F238E27FC236}">
                  <a16:creationId xmlns:a16="http://schemas.microsoft.com/office/drawing/2014/main" id="{3C0CB6F3-9D9E-9EFF-E7F9-22BCF0381E0A}"/>
                </a:ext>
              </a:extLst>
            </p:cNvPr>
            <p:cNvCxnSpPr/>
            <p:nvPr/>
          </p:nvCxnSpPr>
          <p:spPr>
            <a:xfrm>
              <a:off x="7123626" y="4467872"/>
              <a:ext cx="0" cy="92284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5" name="Straight Connector 964">
              <a:extLst>
                <a:ext uri="{FF2B5EF4-FFF2-40B4-BE49-F238E27FC236}">
                  <a16:creationId xmlns:a16="http://schemas.microsoft.com/office/drawing/2014/main" id="{8900C0BB-97E7-C2CF-FEB2-E47B1263E67A}"/>
                </a:ext>
              </a:extLst>
            </p:cNvPr>
            <p:cNvCxnSpPr/>
            <p:nvPr/>
          </p:nvCxnSpPr>
          <p:spPr>
            <a:xfrm>
              <a:off x="7705293" y="4467872"/>
              <a:ext cx="0" cy="92284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6" name="Straight Connector 965">
              <a:extLst>
                <a:ext uri="{FF2B5EF4-FFF2-40B4-BE49-F238E27FC236}">
                  <a16:creationId xmlns:a16="http://schemas.microsoft.com/office/drawing/2014/main" id="{28E73624-38A0-3D4F-FA87-420663CB4858}"/>
                </a:ext>
              </a:extLst>
            </p:cNvPr>
            <p:cNvCxnSpPr/>
            <p:nvPr/>
          </p:nvCxnSpPr>
          <p:spPr>
            <a:xfrm>
              <a:off x="8286960" y="4467872"/>
              <a:ext cx="0" cy="92284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7" name="Straight Connector 966">
              <a:extLst>
                <a:ext uri="{FF2B5EF4-FFF2-40B4-BE49-F238E27FC236}">
                  <a16:creationId xmlns:a16="http://schemas.microsoft.com/office/drawing/2014/main" id="{97B8D90C-1B10-681D-B10F-A7461A2897EC}"/>
                </a:ext>
              </a:extLst>
            </p:cNvPr>
            <p:cNvCxnSpPr/>
            <p:nvPr/>
          </p:nvCxnSpPr>
          <p:spPr>
            <a:xfrm>
              <a:off x="8868627" y="4467872"/>
              <a:ext cx="0" cy="92284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8" name="Straight Connector 967">
              <a:extLst>
                <a:ext uri="{FF2B5EF4-FFF2-40B4-BE49-F238E27FC236}">
                  <a16:creationId xmlns:a16="http://schemas.microsoft.com/office/drawing/2014/main" id="{910DA74D-FD63-E162-FA6E-D67630ABB869}"/>
                </a:ext>
              </a:extLst>
            </p:cNvPr>
            <p:cNvCxnSpPr/>
            <p:nvPr/>
          </p:nvCxnSpPr>
          <p:spPr>
            <a:xfrm>
              <a:off x="9450294" y="4467872"/>
              <a:ext cx="0" cy="92284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9" name="Straight Connector 968">
              <a:extLst>
                <a:ext uri="{FF2B5EF4-FFF2-40B4-BE49-F238E27FC236}">
                  <a16:creationId xmlns:a16="http://schemas.microsoft.com/office/drawing/2014/main" id="{9C5FD8E1-663E-36E9-DCEE-340E3DEF7FB2}"/>
                </a:ext>
              </a:extLst>
            </p:cNvPr>
            <p:cNvCxnSpPr/>
            <p:nvPr/>
          </p:nvCxnSpPr>
          <p:spPr>
            <a:xfrm>
              <a:off x="10031961" y="4467872"/>
              <a:ext cx="0" cy="92284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Straight Connector 969">
              <a:extLst>
                <a:ext uri="{FF2B5EF4-FFF2-40B4-BE49-F238E27FC236}">
                  <a16:creationId xmlns:a16="http://schemas.microsoft.com/office/drawing/2014/main" id="{2049EC9E-CF8B-5515-6B72-68862880E5C5}"/>
                </a:ext>
              </a:extLst>
            </p:cNvPr>
            <p:cNvCxnSpPr/>
            <p:nvPr/>
          </p:nvCxnSpPr>
          <p:spPr>
            <a:xfrm>
              <a:off x="10613628" y="4467872"/>
              <a:ext cx="0" cy="92284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1" name="Straight Connector 970">
              <a:extLst>
                <a:ext uri="{FF2B5EF4-FFF2-40B4-BE49-F238E27FC236}">
                  <a16:creationId xmlns:a16="http://schemas.microsoft.com/office/drawing/2014/main" id="{2C81E48A-90F6-A985-AD86-D29A31F0D70B}"/>
                </a:ext>
              </a:extLst>
            </p:cNvPr>
            <p:cNvCxnSpPr>
              <a:cxnSpLocks/>
            </p:cNvCxnSpPr>
            <p:nvPr/>
          </p:nvCxnSpPr>
          <p:spPr>
            <a:xfrm>
              <a:off x="11195297" y="4467872"/>
              <a:ext cx="0" cy="92284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5" name="TextBox 894">
            <a:extLst>
              <a:ext uri="{FF2B5EF4-FFF2-40B4-BE49-F238E27FC236}">
                <a16:creationId xmlns:a16="http://schemas.microsoft.com/office/drawing/2014/main" id="{1B9C2FF4-273C-6DBB-1350-6EDC86FDDFEC}"/>
              </a:ext>
            </a:extLst>
          </p:cNvPr>
          <p:cNvSpPr txBox="1"/>
          <p:nvPr/>
        </p:nvSpPr>
        <p:spPr>
          <a:xfrm>
            <a:off x="1943437" y="4038534"/>
            <a:ext cx="599524" cy="36933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/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Planned</a:t>
            </a:r>
            <a:br>
              <a:rPr kumimoji="0" lang="en-GB" sz="1200" b="1" i="0" u="none" strike="noStrike" kern="1200" cap="none" spc="0" normalizeH="0" baseline="0" noProof="0" dirty="0">
                <a:ln/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</a:br>
            <a:r>
              <a:rPr kumimoji="0" lang="en-GB" sz="1200" b="1" i="0" u="none" strike="noStrike" kern="1200" cap="none" spc="0" normalizeH="0" baseline="0" noProof="0" dirty="0">
                <a:ln/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surgery</a:t>
            </a:r>
          </a:p>
        </p:txBody>
      </p:sp>
      <p:cxnSp>
        <p:nvCxnSpPr>
          <p:cNvPr id="896" name="Straight Arrow Connector 895">
            <a:extLst>
              <a:ext uri="{FF2B5EF4-FFF2-40B4-BE49-F238E27FC236}">
                <a16:creationId xmlns:a16="http://schemas.microsoft.com/office/drawing/2014/main" id="{16C9DA54-7D0B-22D2-4968-20B52ED552EF}"/>
              </a:ext>
            </a:extLst>
          </p:cNvPr>
          <p:cNvCxnSpPr>
            <a:cxnSpLocks/>
          </p:cNvCxnSpPr>
          <p:nvPr/>
        </p:nvCxnSpPr>
        <p:spPr>
          <a:xfrm>
            <a:off x="1901497" y="1375092"/>
            <a:ext cx="0" cy="3132000"/>
          </a:xfrm>
          <a:prstGeom prst="straightConnector1">
            <a:avLst/>
          </a:prstGeom>
          <a:ln w="19050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2" name="TextBox 941">
            <a:extLst>
              <a:ext uri="{FF2B5EF4-FFF2-40B4-BE49-F238E27FC236}">
                <a16:creationId xmlns:a16="http://schemas.microsoft.com/office/drawing/2014/main" id="{8EAEE27C-CAE8-D8B8-FDE6-692990E3ECC9}"/>
              </a:ext>
            </a:extLst>
          </p:cNvPr>
          <p:cNvSpPr txBox="1"/>
          <p:nvPr/>
        </p:nvSpPr>
        <p:spPr>
          <a:xfrm>
            <a:off x="1200755" y="5216464"/>
            <a:ext cx="163866" cy="15812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1C377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121</a:t>
            </a:r>
          </a:p>
        </p:txBody>
      </p:sp>
      <p:sp>
        <p:nvSpPr>
          <p:cNvPr id="943" name="TextBox 942">
            <a:extLst>
              <a:ext uri="{FF2B5EF4-FFF2-40B4-BE49-F238E27FC236}">
                <a16:creationId xmlns:a16="http://schemas.microsoft.com/office/drawing/2014/main" id="{604DD59A-6BB6-ED72-0B1B-A2B6201294E6}"/>
              </a:ext>
            </a:extLst>
          </p:cNvPr>
          <p:cNvSpPr txBox="1"/>
          <p:nvPr/>
        </p:nvSpPr>
        <p:spPr>
          <a:xfrm>
            <a:off x="1734570" y="5216468"/>
            <a:ext cx="163866" cy="15812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1C377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112</a:t>
            </a:r>
          </a:p>
        </p:txBody>
      </p:sp>
      <p:sp>
        <p:nvSpPr>
          <p:cNvPr id="944" name="TextBox 943">
            <a:extLst>
              <a:ext uri="{FF2B5EF4-FFF2-40B4-BE49-F238E27FC236}">
                <a16:creationId xmlns:a16="http://schemas.microsoft.com/office/drawing/2014/main" id="{09732EBE-8E72-896A-A32F-BD410490EFBC}"/>
              </a:ext>
            </a:extLst>
          </p:cNvPr>
          <p:cNvSpPr txBox="1"/>
          <p:nvPr/>
        </p:nvSpPr>
        <p:spPr>
          <a:xfrm>
            <a:off x="2277732" y="5216468"/>
            <a:ext cx="163866" cy="15812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1C377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110</a:t>
            </a:r>
          </a:p>
        </p:txBody>
      </p:sp>
      <p:sp>
        <p:nvSpPr>
          <p:cNvPr id="945" name="TextBox 944">
            <a:extLst>
              <a:ext uri="{FF2B5EF4-FFF2-40B4-BE49-F238E27FC236}">
                <a16:creationId xmlns:a16="http://schemas.microsoft.com/office/drawing/2014/main" id="{4ADA2B8D-E05C-E24C-3196-1A335F2F64C8}"/>
              </a:ext>
            </a:extLst>
          </p:cNvPr>
          <p:cNvSpPr txBox="1"/>
          <p:nvPr/>
        </p:nvSpPr>
        <p:spPr>
          <a:xfrm>
            <a:off x="2856610" y="5216468"/>
            <a:ext cx="109244" cy="15812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1C377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93</a:t>
            </a:r>
          </a:p>
        </p:txBody>
      </p:sp>
      <p:sp>
        <p:nvSpPr>
          <p:cNvPr id="946" name="TextBox 945">
            <a:extLst>
              <a:ext uri="{FF2B5EF4-FFF2-40B4-BE49-F238E27FC236}">
                <a16:creationId xmlns:a16="http://schemas.microsoft.com/office/drawing/2014/main" id="{0BF99695-FE71-DAF3-9A18-826C34FF6A1E}"/>
              </a:ext>
            </a:extLst>
          </p:cNvPr>
          <p:cNvSpPr txBox="1"/>
          <p:nvPr/>
        </p:nvSpPr>
        <p:spPr>
          <a:xfrm>
            <a:off x="3399773" y="5216468"/>
            <a:ext cx="109244" cy="15812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1C377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89</a:t>
            </a:r>
          </a:p>
        </p:txBody>
      </p:sp>
      <p:sp>
        <p:nvSpPr>
          <p:cNvPr id="947" name="TextBox 946">
            <a:extLst>
              <a:ext uri="{FF2B5EF4-FFF2-40B4-BE49-F238E27FC236}">
                <a16:creationId xmlns:a16="http://schemas.microsoft.com/office/drawing/2014/main" id="{317EA19A-AAD6-ABC6-7FAC-97D896D64808}"/>
              </a:ext>
            </a:extLst>
          </p:cNvPr>
          <p:cNvSpPr txBox="1"/>
          <p:nvPr/>
        </p:nvSpPr>
        <p:spPr>
          <a:xfrm>
            <a:off x="3942934" y="5216468"/>
            <a:ext cx="109244" cy="15812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1C377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58</a:t>
            </a:r>
          </a:p>
        </p:txBody>
      </p:sp>
      <p:sp>
        <p:nvSpPr>
          <p:cNvPr id="948" name="TextBox 947">
            <a:extLst>
              <a:ext uri="{FF2B5EF4-FFF2-40B4-BE49-F238E27FC236}">
                <a16:creationId xmlns:a16="http://schemas.microsoft.com/office/drawing/2014/main" id="{079054FC-EC6C-0805-84E6-38D2FC9C5465}"/>
              </a:ext>
            </a:extLst>
          </p:cNvPr>
          <p:cNvSpPr txBox="1"/>
          <p:nvPr/>
        </p:nvSpPr>
        <p:spPr>
          <a:xfrm>
            <a:off x="4485908" y="5216468"/>
            <a:ext cx="109244" cy="15812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1C377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54</a:t>
            </a:r>
          </a:p>
        </p:txBody>
      </p:sp>
      <p:sp>
        <p:nvSpPr>
          <p:cNvPr id="949" name="TextBox 948">
            <a:extLst>
              <a:ext uri="{FF2B5EF4-FFF2-40B4-BE49-F238E27FC236}">
                <a16:creationId xmlns:a16="http://schemas.microsoft.com/office/drawing/2014/main" id="{1F0C4B7A-7108-D030-EFB6-CF374BE819AC}"/>
              </a:ext>
            </a:extLst>
          </p:cNvPr>
          <p:cNvSpPr txBox="1"/>
          <p:nvPr/>
        </p:nvSpPr>
        <p:spPr>
          <a:xfrm>
            <a:off x="5029069" y="5216468"/>
            <a:ext cx="109244" cy="15812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1C377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39</a:t>
            </a:r>
          </a:p>
        </p:txBody>
      </p:sp>
      <p:sp>
        <p:nvSpPr>
          <p:cNvPr id="950" name="TextBox 949">
            <a:extLst>
              <a:ext uri="{FF2B5EF4-FFF2-40B4-BE49-F238E27FC236}">
                <a16:creationId xmlns:a16="http://schemas.microsoft.com/office/drawing/2014/main" id="{056834F9-AF20-D570-6B3C-E53B1CFBF433}"/>
              </a:ext>
            </a:extLst>
          </p:cNvPr>
          <p:cNvSpPr txBox="1"/>
          <p:nvPr/>
        </p:nvSpPr>
        <p:spPr>
          <a:xfrm>
            <a:off x="5572230" y="5216468"/>
            <a:ext cx="109244" cy="15812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1C377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38</a:t>
            </a:r>
          </a:p>
        </p:txBody>
      </p:sp>
      <p:sp>
        <p:nvSpPr>
          <p:cNvPr id="951" name="TextBox 950">
            <a:extLst>
              <a:ext uri="{FF2B5EF4-FFF2-40B4-BE49-F238E27FC236}">
                <a16:creationId xmlns:a16="http://schemas.microsoft.com/office/drawing/2014/main" id="{816D6711-3ACE-C0FD-E81C-EA4EDA5CC950}"/>
              </a:ext>
            </a:extLst>
          </p:cNvPr>
          <p:cNvSpPr txBox="1"/>
          <p:nvPr/>
        </p:nvSpPr>
        <p:spPr>
          <a:xfrm>
            <a:off x="6115394" y="5216468"/>
            <a:ext cx="109244" cy="15812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1C377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23</a:t>
            </a:r>
          </a:p>
        </p:txBody>
      </p:sp>
      <p:sp>
        <p:nvSpPr>
          <p:cNvPr id="952" name="TextBox 951">
            <a:extLst>
              <a:ext uri="{FF2B5EF4-FFF2-40B4-BE49-F238E27FC236}">
                <a16:creationId xmlns:a16="http://schemas.microsoft.com/office/drawing/2014/main" id="{B87ED06E-3A35-E791-C06A-E1DF1661AE5A}"/>
              </a:ext>
            </a:extLst>
          </p:cNvPr>
          <p:cNvSpPr txBox="1"/>
          <p:nvPr/>
        </p:nvSpPr>
        <p:spPr>
          <a:xfrm>
            <a:off x="6658555" y="5216466"/>
            <a:ext cx="109244" cy="15812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1C377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22</a:t>
            </a:r>
          </a:p>
        </p:txBody>
      </p:sp>
      <p:sp>
        <p:nvSpPr>
          <p:cNvPr id="953" name="TextBox 952">
            <a:extLst>
              <a:ext uri="{FF2B5EF4-FFF2-40B4-BE49-F238E27FC236}">
                <a16:creationId xmlns:a16="http://schemas.microsoft.com/office/drawing/2014/main" id="{A8B01F8C-2E37-1E15-610D-3D69044D08FD}"/>
              </a:ext>
            </a:extLst>
          </p:cNvPr>
          <p:cNvSpPr txBox="1"/>
          <p:nvPr/>
        </p:nvSpPr>
        <p:spPr>
          <a:xfrm>
            <a:off x="7197044" y="5216480"/>
            <a:ext cx="109244" cy="15812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1C377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14</a:t>
            </a:r>
          </a:p>
        </p:txBody>
      </p:sp>
      <p:sp>
        <p:nvSpPr>
          <p:cNvPr id="954" name="TextBox 953">
            <a:extLst>
              <a:ext uri="{FF2B5EF4-FFF2-40B4-BE49-F238E27FC236}">
                <a16:creationId xmlns:a16="http://schemas.microsoft.com/office/drawing/2014/main" id="{E016C646-A2F7-58EE-6180-495BB9727989}"/>
              </a:ext>
            </a:extLst>
          </p:cNvPr>
          <p:cNvSpPr txBox="1"/>
          <p:nvPr/>
        </p:nvSpPr>
        <p:spPr>
          <a:xfrm>
            <a:off x="7744878" y="5216491"/>
            <a:ext cx="109244" cy="15812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1C377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10</a:t>
            </a: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9CF1DCAA-9D96-26D0-618D-E928B9D18C4A}"/>
              </a:ext>
            </a:extLst>
          </p:cNvPr>
          <p:cNvSpPr txBox="1"/>
          <p:nvPr/>
        </p:nvSpPr>
        <p:spPr>
          <a:xfrm>
            <a:off x="8319090" y="5216499"/>
            <a:ext cx="54622" cy="15812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1C377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6</a:t>
            </a: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C9A12081-A0B6-0434-F0E1-C53D0AE61731}"/>
              </a:ext>
            </a:extLst>
          </p:cNvPr>
          <p:cNvSpPr txBox="1"/>
          <p:nvPr/>
        </p:nvSpPr>
        <p:spPr>
          <a:xfrm>
            <a:off x="8862254" y="5216491"/>
            <a:ext cx="54622" cy="15812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1C377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0</a:t>
            </a:r>
          </a:p>
        </p:txBody>
      </p:sp>
      <p:sp>
        <p:nvSpPr>
          <p:cNvPr id="940" name="TextBox 939">
            <a:extLst>
              <a:ext uri="{FF2B5EF4-FFF2-40B4-BE49-F238E27FC236}">
                <a16:creationId xmlns:a16="http://schemas.microsoft.com/office/drawing/2014/main" id="{230353BC-8EFA-3C0C-DC56-7CC2D80CE408}"/>
              </a:ext>
            </a:extLst>
          </p:cNvPr>
          <p:cNvSpPr txBox="1"/>
          <p:nvPr/>
        </p:nvSpPr>
        <p:spPr>
          <a:xfrm>
            <a:off x="534066" y="5227430"/>
            <a:ext cx="516167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253C7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Osi + CTx</a:t>
            </a:r>
          </a:p>
        </p:txBody>
      </p: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19A7BA0-3D47-6F5B-C068-9141E65B853E}"/>
              </a:ext>
            </a:extLst>
          </p:cNvPr>
          <p:cNvCxnSpPr>
            <a:cxnSpLocks/>
          </p:cNvCxnSpPr>
          <p:nvPr/>
        </p:nvCxnSpPr>
        <p:spPr>
          <a:xfrm>
            <a:off x="317443" y="5296679"/>
            <a:ext cx="144000" cy="0"/>
          </a:xfrm>
          <a:prstGeom prst="line">
            <a:avLst/>
          </a:prstGeom>
          <a:ln w="19050">
            <a:solidFill>
              <a:srgbClr val="253C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4" name="TextBox 923">
            <a:extLst>
              <a:ext uri="{FF2B5EF4-FFF2-40B4-BE49-F238E27FC236}">
                <a16:creationId xmlns:a16="http://schemas.microsoft.com/office/drawing/2014/main" id="{805DCAC1-C08A-3868-5543-447552572414}"/>
              </a:ext>
            </a:extLst>
          </p:cNvPr>
          <p:cNvSpPr txBox="1"/>
          <p:nvPr/>
        </p:nvSpPr>
        <p:spPr>
          <a:xfrm>
            <a:off x="1200755" y="5391951"/>
            <a:ext cx="163866" cy="15812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1798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117</a:t>
            </a:r>
          </a:p>
        </p:txBody>
      </p:sp>
      <p:sp>
        <p:nvSpPr>
          <p:cNvPr id="925" name="TextBox 924">
            <a:extLst>
              <a:ext uri="{FF2B5EF4-FFF2-40B4-BE49-F238E27FC236}">
                <a16:creationId xmlns:a16="http://schemas.microsoft.com/office/drawing/2014/main" id="{39DEFB0B-ADB9-0DA7-4BD7-E89D415FF332}"/>
              </a:ext>
            </a:extLst>
          </p:cNvPr>
          <p:cNvSpPr txBox="1"/>
          <p:nvPr/>
        </p:nvSpPr>
        <p:spPr>
          <a:xfrm>
            <a:off x="1734570" y="5391951"/>
            <a:ext cx="163866" cy="15812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1798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112</a:t>
            </a:r>
          </a:p>
        </p:txBody>
      </p:sp>
      <p:sp>
        <p:nvSpPr>
          <p:cNvPr id="926" name="TextBox 925">
            <a:extLst>
              <a:ext uri="{FF2B5EF4-FFF2-40B4-BE49-F238E27FC236}">
                <a16:creationId xmlns:a16="http://schemas.microsoft.com/office/drawing/2014/main" id="{9F56B91B-E691-2A06-F93E-9E5432F88F8C}"/>
              </a:ext>
            </a:extLst>
          </p:cNvPr>
          <p:cNvSpPr txBox="1"/>
          <p:nvPr/>
        </p:nvSpPr>
        <p:spPr>
          <a:xfrm>
            <a:off x="2287079" y="5391939"/>
            <a:ext cx="163866" cy="15812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1798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110</a:t>
            </a:r>
          </a:p>
        </p:txBody>
      </p:sp>
      <p:sp>
        <p:nvSpPr>
          <p:cNvPr id="927" name="TextBox 926">
            <a:extLst>
              <a:ext uri="{FF2B5EF4-FFF2-40B4-BE49-F238E27FC236}">
                <a16:creationId xmlns:a16="http://schemas.microsoft.com/office/drawing/2014/main" id="{A3EEEC93-A6B3-B9B0-58ED-7AA03E9840B8}"/>
              </a:ext>
            </a:extLst>
          </p:cNvPr>
          <p:cNvSpPr txBox="1"/>
          <p:nvPr/>
        </p:nvSpPr>
        <p:spPr>
          <a:xfrm>
            <a:off x="2856610" y="5391958"/>
            <a:ext cx="109244" cy="15812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1798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98</a:t>
            </a:r>
          </a:p>
        </p:txBody>
      </p:sp>
      <p:sp>
        <p:nvSpPr>
          <p:cNvPr id="928" name="TextBox 927">
            <a:extLst>
              <a:ext uri="{FF2B5EF4-FFF2-40B4-BE49-F238E27FC236}">
                <a16:creationId xmlns:a16="http://schemas.microsoft.com/office/drawing/2014/main" id="{463AD424-F00D-B410-02DD-66145B3C3074}"/>
              </a:ext>
            </a:extLst>
          </p:cNvPr>
          <p:cNvSpPr txBox="1"/>
          <p:nvPr/>
        </p:nvSpPr>
        <p:spPr>
          <a:xfrm>
            <a:off x="3399773" y="5391958"/>
            <a:ext cx="109244" cy="15812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1798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94</a:t>
            </a:r>
          </a:p>
        </p:txBody>
      </p:sp>
      <p:sp>
        <p:nvSpPr>
          <p:cNvPr id="929" name="TextBox 928">
            <a:extLst>
              <a:ext uri="{FF2B5EF4-FFF2-40B4-BE49-F238E27FC236}">
                <a16:creationId xmlns:a16="http://schemas.microsoft.com/office/drawing/2014/main" id="{FA726590-13E5-3188-A3FD-6781B012D5BB}"/>
              </a:ext>
            </a:extLst>
          </p:cNvPr>
          <p:cNvSpPr txBox="1"/>
          <p:nvPr/>
        </p:nvSpPr>
        <p:spPr>
          <a:xfrm>
            <a:off x="3942934" y="5391958"/>
            <a:ext cx="109244" cy="15812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1798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59</a:t>
            </a:r>
          </a:p>
        </p:txBody>
      </p:sp>
      <p:sp>
        <p:nvSpPr>
          <p:cNvPr id="930" name="TextBox 929">
            <a:extLst>
              <a:ext uri="{FF2B5EF4-FFF2-40B4-BE49-F238E27FC236}">
                <a16:creationId xmlns:a16="http://schemas.microsoft.com/office/drawing/2014/main" id="{30FC25D3-C386-78EB-F459-75CD34178960}"/>
              </a:ext>
            </a:extLst>
          </p:cNvPr>
          <p:cNvSpPr txBox="1"/>
          <p:nvPr/>
        </p:nvSpPr>
        <p:spPr>
          <a:xfrm>
            <a:off x="4485908" y="5391958"/>
            <a:ext cx="109244" cy="15812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1798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59</a:t>
            </a:r>
          </a:p>
        </p:txBody>
      </p:sp>
      <p:sp>
        <p:nvSpPr>
          <p:cNvPr id="931" name="TextBox 930">
            <a:extLst>
              <a:ext uri="{FF2B5EF4-FFF2-40B4-BE49-F238E27FC236}">
                <a16:creationId xmlns:a16="http://schemas.microsoft.com/office/drawing/2014/main" id="{C2093F2A-890F-4A44-7469-075AAFD44F82}"/>
              </a:ext>
            </a:extLst>
          </p:cNvPr>
          <p:cNvSpPr txBox="1"/>
          <p:nvPr/>
        </p:nvSpPr>
        <p:spPr>
          <a:xfrm>
            <a:off x="5029068" y="5391958"/>
            <a:ext cx="109244" cy="15812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1798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36</a:t>
            </a:r>
          </a:p>
        </p:txBody>
      </p:sp>
      <p:sp>
        <p:nvSpPr>
          <p:cNvPr id="932" name="TextBox 931">
            <a:extLst>
              <a:ext uri="{FF2B5EF4-FFF2-40B4-BE49-F238E27FC236}">
                <a16:creationId xmlns:a16="http://schemas.microsoft.com/office/drawing/2014/main" id="{B614B517-305E-50C5-96E7-0926A9AFD94F}"/>
              </a:ext>
            </a:extLst>
          </p:cNvPr>
          <p:cNvSpPr txBox="1"/>
          <p:nvPr/>
        </p:nvSpPr>
        <p:spPr>
          <a:xfrm>
            <a:off x="5572230" y="5391958"/>
            <a:ext cx="109244" cy="15812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1798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34</a:t>
            </a:r>
          </a:p>
        </p:txBody>
      </p:sp>
      <p:sp>
        <p:nvSpPr>
          <p:cNvPr id="933" name="TextBox 932">
            <a:extLst>
              <a:ext uri="{FF2B5EF4-FFF2-40B4-BE49-F238E27FC236}">
                <a16:creationId xmlns:a16="http://schemas.microsoft.com/office/drawing/2014/main" id="{B457D7E2-9901-2C6C-64DB-3E19F863CEB4}"/>
              </a:ext>
            </a:extLst>
          </p:cNvPr>
          <p:cNvSpPr txBox="1"/>
          <p:nvPr/>
        </p:nvSpPr>
        <p:spPr>
          <a:xfrm>
            <a:off x="6115394" y="5391958"/>
            <a:ext cx="109244" cy="15812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1798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20</a:t>
            </a:r>
          </a:p>
        </p:txBody>
      </p:sp>
      <p:sp>
        <p:nvSpPr>
          <p:cNvPr id="934" name="TextBox 933">
            <a:extLst>
              <a:ext uri="{FF2B5EF4-FFF2-40B4-BE49-F238E27FC236}">
                <a16:creationId xmlns:a16="http://schemas.microsoft.com/office/drawing/2014/main" id="{AAF88F75-F581-591D-6708-D62D9AC35FF5}"/>
              </a:ext>
            </a:extLst>
          </p:cNvPr>
          <p:cNvSpPr txBox="1"/>
          <p:nvPr/>
        </p:nvSpPr>
        <p:spPr>
          <a:xfrm>
            <a:off x="6658555" y="5391948"/>
            <a:ext cx="109244" cy="15812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1798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18</a:t>
            </a:r>
          </a:p>
        </p:txBody>
      </p:sp>
      <p:sp>
        <p:nvSpPr>
          <p:cNvPr id="935" name="TextBox 934">
            <a:extLst>
              <a:ext uri="{FF2B5EF4-FFF2-40B4-BE49-F238E27FC236}">
                <a16:creationId xmlns:a16="http://schemas.microsoft.com/office/drawing/2014/main" id="{025DED51-9B28-2E53-6549-ED67A7673BB5}"/>
              </a:ext>
            </a:extLst>
          </p:cNvPr>
          <p:cNvSpPr txBox="1"/>
          <p:nvPr/>
        </p:nvSpPr>
        <p:spPr>
          <a:xfrm>
            <a:off x="7224355" y="5392288"/>
            <a:ext cx="54622" cy="15812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1798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9</a:t>
            </a:r>
          </a:p>
        </p:txBody>
      </p:sp>
      <p:sp>
        <p:nvSpPr>
          <p:cNvPr id="936" name="TextBox 935">
            <a:extLst>
              <a:ext uri="{FF2B5EF4-FFF2-40B4-BE49-F238E27FC236}">
                <a16:creationId xmlns:a16="http://schemas.microsoft.com/office/drawing/2014/main" id="{DD5F38E6-33B9-AEE3-A622-F5432295CF4C}"/>
              </a:ext>
            </a:extLst>
          </p:cNvPr>
          <p:cNvSpPr txBox="1"/>
          <p:nvPr/>
        </p:nvSpPr>
        <p:spPr>
          <a:xfrm>
            <a:off x="7772189" y="5392288"/>
            <a:ext cx="54622" cy="15812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1798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7</a:t>
            </a:r>
          </a:p>
        </p:txBody>
      </p:sp>
      <p:sp>
        <p:nvSpPr>
          <p:cNvPr id="937" name="TextBox 936">
            <a:extLst>
              <a:ext uri="{FF2B5EF4-FFF2-40B4-BE49-F238E27FC236}">
                <a16:creationId xmlns:a16="http://schemas.microsoft.com/office/drawing/2014/main" id="{7E835FF3-DD7E-D5EE-E78A-5D226A9F460D}"/>
              </a:ext>
            </a:extLst>
          </p:cNvPr>
          <p:cNvSpPr txBox="1"/>
          <p:nvPr/>
        </p:nvSpPr>
        <p:spPr>
          <a:xfrm>
            <a:off x="8319090" y="5392296"/>
            <a:ext cx="54622" cy="15812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1798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6</a:t>
            </a:r>
          </a:p>
        </p:txBody>
      </p:sp>
      <p:sp>
        <p:nvSpPr>
          <p:cNvPr id="938" name="TextBox 937">
            <a:extLst>
              <a:ext uri="{FF2B5EF4-FFF2-40B4-BE49-F238E27FC236}">
                <a16:creationId xmlns:a16="http://schemas.microsoft.com/office/drawing/2014/main" id="{422A8C2D-6B54-B69A-0424-9CE9E89966BB}"/>
              </a:ext>
            </a:extLst>
          </p:cNvPr>
          <p:cNvSpPr txBox="1"/>
          <p:nvPr/>
        </p:nvSpPr>
        <p:spPr>
          <a:xfrm>
            <a:off x="8862254" y="5392272"/>
            <a:ext cx="54622" cy="15812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1798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0</a:t>
            </a:r>
          </a:p>
        </p:txBody>
      </p:sp>
      <p:sp>
        <p:nvSpPr>
          <p:cNvPr id="922" name="TextBox 921">
            <a:extLst>
              <a:ext uri="{FF2B5EF4-FFF2-40B4-BE49-F238E27FC236}">
                <a16:creationId xmlns:a16="http://schemas.microsoft.com/office/drawing/2014/main" id="{C5DE057C-DAFF-C4A1-91AA-239CA521F3F2}"/>
              </a:ext>
            </a:extLst>
          </p:cNvPr>
          <p:cNvSpPr txBox="1"/>
          <p:nvPr/>
        </p:nvSpPr>
        <p:spPr>
          <a:xfrm>
            <a:off x="534066" y="5401930"/>
            <a:ext cx="493725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2F93F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Osi mono</a:t>
            </a:r>
          </a:p>
        </p:txBody>
      </p: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30CE0986-1527-74E7-7B0A-1D9C02278A0D}"/>
              </a:ext>
            </a:extLst>
          </p:cNvPr>
          <p:cNvCxnSpPr>
            <a:cxnSpLocks/>
          </p:cNvCxnSpPr>
          <p:nvPr/>
        </p:nvCxnSpPr>
        <p:spPr>
          <a:xfrm>
            <a:off x="317443" y="5471179"/>
            <a:ext cx="144000" cy="0"/>
          </a:xfrm>
          <a:prstGeom prst="line">
            <a:avLst/>
          </a:prstGeom>
          <a:ln w="19050">
            <a:solidFill>
              <a:srgbClr val="2F93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6" name="TextBox 905">
            <a:extLst>
              <a:ext uri="{FF2B5EF4-FFF2-40B4-BE49-F238E27FC236}">
                <a16:creationId xmlns:a16="http://schemas.microsoft.com/office/drawing/2014/main" id="{CBDA6E64-BC35-2DF0-1E70-A29BDAF66E59}"/>
              </a:ext>
            </a:extLst>
          </p:cNvPr>
          <p:cNvSpPr txBox="1"/>
          <p:nvPr/>
        </p:nvSpPr>
        <p:spPr>
          <a:xfrm>
            <a:off x="1200755" y="5567792"/>
            <a:ext cx="163866" cy="15812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C71E3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120</a:t>
            </a:r>
          </a:p>
        </p:txBody>
      </p:sp>
      <p:sp>
        <p:nvSpPr>
          <p:cNvPr id="907" name="TextBox 906">
            <a:extLst>
              <a:ext uri="{FF2B5EF4-FFF2-40B4-BE49-F238E27FC236}">
                <a16:creationId xmlns:a16="http://schemas.microsoft.com/office/drawing/2014/main" id="{45DCD65E-8ED0-958C-A969-322D29596848}"/>
              </a:ext>
            </a:extLst>
          </p:cNvPr>
          <p:cNvSpPr txBox="1"/>
          <p:nvPr/>
        </p:nvSpPr>
        <p:spPr>
          <a:xfrm>
            <a:off x="1734570" y="5567795"/>
            <a:ext cx="163866" cy="15812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C71E3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107</a:t>
            </a:r>
          </a:p>
        </p:txBody>
      </p:sp>
      <p:sp>
        <p:nvSpPr>
          <p:cNvPr id="908" name="TextBox 907">
            <a:extLst>
              <a:ext uri="{FF2B5EF4-FFF2-40B4-BE49-F238E27FC236}">
                <a16:creationId xmlns:a16="http://schemas.microsoft.com/office/drawing/2014/main" id="{47B1F471-5DA5-653B-79F4-088D2DF0D9EC}"/>
              </a:ext>
            </a:extLst>
          </p:cNvPr>
          <p:cNvSpPr txBox="1"/>
          <p:nvPr/>
        </p:nvSpPr>
        <p:spPr>
          <a:xfrm>
            <a:off x="2287078" y="5567795"/>
            <a:ext cx="163866" cy="15812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C71E3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100</a:t>
            </a:r>
          </a:p>
        </p:txBody>
      </p:sp>
      <p:sp>
        <p:nvSpPr>
          <p:cNvPr id="909" name="TextBox 908">
            <a:extLst>
              <a:ext uri="{FF2B5EF4-FFF2-40B4-BE49-F238E27FC236}">
                <a16:creationId xmlns:a16="http://schemas.microsoft.com/office/drawing/2014/main" id="{7F2C0428-1E69-DF85-D2CF-061AB0361027}"/>
              </a:ext>
            </a:extLst>
          </p:cNvPr>
          <p:cNvSpPr txBox="1"/>
          <p:nvPr/>
        </p:nvSpPr>
        <p:spPr>
          <a:xfrm>
            <a:off x="2856610" y="5567795"/>
            <a:ext cx="109244" cy="15812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C71E3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85</a:t>
            </a:r>
          </a:p>
        </p:txBody>
      </p:sp>
      <p:sp>
        <p:nvSpPr>
          <p:cNvPr id="910" name="TextBox 909">
            <a:extLst>
              <a:ext uri="{FF2B5EF4-FFF2-40B4-BE49-F238E27FC236}">
                <a16:creationId xmlns:a16="http://schemas.microsoft.com/office/drawing/2014/main" id="{CD1B398E-7719-F0D1-421E-13D2EE949E14}"/>
              </a:ext>
            </a:extLst>
          </p:cNvPr>
          <p:cNvSpPr txBox="1"/>
          <p:nvPr/>
        </p:nvSpPr>
        <p:spPr>
          <a:xfrm>
            <a:off x="3399773" y="5567795"/>
            <a:ext cx="109244" cy="15812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C71E3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81</a:t>
            </a:r>
          </a:p>
        </p:txBody>
      </p:sp>
      <p:sp>
        <p:nvSpPr>
          <p:cNvPr id="911" name="TextBox 910">
            <a:extLst>
              <a:ext uri="{FF2B5EF4-FFF2-40B4-BE49-F238E27FC236}">
                <a16:creationId xmlns:a16="http://schemas.microsoft.com/office/drawing/2014/main" id="{7A74974C-4216-E919-C107-86DC93239635}"/>
              </a:ext>
            </a:extLst>
          </p:cNvPr>
          <p:cNvSpPr txBox="1"/>
          <p:nvPr/>
        </p:nvSpPr>
        <p:spPr>
          <a:xfrm>
            <a:off x="3942934" y="5567795"/>
            <a:ext cx="109244" cy="15812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C71E3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55</a:t>
            </a:r>
          </a:p>
        </p:txBody>
      </p:sp>
      <p:sp>
        <p:nvSpPr>
          <p:cNvPr id="912" name="TextBox 911">
            <a:extLst>
              <a:ext uri="{FF2B5EF4-FFF2-40B4-BE49-F238E27FC236}">
                <a16:creationId xmlns:a16="http://schemas.microsoft.com/office/drawing/2014/main" id="{21CDAF8A-8C4A-99C6-5DDF-5438DFC0D9B2}"/>
              </a:ext>
            </a:extLst>
          </p:cNvPr>
          <p:cNvSpPr txBox="1"/>
          <p:nvPr/>
        </p:nvSpPr>
        <p:spPr>
          <a:xfrm>
            <a:off x="4485908" y="5567795"/>
            <a:ext cx="109244" cy="15812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C71E3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52</a:t>
            </a:r>
          </a:p>
        </p:txBody>
      </p:sp>
      <p:sp>
        <p:nvSpPr>
          <p:cNvPr id="913" name="TextBox 912">
            <a:extLst>
              <a:ext uri="{FF2B5EF4-FFF2-40B4-BE49-F238E27FC236}">
                <a16:creationId xmlns:a16="http://schemas.microsoft.com/office/drawing/2014/main" id="{BF4D4F09-1CF0-5763-DCA2-ED6E45815858}"/>
              </a:ext>
            </a:extLst>
          </p:cNvPr>
          <p:cNvSpPr txBox="1"/>
          <p:nvPr/>
        </p:nvSpPr>
        <p:spPr>
          <a:xfrm>
            <a:off x="5029068" y="5567795"/>
            <a:ext cx="109244" cy="15812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C71E3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35</a:t>
            </a:r>
          </a:p>
        </p:txBody>
      </p:sp>
      <p:sp>
        <p:nvSpPr>
          <p:cNvPr id="914" name="TextBox 913">
            <a:extLst>
              <a:ext uri="{FF2B5EF4-FFF2-40B4-BE49-F238E27FC236}">
                <a16:creationId xmlns:a16="http://schemas.microsoft.com/office/drawing/2014/main" id="{5F25E946-DE96-CAAE-927E-A02011985713}"/>
              </a:ext>
            </a:extLst>
          </p:cNvPr>
          <p:cNvSpPr txBox="1"/>
          <p:nvPr/>
        </p:nvSpPr>
        <p:spPr>
          <a:xfrm>
            <a:off x="5572230" y="5567795"/>
            <a:ext cx="109244" cy="15812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C71E3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34</a:t>
            </a:r>
          </a:p>
        </p:txBody>
      </p:sp>
      <p:sp>
        <p:nvSpPr>
          <p:cNvPr id="915" name="TextBox 914">
            <a:extLst>
              <a:ext uri="{FF2B5EF4-FFF2-40B4-BE49-F238E27FC236}">
                <a16:creationId xmlns:a16="http://schemas.microsoft.com/office/drawing/2014/main" id="{84BE632F-7B28-172C-0A84-E112A61DCA6B}"/>
              </a:ext>
            </a:extLst>
          </p:cNvPr>
          <p:cNvSpPr txBox="1"/>
          <p:nvPr/>
        </p:nvSpPr>
        <p:spPr>
          <a:xfrm>
            <a:off x="6115394" y="5567795"/>
            <a:ext cx="109244" cy="15812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C71E3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20</a:t>
            </a:r>
          </a:p>
        </p:txBody>
      </p:sp>
      <p:sp>
        <p:nvSpPr>
          <p:cNvPr id="916" name="TextBox 915">
            <a:extLst>
              <a:ext uri="{FF2B5EF4-FFF2-40B4-BE49-F238E27FC236}">
                <a16:creationId xmlns:a16="http://schemas.microsoft.com/office/drawing/2014/main" id="{7202122F-FABE-4FA8-0C79-51951358F067}"/>
              </a:ext>
            </a:extLst>
          </p:cNvPr>
          <p:cNvSpPr txBox="1"/>
          <p:nvPr/>
        </p:nvSpPr>
        <p:spPr>
          <a:xfrm>
            <a:off x="6658555" y="5567747"/>
            <a:ext cx="109244" cy="15812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C71E3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16</a:t>
            </a:r>
          </a:p>
        </p:txBody>
      </p:sp>
      <p:sp>
        <p:nvSpPr>
          <p:cNvPr id="917" name="TextBox 916">
            <a:extLst>
              <a:ext uri="{FF2B5EF4-FFF2-40B4-BE49-F238E27FC236}">
                <a16:creationId xmlns:a16="http://schemas.microsoft.com/office/drawing/2014/main" id="{E0B7B854-A285-C991-0AF1-538B705001B1}"/>
              </a:ext>
            </a:extLst>
          </p:cNvPr>
          <p:cNvSpPr txBox="1"/>
          <p:nvPr/>
        </p:nvSpPr>
        <p:spPr>
          <a:xfrm>
            <a:off x="7197044" y="5568091"/>
            <a:ext cx="109244" cy="15812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C71E3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11</a:t>
            </a:r>
          </a:p>
        </p:txBody>
      </p:sp>
      <p:sp>
        <p:nvSpPr>
          <p:cNvPr id="918" name="TextBox 917">
            <a:extLst>
              <a:ext uri="{FF2B5EF4-FFF2-40B4-BE49-F238E27FC236}">
                <a16:creationId xmlns:a16="http://schemas.microsoft.com/office/drawing/2014/main" id="{22F520F8-8999-618C-4C9F-1CE3A2E1138E}"/>
              </a:ext>
            </a:extLst>
          </p:cNvPr>
          <p:cNvSpPr txBox="1"/>
          <p:nvPr/>
        </p:nvSpPr>
        <p:spPr>
          <a:xfrm>
            <a:off x="7772189" y="5568091"/>
            <a:ext cx="54622" cy="15812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C71E3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6</a:t>
            </a:r>
          </a:p>
        </p:txBody>
      </p:sp>
      <p:sp>
        <p:nvSpPr>
          <p:cNvPr id="919" name="TextBox 918">
            <a:extLst>
              <a:ext uri="{FF2B5EF4-FFF2-40B4-BE49-F238E27FC236}">
                <a16:creationId xmlns:a16="http://schemas.microsoft.com/office/drawing/2014/main" id="{F183D86F-5D17-F446-19A0-A8290330B0F3}"/>
              </a:ext>
            </a:extLst>
          </p:cNvPr>
          <p:cNvSpPr txBox="1"/>
          <p:nvPr/>
        </p:nvSpPr>
        <p:spPr>
          <a:xfrm>
            <a:off x="8319090" y="5568079"/>
            <a:ext cx="54622" cy="15812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C71E3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4</a:t>
            </a:r>
          </a:p>
        </p:txBody>
      </p:sp>
      <p:sp>
        <p:nvSpPr>
          <p:cNvPr id="920" name="TextBox 919">
            <a:extLst>
              <a:ext uri="{FF2B5EF4-FFF2-40B4-BE49-F238E27FC236}">
                <a16:creationId xmlns:a16="http://schemas.microsoft.com/office/drawing/2014/main" id="{E7B620E5-9389-E9DA-D8D9-31789B9ABF6F}"/>
              </a:ext>
            </a:extLst>
          </p:cNvPr>
          <p:cNvSpPr txBox="1"/>
          <p:nvPr/>
        </p:nvSpPr>
        <p:spPr>
          <a:xfrm>
            <a:off x="8862254" y="5568107"/>
            <a:ext cx="54622" cy="15812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/>
                <a:solidFill>
                  <a:srgbClr val="C71E3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  <a:rtl val="0"/>
              </a:rPr>
              <a:t>0</a:t>
            </a:r>
          </a:p>
        </p:txBody>
      </p:sp>
      <p:sp>
        <p:nvSpPr>
          <p:cNvPr id="904" name="TextBox 903">
            <a:extLst>
              <a:ext uri="{FF2B5EF4-FFF2-40B4-BE49-F238E27FC236}">
                <a16:creationId xmlns:a16="http://schemas.microsoft.com/office/drawing/2014/main" id="{C83DFB30-1353-2541-F968-94920C18125D}"/>
              </a:ext>
            </a:extLst>
          </p:cNvPr>
          <p:cNvSpPr txBox="1"/>
          <p:nvPr/>
        </p:nvSpPr>
        <p:spPr>
          <a:xfrm>
            <a:off x="534066" y="5577741"/>
            <a:ext cx="58669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rgbClr val="C32B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PBO + CTx</a:t>
            </a:r>
          </a:p>
        </p:txBody>
      </p: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E31E3D75-B35F-B48E-4BD4-D4DE7492E8DD}"/>
              </a:ext>
            </a:extLst>
          </p:cNvPr>
          <p:cNvCxnSpPr>
            <a:cxnSpLocks/>
          </p:cNvCxnSpPr>
          <p:nvPr/>
        </p:nvCxnSpPr>
        <p:spPr>
          <a:xfrm>
            <a:off x="317443" y="5646990"/>
            <a:ext cx="144000" cy="0"/>
          </a:xfrm>
          <a:prstGeom prst="line">
            <a:avLst/>
          </a:prstGeom>
          <a:ln w="19050">
            <a:solidFill>
              <a:srgbClr val="C32B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559AA8-331C-69F9-31C6-A16F2E385F1C}"/>
              </a:ext>
            </a:extLst>
          </p:cNvPr>
          <p:cNvSpPr txBox="1"/>
          <p:nvPr/>
        </p:nvSpPr>
        <p:spPr>
          <a:xfrm>
            <a:off x="8225245" y="6280245"/>
            <a:ext cx="245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Chaft</a:t>
            </a:r>
            <a:r>
              <a:rPr lang="en-US" dirty="0"/>
              <a:t> et al, ASCO 2025</a:t>
            </a:r>
          </a:p>
        </p:txBody>
      </p:sp>
    </p:spTree>
    <p:extLst>
      <p:ext uri="{BB962C8B-B14F-4D97-AF65-F5344CB8AC3E}">
        <p14:creationId xmlns:p14="http://schemas.microsoft.com/office/powerpoint/2010/main" val="3329734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08932-D548-3FE1-6EA9-9B47C84F2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98D39-97B6-98CB-213C-F10AC3EAD0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Dr Jamie E. Chaft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169B80-94DC-63E7-24D9-6E7E3536A897}"/>
              </a:ext>
            </a:extLst>
          </p:cNvPr>
          <p:cNvSpPr txBox="1">
            <a:spLocks/>
          </p:cNvSpPr>
          <p:nvPr/>
        </p:nvSpPr>
        <p:spPr>
          <a:xfrm>
            <a:off x="2431993" y="1484460"/>
            <a:ext cx="1025582" cy="258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25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i="0" u="none" strike="noStrike" kern="1200" cap="none" spc="0" normalizeH="0" baseline="30000" noProof="0" dirty="0">
                <a:ln>
                  <a:noFill/>
                </a:ln>
                <a:solidFill>
                  <a:srgbClr val="253C7A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Osi + CTx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9CC6C-1A0A-05F4-1B1A-5882F39645BC}"/>
              </a:ext>
            </a:extLst>
          </p:cNvPr>
          <p:cNvSpPr txBox="1"/>
          <p:nvPr/>
        </p:nvSpPr>
        <p:spPr>
          <a:xfrm>
            <a:off x="596789" y="855510"/>
            <a:ext cx="10998423" cy="457200"/>
          </a:xfrm>
          <a:prstGeom prst="rect">
            <a:avLst/>
          </a:prstGeom>
          <a:noFill/>
          <a:ln w="38100">
            <a:solidFill>
              <a:srgbClr val="008764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chemeClr val="bg1"/>
                </a:solidFill>
                <a:latin typeface="Arial" panose="020B0604020202020204"/>
              </a:defRPr>
            </a:lvl1pPr>
          </a:lstStyle>
          <a:p>
            <a:pPr marL="0" marR="0" lvl="0" indent="-3420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Safety findings were consistent with the known profiles of the individual agents</a:t>
            </a:r>
          </a:p>
        </p:txBody>
      </p:sp>
      <p:graphicFrame>
        <p:nvGraphicFramePr>
          <p:cNvPr id="109" name="Content Placeholder 3">
            <a:extLst>
              <a:ext uri="{FF2B5EF4-FFF2-40B4-BE49-F238E27FC236}">
                <a16:creationId xmlns:a16="http://schemas.microsoft.com/office/drawing/2014/main" id="{480FE1AB-26AB-12A9-101F-9018EC59AD95}"/>
              </a:ext>
            </a:extLst>
          </p:cNvPr>
          <p:cNvGraphicFramePr>
            <a:graphicFrameLocks/>
          </p:cNvGraphicFramePr>
          <p:nvPr/>
        </p:nvGraphicFramePr>
        <p:xfrm>
          <a:off x="8982690" y="1771336"/>
          <a:ext cx="2655812" cy="156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5812">
                  <a:extLst>
                    <a:ext uri="{9D8B030D-6E8A-4147-A177-3AD203B41FA5}">
                      <a16:colId xmlns:a16="http://schemas.microsoft.com/office/drawing/2014/main" val="340356686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72871904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180807428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936613493"/>
                    </a:ext>
                  </a:extLst>
                </a:gridCol>
              </a:tblGrid>
              <a:tr h="330571">
                <a:tc>
                  <a:txBody>
                    <a:bodyPr/>
                    <a:lstStyle/>
                    <a:p>
                      <a:pPr algn="l"/>
                      <a:r>
                        <a:rPr lang="en-US" sz="105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AESI, n (%)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noProof="0" dirty="0">
                          <a:solidFill>
                            <a:schemeClr val="bg1"/>
                          </a:solidFill>
                        </a:rPr>
                        <a:t>Osi + CTx</a:t>
                      </a:r>
                      <a:br>
                        <a:rPr lang="en-US" sz="1050" noProof="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050" noProof="0" dirty="0">
                          <a:solidFill>
                            <a:schemeClr val="bg1"/>
                          </a:solidFill>
                        </a:rPr>
                        <a:t>(n=119)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3C7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noProof="0" dirty="0">
                          <a:solidFill>
                            <a:schemeClr val="bg1"/>
                          </a:solidFill>
                        </a:rPr>
                        <a:t>PBO</a:t>
                      </a:r>
                      <a:br>
                        <a:rPr lang="en-US" sz="1050" noProof="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050" noProof="0" dirty="0">
                          <a:solidFill>
                            <a:schemeClr val="bg1"/>
                          </a:solidFill>
                        </a:rPr>
                        <a:t>+ CTx</a:t>
                      </a:r>
                      <a:br>
                        <a:rPr lang="en-US" sz="1050" noProof="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050" noProof="0" dirty="0">
                          <a:solidFill>
                            <a:schemeClr val="bg1"/>
                          </a:solidFill>
                        </a:rPr>
                        <a:t>(n=120)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2B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noProof="0" dirty="0">
                          <a:solidFill>
                            <a:schemeClr val="bg1"/>
                          </a:solidFill>
                        </a:rPr>
                        <a:t>Osi mono</a:t>
                      </a:r>
                      <a:br>
                        <a:rPr lang="en-GB" sz="1050" noProof="0" dirty="0">
                          <a:solidFill>
                            <a:schemeClr val="bg1"/>
                          </a:solidFill>
                        </a:rPr>
                      </a:br>
                      <a:r>
                        <a:rPr lang="en-GB" sz="1050" noProof="0" dirty="0">
                          <a:solidFill>
                            <a:schemeClr val="bg1"/>
                          </a:solidFill>
                        </a:rPr>
                        <a:t>(n=117)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93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3387"/>
                  </a:ext>
                </a:extLst>
              </a:tr>
              <a:tr h="15347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GB" altLang="zh-CN" sz="1050" kern="12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/>
                          <a:ea typeface="+mn-ea"/>
                          <a:cs typeface="+mn-cs"/>
                        </a:rPr>
                        <a:t>Wound complications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2 (2)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 (1)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326826"/>
                  </a:ext>
                </a:extLst>
              </a:tr>
              <a:tr h="0">
                <a:tc>
                  <a:txBody>
                    <a:bodyPr/>
                    <a:lstStyle>
                      <a:lvl1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kern="1200" cap="none">
                          <a:solidFill>
                            <a:schemeClr val="dk1"/>
                          </a:solidFill>
                          <a:latin typeface="Arial"/>
                          <a:ea typeface="Arial Unicode MS"/>
                          <a:cs typeface="Arial Unicode MS"/>
                          <a:sym typeface="Arial"/>
                        </a:defRPr>
                      </a:lvl1pPr>
                      <a:lvl2pPr marL="45720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kern="1200" cap="none">
                          <a:solidFill>
                            <a:schemeClr val="dk1"/>
                          </a:solidFill>
                          <a:latin typeface="Arial"/>
                          <a:ea typeface="Arial Unicode MS"/>
                          <a:cs typeface="Arial Unicode MS"/>
                          <a:sym typeface="Arial"/>
                        </a:defRPr>
                      </a:lvl2pPr>
                      <a:lvl3pPr marL="91440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kern="1200" cap="none">
                          <a:solidFill>
                            <a:schemeClr val="dk1"/>
                          </a:solidFill>
                          <a:latin typeface="Arial"/>
                          <a:ea typeface="Arial Unicode MS"/>
                          <a:cs typeface="Arial Unicode MS"/>
                          <a:sym typeface="Arial"/>
                        </a:defRPr>
                      </a:lvl3pPr>
                      <a:lvl4pPr marL="137160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kern="1200" cap="none">
                          <a:solidFill>
                            <a:schemeClr val="dk1"/>
                          </a:solidFill>
                          <a:latin typeface="Arial"/>
                          <a:ea typeface="Arial Unicode MS"/>
                          <a:cs typeface="Arial Unicode MS"/>
                          <a:sym typeface="Arial"/>
                        </a:defRPr>
                      </a:lvl4pPr>
                      <a:lvl5pPr marL="182880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kern="1200" cap="none">
                          <a:solidFill>
                            <a:schemeClr val="dk1"/>
                          </a:solidFill>
                          <a:latin typeface="Arial"/>
                          <a:ea typeface="Arial Unicode MS"/>
                          <a:cs typeface="Arial Unicode MS"/>
                          <a:sym typeface="Arial"/>
                        </a:defRPr>
                      </a:lvl5pPr>
                      <a:lvl6pPr marL="228600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kern="1200" cap="none">
                          <a:solidFill>
                            <a:schemeClr val="dk1"/>
                          </a:solidFill>
                          <a:latin typeface="Arial"/>
                          <a:ea typeface="Arial Unicode MS"/>
                          <a:cs typeface="Arial Unicode MS"/>
                          <a:sym typeface="Arial"/>
                        </a:defRPr>
                      </a:lvl6pPr>
                      <a:lvl7pPr marL="274320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kern="1200" cap="none">
                          <a:solidFill>
                            <a:schemeClr val="dk1"/>
                          </a:solidFill>
                          <a:latin typeface="Arial"/>
                          <a:ea typeface="Arial Unicode MS"/>
                          <a:cs typeface="Arial Unicode MS"/>
                          <a:sym typeface="Arial"/>
                        </a:defRPr>
                      </a:lvl7pPr>
                      <a:lvl8pPr marL="320040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kern="1200" cap="none">
                          <a:solidFill>
                            <a:schemeClr val="dk1"/>
                          </a:solidFill>
                          <a:latin typeface="Arial"/>
                          <a:ea typeface="Arial Unicode MS"/>
                          <a:cs typeface="Arial Unicode MS"/>
                          <a:sym typeface="Arial"/>
                        </a:defRPr>
                      </a:lvl8pPr>
                      <a:lvl9pPr marL="365760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kern="1200" cap="none">
                          <a:solidFill>
                            <a:schemeClr val="dk1"/>
                          </a:solidFill>
                          <a:latin typeface="Arial"/>
                          <a:ea typeface="Arial Unicode MS"/>
                          <a:cs typeface="Arial Unicode MS"/>
                          <a:sym typeface="Arial"/>
                        </a:defRPr>
                      </a:lvl9pPr>
                    </a:lstStyle>
                    <a:p>
                      <a:pPr marL="0" lvl="1"/>
                      <a:r>
                        <a:rPr lang="en-US" altLang="zh-CN" sz="105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</a:rPr>
                        <a:t>Cardiac effects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 (1)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2 (2)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3 (3)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4829594"/>
                  </a:ext>
                </a:extLst>
              </a:tr>
              <a:tr h="1534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0" kern="12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ILD / pneumonitis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2 (2)</a:t>
                      </a:r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0720901"/>
                  </a:ext>
                </a:extLst>
              </a:tr>
            </a:tbl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628A5AA-5D62-7890-6CF5-B43F61300DFE}"/>
              </a:ext>
            </a:extLst>
          </p:cNvPr>
          <p:cNvGraphicFramePr>
            <a:graphicFrameLocks/>
          </p:cNvGraphicFramePr>
          <p:nvPr/>
        </p:nvGraphicFramePr>
        <p:xfrm>
          <a:off x="1820520" y="1638493"/>
          <a:ext cx="2997310" cy="4479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BE4B5140-CC2B-DB95-3002-9A38F7D0F501}"/>
              </a:ext>
            </a:extLst>
          </p:cNvPr>
          <p:cNvSpPr txBox="1"/>
          <p:nvPr/>
        </p:nvSpPr>
        <p:spPr>
          <a:xfrm>
            <a:off x="2274073" y="1729108"/>
            <a:ext cx="223386" cy="161583"/>
          </a:xfrm>
          <a:prstGeom prst="rect">
            <a:avLst/>
          </a:prstGeom>
          <a:noFill/>
        </p:spPr>
        <p:txBody>
          <a:bodyPr wrap="none" lIns="0" tIns="0" rIns="7200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FE7B3F-4D6D-8ADC-7E98-9453539A327F}"/>
              </a:ext>
            </a:extLst>
          </p:cNvPr>
          <p:cNvSpPr txBox="1"/>
          <p:nvPr/>
        </p:nvSpPr>
        <p:spPr>
          <a:xfrm>
            <a:off x="2303468" y="2003852"/>
            <a:ext cx="223386" cy="161583"/>
          </a:xfrm>
          <a:prstGeom prst="rect">
            <a:avLst/>
          </a:prstGeom>
          <a:noFill/>
        </p:spPr>
        <p:txBody>
          <a:bodyPr wrap="none" lIns="0" tIns="0" rIns="7200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B60E16-6598-21D9-C8BE-D2FAC1337B40}"/>
              </a:ext>
            </a:extLst>
          </p:cNvPr>
          <p:cNvSpPr txBox="1"/>
          <p:nvPr/>
        </p:nvSpPr>
        <p:spPr>
          <a:xfrm>
            <a:off x="2360004" y="2274620"/>
            <a:ext cx="223386" cy="161583"/>
          </a:xfrm>
          <a:prstGeom prst="rect">
            <a:avLst/>
          </a:prstGeom>
          <a:noFill/>
        </p:spPr>
        <p:txBody>
          <a:bodyPr wrap="none" lIns="0" tIns="0" rIns="7200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ADA263-7313-A42E-66F4-E3F1D98F02A3}"/>
              </a:ext>
            </a:extLst>
          </p:cNvPr>
          <p:cNvSpPr txBox="1"/>
          <p:nvPr/>
        </p:nvSpPr>
        <p:spPr>
          <a:xfrm>
            <a:off x="2390736" y="2548542"/>
            <a:ext cx="223386" cy="161583"/>
          </a:xfrm>
          <a:prstGeom prst="rect">
            <a:avLst/>
          </a:prstGeom>
          <a:noFill/>
        </p:spPr>
        <p:txBody>
          <a:bodyPr wrap="none" lIns="0" tIns="0" rIns="7200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C7D624-3C8F-909F-CB29-A2D2AD3AEA84}"/>
              </a:ext>
            </a:extLst>
          </p:cNvPr>
          <p:cNvSpPr txBox="1"/>
          <p:nvPr/>
        </p:nvSpPr>
        <p:spPr>
          <a:xfrm>
            <a:off x="2390735" y="2822751"/>
            <a:ext cx="223386" cy="161583"/>
          </a:xfrm>
          <a:prstGeom prst="rect">
            <a:avLst/>
          </a:prstGeom>
          <a:noFill/>
        </p:spPr>
        <p:txBody>
          <a:bodyPr wrap="none" lIns="0" tIns="0" rIns="7200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F80E1D-3754-0E3D-714D-E39C5EB202EF}"/>
              </a:ext>
            </a:extLst>
          </p:cNvPr>
          <p:cNvSpPr txBox="1"/>
          <p:nvPr/>
        </p:nvSpPr>
        <p:spPr>
          <a:xfrm>
            <a:off x="2473889" y="3098167"/>
            <a:ext cx="223386" cy="161583"/>
          </a:xfrm>
          <a:prstGeom prst="rect">
            <a:avLst/>
          </a:prstGeom>
          <a:noFill/>
        </p:spPr>
        <p:txBody>
          <a:bodyPr wrap="none" lIns="0" tIns="0" rIns="7200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D001B4C-3985-451C-5143-6B150BBA4A5E}"/>
              </a:ext>
            </a:extLst>
          </p:cNvPr>
          <p:cNvSpPr txBox="1"/>
          <p:nvPr/>
        </p:nvSpPr>
        <p:spPr>
          <a:xfrm>
            <a:off x="2534370" y="3369151"/>
            <a:ext cx="223386" cy="161583"/>
          </a:xfrm>
          <a:prstGeom prst="rect">
            <a:avLst/>
          </a:prstGeom>
          <a:noFill/>
        </p:spPr>
        <p:txBody>
          <a:bodyPr wrap="none" lIns="0" tIns="0" rIns="7200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7B87F6-10A9-9FC7-C462-FB049E55AC13}"/>
              </a:ext>
            </a:extLst>
          </p:cNvPr>
          <p:cNvSpPr txBox="1"/>
          <p:nvPr/>
        </p:nvSpPr>
        <p:spPr>
          <a:xfrm>
            <a:off x="2563604" y="3643198"/>
            <a:ext cx="223386" cy="161583"/>
          </a:xfrm>
          <a:prstGeom prst="rect">
            <a:avLst/>
          </a:prstGeom>
          <a:noFill/>
        </p:spPr>
        <p:txBody>
          <a:bodyPr wrap="none" lIns="0" tIns="0" rIns="7200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4A376C-E93B-3D20-473B-5AACF3E12E4C}"/>
              </a:ext>
            </a:extLst>
          </p:cNvPr>
          <p:cNvSpPr txBox="1"/>
          <p:nvPr/>
        </p:nvSpPr>
        <p:spPr>
          <a:xfrm>
            <a:off x="2563603" y="3912954"/>
            <a:ext cx="223386" cy="161583"/>
          </a:xfrm>
          <a:prstGeom prst="rect">
            <a:avLst/>
          </a:prstGeom>
          <a:noFill/>
        </p:spPr>
        <p:txBody>
          <a:bodyPr wrap="none" lIns="0" tIns="0" rIns="7200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577827-8952-11ED-BF76-0A4B96D0D57D}"/>
              </a:ext>
            </a:extLst>
          </p:cNvPr>
          <p:cNvSpPr txBox="1"/>
          <p:nvPr/>
        </p:nvSpPr>
        <p:spPr>
          <a:xfrm>
            <a:off x="2704709" y="4187417"/>
            <a:ext cx="223386" cy="161583"/>
          </a:xfrm>
          <a:prstGeom prst="rect">
            <a:avLst/>
          </a:prstGeom>
          <a:noFill/>
        </p:spPr>
        <p:txBody>
          <a:bodyPr wrap="none" lIns="0" tIns="0" rIns="7200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45DF066-8A48-2A4A-D3DF-41E50E6E0A7B}"/>
              </a:ext>
            </a:extLst>
          </p:cNvPr>
          <p:cNvSpPr txBox="1"/>
          <p:nvPr/>
        </p:nvSpPr>
        <p:spPr>
          <a:xfrm>
            <a:off x="2762726" y="4458458"/>
            <a:ext cx="223386" cy="161583"/>
          </a:xfrm>
          <a:prstGeom prst="rect">
            <a:avLst/>
          </a:prstGeom>
          <a:noFill/>
        </p:spPr>
        <p:txBody>
          <a:bodyPr wrap="none" lIns="0" tIns="0" rIns="7200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AB040D-CBA4-A9A5-3E13-18657A0BA726}"/>
              </a:ext>
            </a:extLst>
          </p:cNvPr>
          <p:cNvSpPr txBox="1"/>
          <p:nvPr/>
        </p:nvSpPr>
        <p:spPr>
          <a:xfrm>
            <a:off x="2762726" y="4733627"/>
            <a:ext cx="223386" cy="161583"/>
          </a:xfrm>
          <a:prstGeom prst="rect">
            <a:avLst/>
          </a:prstGeom>
          <a:noFill/>
        </p:spPr>
        <p:txBody>
          <a:bodyPr wrap="none" lIns="0" tIns="0" rIns="7200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0AA795-6709-ED41-E26E-6D5B74500F43}"/>
              </a:ext>
            </a:extLst>
          </p:cNvPr>
          <p:cNvSpPr txBox="1"/>
          <p:nvPr/>
        </p:nvSpPr>
        <p:spPr>
          <a:xfrm>
            <a:off x="2762727" y="5007222"/>
            <a:ext cx="223386" cy="161583"/>
          </a:xfrm>
          <a:prstGeom prst="rect">
            <a:avLst/>
          </a:prstGeom>
          <a:noFill/>
        </p:spPr>
        <p:txBody>
          <a:bodyPr wrap="none" lIns="0" tIns="0" rIns="7200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AB4C4AA-AFFE-8CFC-5889-A5A51871B164}"/>
              </a:ext>
            </a:extLst>
          </p:cNvPr>
          <p:cNvSpPr txBox="1"/>
          <p:nvPr/>
        </p:nvSpPr>
        <p:spPr>
          <a:xfrm>
            <a:off x="2895379" y="5279173"/>
            <a:ext cx="148045" cy="161583"/>
          </a:xfrm>
          <a:prstGeom prst="rect">
            <a:avLst/>
          </a:prstGeom>
          <a:noFill/>
        </p:spPr>
        <p:txBody>
          <a:bodyPr wrap="none" lIns="0" tIns="0" rIns="7200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8850CA-D8EE-CD8D-ED21-B27D78D3B961}"/>
              </a:ext>
            </a:extLst>
          </p:cNvPr>
          <p:cNvSpPr txBox="1"/>
          <p:nvPr/>
        </p:nvSpPr>
        <p:spPr>
          <a:xfrm>
            <a:off x="3013825" y="5551014"/>
            <a:ext cx="148045" cy="161583"/>
          </a:xfrm>
          <a:prstGeom prst="rect">
            <a:avLst/>
          </a:prstGeom>
          <a:noFill/>
        </p:spPr>
        <p:txBody>
          <a:bodyPr wrap="none" lIns="0" tIns="0" rIns="7200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4FA364-07BC-2E3F-AF44-8957410E9D64}"/>
              </a:ext>
            </a:extLst>
          </p:cNvPr>
          <p:cNvSpPr txBox="1"/>
          <p:nvPr/>
        </p:nvSpPr>
        <p:spPr>
          <a:xfrm>
            <a:off x="3223018" y="3643198"/>
            <a:ext cx="753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404E51-37C2-9510-043F-3CB63418C5A7}"/>
              </a:ext>
            </a:extLst>
          </p:cNvPr>
          <p:cNvSpPr txBox="1"/>
          <p:nvPr/>
        </p:nvSpPr>
        <p:spPr>
          <a:xfrm>
            <a:off x="3223019" y="4187417"/>
            <a:ext cx="753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7FE98C-D8DF-E5DF-8AFF-A0F16EB677BF}"/>
              </a:ext>
            </a:extLst>
          </p:cNvPr>
          <p:cNvSpPr txBox="1"/>
          <p:nvPr/>
        </p:nvSpPr>
        <p:spPr>
          <a:xfrm>
            <a:off x="3223018" y="4733627"/>
            <a:ext cx="753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B69C52-413A-D6C2-FBD2-559BFCD37D86}"/>
              </a:ext>
            </a:extLst>
          </p:cNvPr>
          <p:cNvSpPr txBox="1"/>
          <p:nvPr/>
        </p:nvSpPr>
        <p:spPr>
          <a:xfrm>
            <a:off x="3223018" y="2548542"/>
            <a:ext cx="753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962BD2-6B10-D092-8E94-9911797125D9}"/>
              </a:ext>
            </a:extLst>
          </p:cNvPr>
          <p:cNvSpPr txBox="1"/>
          <p:nvPr/>
        </p:nvSpPr>
        <p:spPr>
          <a:xfrm>
            <a:off x="3223011" y="2822751"/>
            <a:ext cx="753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8A845C-FBC4-0849-3128-EFDCB429096A}"/>
              </a:ext>
            </a:extLst>
          </p:cNvPr>
          <p:cNvSpPr txBox="1"/>
          <p:nvPr/>
        </p:nvSpPr>
        <p:spPr>
          <a:xfrm>
            <a:off x="3223018" y="3098167"/>
            <a:ext cx="753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61BBA9-04BB-6060-93C1-FD43813B12F1}"/>
              </a:ext>
            </a:extLst>
          </p:cNvPr>
          <p:cNvSpPr txBox="1"/>
          <p:nvPr/>
        </p:nvSpPr>
        <p:spPr>
          <a:xfrm>
            <a:off x="3170338" y="3369151"/>
            <a:ext cx="753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D43A51-FFB4-31E9-301F-166A44E166B8}"/>
              </a:ext>
            </a:extLst>
          </p:cNvPr>
          <p:cNvSpPr txBox="1"/>
          <p:nvPr/>
        </p:nvSpPr>
        <p:spPr>
          <a:xfrm>
            <a:off x="3223019" y="1729108"/>
            <a:ext cx="753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E1BD61-B655-49C9-66D3-E2264648614D}"/>
              </a:ext>
            </a:extLst>
          </p:cNvPr>
          <p:cNvSpPr txBox="1"/>
          <p:nvPr/>
        </p:nvSpPr>
        <p:spPr>
          <a:xfrm>
            <a:off x="3223018" y="2003852"/>
            <a:ext cx="753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A825BF-51BC-19C4-1D31-9B7027C4373C}"/>
              </a:ext>
            </a:extLst>
          </p:cNvPr>
          <p:cNvSpPr txBox="1"/>
          <p:nvPr/>
        </p:nvSpPr>
        <p:spPr>
          <a:xfrm>
            <a:off x="3096339" y="2274620"/>
            <a:ext cx="150683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8882D5-0BA8-9FE4-A528-9D325F8A1C4D}"/>
              </a:ext>
            </a:extLst>
          </p:cNvPr>
          <p:cNvSpPr txBox="1">
            <a:spLocks noChangeAspect="1"/>
          </p:cNvSpPr>
          <p:nvPr/>
        </p:nvSpPr>
        <p:spPr>
          <a:xfrm>
            <a:off x="2218084" y="5973009"/>
            <a:ext cx="2178481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Proportion of patients with AE (%)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7CD8C5-1507-5E20-4E65-99A5F3FD618E}"/>
              </a:ext>
            </a:extLst>
          </p:cNvPr>
          <p:cNvSpPr txBox="1"/>
          <p:nvPr/>
        </p:nvSpPr>
        <p:spPr>
          <a:xfrm>
            <a:off x="3343819" y="3643198"/>
            <a:ext cx="753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42CDD2-CEB9-DE09-017D-376E880E61FA}"/>
              </a:ext>
            </a:extLst>
          </p:cNvPr>
          <p:cNvSpPr txBox="1"/>
          <p:nvPr/>
        </p:nvSpPr>
        <p:spPr>
          <a:xfrm>
            <a:off x="3323778" y="1729108"/>
            <a:ext cx="753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70894A-3F9F-56F9-3A59-8095B1838ADA}"/>
              </a:ext>
            </a:extLst>
          </p:cNvPr>
          <p:cNvSpPr txBox="1"/>
          <p:nvPr/>
        </p:nvSpPr>
        <p:spPr>
          <a:xfrm>
            <a:off x="3360690" y="2274620"/>
            <a:ext cx="753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5AC853-A8DC-61F0-C1CD-F6393DBF2C9D}"/>
              </a:ext>
            </a:extLst>
          </p:cNvPr>
          <p:cNvSpPr txBox="1"/>
          <p:nvPr/>
        </p:nvSpPr>
        <p:spPr>
          <a:xfrm>
            <a:off x="3344652" y="4187417"/>
            <a:ext cx="753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81708-1801-4541-A76B-4B462C3E6587}"/>
              </a:ext>
            </a:extLst>
          </p:cNvPr>
          <p:cNvSpPr txBox="1"/>
          <p:nvPr/>
        </p:nvSpPr>
        <p:spPr>
          <a:xfrm>
            <a:off x="3344651" y="5280977"/>
            <a:ext cx="753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5FDE452-4FA5-13C7-E25E-DF3D10FCE81A}"/>
              </a:ext>
            </a:extLst>
          </p:cNvPr>
          <p:cNvGrpSpPr/>
          <p:nvPr/>
        </p:nvGrpSpPr>
        <p:grpSpPr>
          <a:xfrm>
            <a:off x="443507" y="1719674"/>
            <a:ext cx="1485984" cy="3979069"/>
            <a:chOff x="417261" y="1715056"/>
            <a:chExt cx="1485984" cy="397906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B9E4FA-D712-400E-46C9-C998E585263D}"/>
                </a:ext>
              </a:extLst>
            </p:cNvPr>
            <p:cNvSpPr txBox="1"/>
            <p:nvPr/>
          </p:nvSpPr>
          <p:spPr>
            <a:xfrm>
              <a:off x="1436771" y="1715056"/>
              <a:ext cx="466474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Nausea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E9F041C-4A53-9261-BF87-FAFBFD95CF4E}"/>
                </a:ext>
              </a:extLst>
            </p:cNvPr>
            <p:cNvSpPr txBox="1"/>
            <p:nvPr/>
          </p:nvSpPr>
          <p:spPr>
            <a:xfrm>
              <a:off x="1151436" y="1976192"/>
              <a:ext cx="751809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Constipation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E59185-7A6F-8844-0870-707895506EAE}"/>
                </a:ext>
              </a:extLst>
            </p:cNvPr>
            <p:cNvSpPr txBox="1"/>
            <p:nvPr/>
          </p:nvSpPr>
          <p:spPr>
            <a:xfrm>
              <a:off x="904574" y="2237328"/>
              <a:ext cx="998671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Neutrophil</a:t>
              </a:r>
              <a:br>
                <a:rPr kumimoji="0" lang="en-US" sz="1050" b="0" i="0" u="none" strike="noStrike" kern="1200" cap="none" spc="0" normalizeH="0" baseline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US" sz="1050" b="0" i="0" u="none" strike="noStrike" kern="1200" cap="none" spc="0" normalizeH="0" baseline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count decreased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ED412E5-D2A9-4A67-3043-5B461378150F}"/>
                </a:ext>
              </a:extLst>
            </p:cNvPr>
            <p:cNvSpPr txBox="1"/>
            <p:nvPr/>
          </p:nvSpPr>
          <p:spPr>
            <a:xfrm>
              <a:off x="1383872" y="2660046"/>
              <a:ext cx="519373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Diarrhea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90B199F-5660-EE7C-ECC3-500DA6DFE82D}"/>
                </a:ext>
              </a:extLst>
            </p:cNvPr>
            <p:cNvSpPr txBox="1"/>
            <p:nvPr/>
          </p:nvSpPr>
          <p:spPr>
            <a:xfrm>
              <a:off x="1587453" y="2921182"/>
              <a:ext cx="315792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Rash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E45A69D-3423-991B-8D16-89FB4A015948}"/>
                </a:ext>
              </a:extLst>
            </p:cNvPr>
            <p:cNvSpPr txBox="1"/>
            <p:nvPr/>
          </p:nvSpPr>
          <p:spPr>
            <a:xfrm>
              <a:off x="731449" y="3182318"/>
              <a:ext cx="1171796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Decreased appetite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1E988A1-3FF5-6894-7E4B-C5350414F558}"/>
                </a:ext>
              </a:extLst>
            </p:cNvPr>
            <p:cNvSpPr txBox="1"/>
            <p:nvPr/>
          </p:nvSpPr>
          <p:spPr>
            <a:xfrm>
              <a:off x="417261" y="3443454"/>
              <a:ext cx="1485984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Platelet count decreased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B4ECF6B-3F49-43F5-C3CD-18C4963C4C98}"/>
                </a:ext>
              </a:extLst>
            </p:cNvPr>
            <p:cNvSpPr txBox="1"/>
            <p:nvPr/>
          </p:nvSpPr>
          <p:spPr>
            <a:xfrm>
              <a:off x="1444786" y="3704590"/>
              <a:ext cx="458459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Anemia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A92AB9F-2ABE-90F0-EDFB-B3BE34DDBE05}"/>
                </a:ext>
              </a:extLst>
            </p:cNvPr>
            <p:cNvSpPr txBox="1"/>
            <p:nvPr/>
          </p:nvSpPr>
          <p:spPr>
            <a:xfrm>
              <a:off x="1311736" y="3965726"/>
              <a:ext cx="591509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Stomatitis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BA9C613-3B49-6888-2481-E27A2E223BF1}"/>
                </a:ext>
              </a:extLst>
            </p:cNvPr>
            <p:cNvSpPr txBox="1"/>
            <p:nvPr/>
          </p:nvSpPr>
          <p:spPr>
            <a:xfrm>
              <a:off x="553516" y="4226862"/>
              <a:ext cx="1349729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WB</a:t>
              </a:r>
              <a:r>
                <a:rPr kumimoji="0" lang="en-US" sz="1050" b="0" i="0" u="none" strike="noStrike" kern="1200" cap="none" spc="0" normalizeH="0" baseline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 count decreased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AA699D6-0857-18B6-7232-15DD932310D6}"/>
                </a:ext>
              </a:extLst>
            </p:cNvPr>
            <p:cNvSpPr txBox="1"/>
            <p:nvPr/>
          </p:nvSpPr>
          <p:spPr>
            <a:xfrm>
              <a:off x="1504097" y="4487998"/>
              <a:ext cx="399148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Cough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00CA50D-CC57-333E-D1E0-5CE8F0D872CF}"/>
                </a:ext>
              </a:extLst>
            </p:cNvPr>
            <p:cNvSpPr txBox="1"/>
            <p:nvPr/>
          </p:nvSpPr>
          <p:spPr>
            <a:xfrm>
              <a:off x="1377459" y="4749134"/>
              <a:ext cx="525786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Vomiting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6B3A715-C430-4354-C729-EA8D67B00357}"/>
                </a:ext>
              </a:extLst>
            </p:cNvPr>
            <p:cNvSpPr txBox="1"/>
            <p:nvPr/>
          </p:nvSpPr>
          <p:spPr>
            <a:xfrm>
              <a:off x="1452801" y="5010270"/>
              <a:ext cx="450444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Pyrexia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A943C8-0840-0A0A-6947-F3B60A8D34A9}"/>
                </a:ext>
              </a:extLst>
            </p:cNvPr>
            <p:cNvSpPr txBox="1"/>
            <p:nvPr/>
          </p:nvSpPr>
          <p:spPr>
            <a:xfrm>
              <a:off x="1452801" y="5271406"/>
              <a:ext cx="450444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Fatigue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E13051A-6B83-A1FF-1E2F-E1F11B03040E}"/>
                </a:ext>
              </a:extLst>
            </p:cNvPr>
            <p:cNvSpPr txBox="1"/>
            <p:nvPr/>
          </p:nvSpPr>
          <p:spPr>
            <a:xfrm>
              <a:off x="955870" y="5532542"/>
              <a:ext cx="947375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Procedural pain</a:t>
              </a:r>
            </a:p>
          </p:txBody>
        </p:sp>
      </p:grpSp>
      <p:graphicFrame>
        <p:nvGraphicFramePr>
          <p:cNvPr id="81" name="Chart 80">
            <a:extLst>
              <a:ext uri="{FF2B5EF4-FFF2-40B4-BE49-F238E27FC236}">
                <a16:creationId xmlns:a16="http://schemas.microsoft.com/office/drawing/2014/main" id="{23333436-DF38-941F-619C-812A240489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76073" y="1645089"/>
          <a:ext cx="2995200" cy="4475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5290658A-AC94-925A-7509-67652FC08894}"/>
              </a:ext>
            </a:extLst>
          </p:cNvPr>
          <p:cNvSpPr txBox="1"/>
          <p:nvPr/>
        </p:nvSpPr>
        <p:spPr>
          <a:xfrm>
            <a:off x="7292250" y="1743581"/>
            <a:ext cx="753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141AB1F-12DC-D5F6-DF6A-0BD85AB34229}"/>
              </a:ext>
            </a:extLst>
          </p:cNvPr>
          <p:cNvSpPr txBox="1"/>
          <p:nvPr/>
        </p:nvSpPr>
        <p:spPr>
          <a:xfrm>
            <a:off x="7273952" y="3791502"/>
            <a:ext cx="753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C659734-F6F4-9B81-900E-4B2A6F9428CC}"/>
              </a:ext>
            </a:extLst>
          </p:cNvPr>
          <p:cNvSpPr txBox="1"/>
          <p:nvPr/>
        </p:nvSpPr>
        <p:spPr>
          <a:xfrm>
            <a:off x="7279934" y="4669218"/>
            <a:ext cx="753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B09502A-0629-B40E-0EE2-01F7C1CF55A6}"/>
              </a:ext>
            </a:extLst>
          </p:cNvPr>
          <p:cNvSpPr txBox="1"/>
          <p:nvPr/>
        </p:nvSpPr>
        <p:spPr>
          <a:xfrm>
            <a:off x="7381051" y="4085797"/>
            <a:ext cx="75341" cy="16158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C17DA57-D2DA-5B32-DC88-0FC10CA27E51}"/>
              </a:ext>
            </a:extLst>
          </p:cNvPr>
          <p:cNvSpPr txBox="1"/>
          <p:nvPr/>
        </p:nvSpPr>
        <p:spPr>
          <a:xfrm>
            <a:off x="7404886" y="4669217"/>
            <a:ext cx="75341" cy="16158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E5ACAB7-017A-27BC-94C4-6EC15311604C}"/>
              </a:ext>
            </a:extLst>
          </p:cNvPr>
          <p:cNvSpPr txBox="1"/>
          <p:nvPr/>
        </p:nvSpPr>
        <p:spPr>
          <a:xfrm>
            <a:off x="7394270" y="4957040"/>
            <a:ext cx="75341" cy="16158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723073E-4F0C-DF3A-E659-EB54A980069A}"/>
              </a:ext>
            </a:extLst>
          </p:cNvPr>
          <p:cNvSpPr txBox="1"/>
          <p:nvPr/>
        </p:nvSpPr>
        <p:spPr>
          <a:xfrm>
            <a:off x="7404876" y="5250757"/>
            <a:ext cx="75341" cy="16158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6BC2E3B-2BE3-54F4-1448-C1E2DF311E10}"/>
              </a:ext>
            </a:extLst>
          </p:cNvPr>
          <p:cNvSpPr txBox="1">
            <a:spLocks noChangeAspect="1"/>
          </p:cNvSpPr>
          <p:nvPr/>
        </p:nvSpPr>
        <p:spPr>
          <a:xfrm>
            <a:off x="6293102" y="5973009"/>
            <a:ext cx="2178481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Proportion of patients with AE (%)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04101EA-6A0E-8D1B-8EE4-8CC21DA0D841}"/>
              </a:ext>
            </a:extLst>
          </p:cNvPr>
          <p:cNvGrpSpPr/>
          <p:nvPr/>
        </p:nvGrpSpPr>
        <p:grpSpPr>
          <a:xfrm>
            <a:off x="4749710" y="1719674"/>
            <a:ext cx="1237519" cy="4001929"/>
            <a:chOff x="3150308" y="1715056"/>
            <a:chExt cx="1237519" cy="4001929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80841E1-4FE8-41A7-96E5-91EAB5D04A8B}"/>
                </a:ext>
              </a:extLst>
            </p:cNvPr>
            <p:cNvSpPr txBox="1"/>
            <p:nvPr/>
          </p:nvSpPr>
          <p:spPr>
            <a:xfrm>
              <a:off x="3868454" y="1715056"/>
              <a:ext cx="519373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Diarrhea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734A749-CB8E-0E39-A055-8DA7350F2EF9}"/>
                </a:ext>
              </a:extLst>
            </p:cNvPr>
            <p:cNvSpPr txBox="1"/>
            <p:nvPr/>
          </p:nvSpPr>
          <p:spPr>
            <a:xfrm>
              <a:off x="3636018" y="2010467"/>
              <a:ext cx="751809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Constipation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E082523-1DA4-2365-3C0C-710678EC8969}"/>
                </a:ext>
              </a:extLst>
            </p:cNvPr>
            <p:cNvSpPr txBox="1"/>
            <p:nvPr/>
          </p:nvSpPr>
          <p:spPr>
            <a:xfrm>
              <a:off x="3988679" y="2305878"/>
              <a:ext cx="399148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Cough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81258B7-D804-6D6B-E112-FFD7218C8DEB}"/>
                </a:ext>
              </a:extLst>
            </p:cNvPr>
            <p:cNvSpPr txBox="1"/>
            <p:nvPr/>
          </p:nvSpPr>
          <p:spPr>
            <a:xfrm>
              <a:off x="4072035" y="2601289"/>
              <a:ext cx="315792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Rash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9BA61A2-BB4B-9F55-B7EB-6A13705694AD}"/>
                </a:ext>
              </a:extLst>
            </p:cNvPr>
            <p:cNvSpPr txBox="1"/>
            <p:nvPr/>
          </p:nvSpPr>
          <p:spPr>
            <a:xfrm>
              <a:off x="3150308" y="2896700"/>
              <a:ext cx="1237519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Dermatitis acneiform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E3AB7F0-0997-1238-4054-D36F76B88765}"/>
                </a:ext>
              </a:extLst>
            </p:cNvPr>
            <p:cNvSpPr txBox="1"/>
            <p:nvPr/>
          </p:nvSpPr>
          <p:spPr>
            <a:xfrm>
              <a:off x="3711359" y="3192111"/>
              <a:ext cx="676468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Paronychia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F11D725-F33F-E496-C7CA-7129825E37EA}"/>
                </a:ext>
              </a:extLst>
            </p:cNvPr>
            <p:cNvSpPr txBox="1"/>
            <p:nvPr/>
          </p:nvSpPr>
          <p:spPr>
            <a:xfrm>
              <a:off x="3440452" y="3487522"/>
              <a:ext cx="947375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Procedural </a:t>
              </a:r>
              <a:r>
                <a:rPr kumimoji="0" lang="en-US" sz="1050" b="0" i="0" u="none" strike="noStrike" kern="1200" cap="none" spc="0" normalizeH="0" baseline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pain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A196682-218E-3D25-8BC8-0AAF12C35F69}"/>
                </a:ext>
              </a:extLst>
            </p:cNvPr>
            <p:cNvSpPr txBox="1"/>
            <p:nvPr/>
          </p:nvSpPr>
          <p:spPr>
            <a:xfrm>
              <a:off x="3796318" y="3782933"/>
              <a:ext cx="591509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Stomatitis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779CF0E-7135-3007-FBE4-6CD125C12A77}"/>
                </a:ext>
              </a:extLst>
            </p:cNvPr>
            <p:cNvSpPr txBox="1"/>
            <p:nvPr/>
          </p:nvSpPr>
          <p:spPr>
            <a:xfrm>
              <a:off x="3921353" y="4078344"/>
              <a:ext cx="466474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Nausea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E94E1A9-A784-B9E0-1CAE-A78E0B108234}"/>
                </a:ext>
              </a:extLst>
            </p:cNvPr>
            <p:cNvSpPr txBox="1"/>
            <p:nvPr/>
          </p:nvSpPr>
          <p:spPr>
            <a:xfrm>
              <a:off x="3216031" y="4373755"/>
              <a:ext cx="1171796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Decreased appetite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65DC1BA-49A4-A279-1212-0259D902B907}"/>
                </a:ext>
              </a:extLst>
            </p:cNvPr>
            <p:cNvSpPr txBox="1"/>
            <p:nvPr/>
          </p:nvSpPr>
          <p:spPr>
            <a:xfrm>
              <a:off x="3929368" y="4669166"/>
              <a:ext cx="458459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Anemia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02D218F-827D-135B-2A43-C0B0DE2544C1}"/>
                </a:ext>
              </a:extLst>
            </p:cNvPr>
            <p:cNvSpPr txBox="1"/>
            <p:nvPr/>
          </p:nvSpPr>
          <p:spPr>
            <a:xfrm>
              <a:off x="3937383" y="4964577"/>
              <a:ext cx="450444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Fatigue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6332ADB-E16B-141E-BC28-954C992180DE}"/>
                </a:ext>
              </a:extLst>
            </p:cNvPr>
            <p:cNvSpPr txBox="1"/>
            <p:nvPr/>
          </p:nvSpPr>
          <p:spPr>
            <a:xfrm>
              <a:off x="3389156" y="5179196"/>
              <a:ext cx="998671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Neutrophil</a:t>
              </a:r>
              <a:b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</a:b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count decreased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367A149-2F21-3090-83FC-30618C834C37}"/>
                </a:ext>
              </a:extLst>
            </p:cNvPr>
            <p:cNvSpPr txBox="1"/>
            <p:nvPr/>
          </p:nvSpPr>
          <p:spPr>
            <a:xfrm>
              <a:off x="3862041" y="5555402"/>
              <a:ext cx="525786" cy="16158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Vomiting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3BEFB1C-BF1F-5FEA-3E3E-1159BF83A011}"/>
              </a:ext>
            </a:extLst>
          </p:cNvPr>
          <p:cNvGrpSpPr/>
          <p:nvPr/>
        </p:nvGrpSpPr>
        <p:grpSpPr>
          <a:xfrm>
            <a:off x="9445467" y="3750529"/>
            <a:ext cx="1828784" cy="1329761"/>
            <a:chOff x="9329868" y="4080442"/>
            <a:chExt cx="1828784" cy="1329761"/>
          </a:xfrm>
        </p:grpSpPr>
        <p:sp>
          <p:nvSpPr>
            <p:cNvPr id="6" name="Rectangle 88">
              <a:extLst>
                <a:ext uri="{FF2B5EF4-FFF2-40B4-BE49-F238E27FC236}">
                  <a16:creationId xmlns:a16="http://schemas.microsoft.com/office/drawing/2014/main" id="{F9D4FFBD-F5BF-1A0E-4B56-CE4345BDC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9868" y="4554058"/>
              <a:ext cx="139028" cy="139028"/>
            </a:xfrm>
            <a:prstGeom prst="rect">
              <a:avLst/>
            </a:prstGeom>
            <a:solidFill>
              <a:srgbClr val="EDBFC6"/>
            </a:solidFill>
            <a:ln w="19050">
              <a:solidFill>
                <a:srgbClr val="C32B42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4" name="Rectangle 89">
              <a:extLst>
                <a:ext uri="{FF2B5EF4-FFF2-40B4-BE49-F238E27FC236}">
                  <a16:creationId xmlns:a16="http://schemas.microsoft.com/office/drawing/2014/main" id="{87768E04-A8CA-FF33-C319-1AE564705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9868" y="4087872"/>
              <a:ext cx="139028" cy="139028"/>
            </a:xfrm>
            <a:prstGeom prst="rect">
              <a:avLst/>
            </a:prstGeom>
            <a:solidFill>
              <a:srgbClr val="EAECF2"/>
            </a:solidFill>
            <a:ln w="19050">
              <a:solidFill>
                <a:srgbClr val="253C7A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5" name="Rectangle 90">
              <a:extLst>
                <a:ext uri="{FF2B5EF4-FFF2-40B4-BE49-F238E27FC236}">
                  <a16:creationId xmlns:a16="http://schemas.microsoft.com/office/drawing/2014/main" id="{F4B344D8-B877-C201-1375-0155F262B20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41220" y="4080442"/>
              <a:ext cx="1275990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Osi + CTx, any grade</a:t>
              </a:r>
            </a:p>
          </p:txBody>
        </p:sp>
        <p:sp>
          <p:nvSpPr>
            <p:cNvPr id="72" name="Rectangle 91">
              <a:extLst>
                <a:ext uri="{FF2B5EF4-FFF2-40B4-BE49-F238E27FC236}">
                  <a16:creationId xmlns:a16="http://schemas.microsoft.com/office/drawing/2014/main" id="{1C6B30D9-BDD8-EEDB-DA68-32DAD81931E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41222" y="4549814"/>
              <a:ext cx="1357744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PBO + CTx, any grade</a:t>
              </a:r>
            </a:p>
          </p:txBody>
        </p:sp>
        <p:sp>
          <p:nvSpPr>
            <p:cNvPr id="73" name="Rectangle 88">
              <a:extLst>
                <a:ext uri="{FF2B5EF4-FFF2-40B4-BE49-F238E27FC236}">
                  <a16:creationId xmlns:a16="http://schemas.microsoft.com/office/drawing/2014/main" id="{C293F623-3CBC-1892-DA47-039494330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9868" y="4320965"/>
              <a:ext cx="139028" cy="139028"/>
            </a:xfrm>
            <a:prstGeom prst="rect">
              <a:avLst/>
            </a:prstGeom>
            <a:solidFill>
              <a:srgbClr val="253C7A"/>
            </a:solidFill>
            <a:ln w="19050">
              <a:solidFill>
                <a:srgbClr val="253C7A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4" name="Rectangle 91">
              <a:extLst>
                <a:ext uri="{FF2B5EF4-FFF2-40B4-BE49-F238E27FC236}">
                  <a16:creationId xmlns:a16="http://schemas.microsoft.com/office/drawing/2014/main" id="{CF5144DB-E5FF-7564-F446-3BCC535028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41220" y="4315128"/>
              <a:ext cx="1535677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Osi + CTx, max. grade ≥3</a:t>
              </a:r>
            </a:p>
          </p:txBody>
        </p:sp>
        <p:sp>
          <p:nvSpPr>
            <p:cNvPr id="75" name="Rectangle 88">
              <a:extLst>
                <a:ext uri="{FF2B5EF4-FFF2-40B4-BE49-F238E27FC236}">
                  <a16:creationId xmlns:a16="http://schemas.microsoft.com/office/drawing/2014/main" id="{2AF107C8-6619-FABB-3A32-ABC552F7A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9868" y="4787151"/>
              <a:ext cx="139028" cy="139028"/>
            </a:xfrm>
            <a:prstGeom prst="rect">
              <a:avLst/>
            </a:prstGeom>
            <a:solidFill>
              <a:srgbClr val="C32B42"/>
            </a:solidFill>
            <a:ln w="19050">
              <a:solidFill>
                <a:srgbClr val="C32B42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6" name="Rectangle 91">
              <a:extLst>
                <a:ext uri="{FF2B5EF4-FFF2-40B4-BE49-F238E27FC236}">
                  <a16:creationId xmlns:a16="http://schemas.microsoft.com/office/drawing/2014/main" id="{B75731CD-642A-C1D3-FF90-A4384A81F18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41222" y="4784500"/>
              <a:ext cx="1617430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rPr>
                <a:t>PBO + CTx, max. grade ≥3</a:t>
              </a:r>
            </a:p>
          </p:txBody>
        </p:sp>
        <p:sp>
          <p:nvSpPr>
            <p:cNvPr id="77" name="Rectangle 89">
              <a:extLst>
                <a:ext uri="{FF2B5EF4-FFF2-40B4-BE49-F238E27FC236}">
                  <a16:creationId xmlns:a16="http://schemas.microsoft.com/office/drawing/2014/main" id="{B8AC60D6-D7FE-860C-2D6F-FD753BE44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9868" y="5020244"/>
              <a:ext cx="139087" cy="139087"/>
            </a:xfrm>
            <a:prstGeom prst="rect">
              <a:avLst/>
            </a:prstGeom>
            <a:solidFill>
              <a:srgbClr val="EBF4FF"/>
            </a:solidFill>
            <a:ln w="19050">
              <a:solidFill>
                <a:srgbClr val="2F93FB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8" name="Rectangle 90">
              <a:extLst>
                <a:ext uri="{FF2B5EF4-FFF2-40B4-BE49-F238E27FC236}">
                  <a16:creationId xmlns:a16="http://schemas.microsoft.com/office/drawing/2014/main" id="{28949394-AAA5-3EF9-C217-0A47A8F3A3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41310" y="5019186"/>
              <a:ext cx="1251946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/>
                  <a:ea typeface="MS PGothic" panose="020B0600070205080204" pitchFamily="34" charset="-128"/>
                  <a:cs typeface="+mn-cs"/>
                </a:rPr>
                <a:t>Osi mono, any grade</a:t>
              </a:r>
            </a:p>
          </p:txBody>
        </p:sp>
        <p:sp>
          <p:nvSpPr>
            <p:cNvPr id="79" name="Rectangle 88">
              <a:extLst>
                <a:ext uri="{FF2B5EF4-FFF2-40B4-BE49-F238E27FC236}">
                  <a16:creationId xmlns:a16="http://schemas.microsoft.com/office/drawing/2014/main" id="{5625A660-3015-0D8D-9BC6-045134F8D3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9868" y="5253396"/>
              <a:ext cx="139087" cy="139087"/>
            </a:xfrm>
            <a:prstGeom prst="rect">
              <a:avLst/>
            </a:prstGeom>
            <a:solidFill>
              <a:srgbClr val="2F93FB"/>
            </a:solidFill>
            <a:ln w="19050">
              <a:solidFill>
                <a:srgbClr val="2F93FB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3" name="Rectangle 91">
              <a:extLst>
                <a:ext uri="{FF2B5EF4-FFF2-40B4-BE49-F238E27FC236}">
                  <a16:creationId xmlns:a16="http://schemas.microsoft.com/office/drawing/2014/main" id="{3F46FADC-D3AC-A952-C066-46D0B5E393A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41310" y="5248620"/>
              <a:ext cx="1511632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  <a:latin typeface="Arial" panose="020B0604020202020204"/>
                  <a:ea typeface="MS PGothic" panose="020B0600070205080204" pitchFamily="34" charset="-128"/>
                  <a:cs typeface="+mn-cs"/>
                </a:rPr>
                <a:t>Osi mono, max. grade ≥3</a:t>
              </a: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EA05029B-3754-6096-B789-BDFF3288C300}"/>
              </a:ext>
            </a:extLst>
          </p:cNvPr>
          <p:cNvSpPr txBox="1">
            <a:spLocks/>
          </p:cNvSpPr>
          <p:nvPr/>
        </p:nvSpPr>
        <p:spPr>
          <a:xfrm>
            <a:off x="764084" y="42173"/>
            <a:ext cx="10972800" cy="836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25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GB" sz="2800" dirty="0">
                <a:solidFill>
                  <a:srgbClr val="008764"/>
                </a:solidFill>
              </a:rPr>
              <a:t>Neoadjuvant Osimertinib: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876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Most common AEs* (neoadjuvant period)</a:t>
            </a:r>
            <a:r>
              <a:rPr kumimoji="0" lang="en-GB" sz="2800" b="0" i="0" u="none" strike="noStrike" kern="1200" cap="none" spc="0" normalizeH="0" baseline="30000" noProof="0" dirty="0">
                <a:ln>
                  <a:noFill/>
                </a:ln>
                <a:solidFill>
                  <a:srgbClr val="00876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†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31CC7F-82C3-E2C3-06CD-50F99E63C89E}"/>
              </a:ext>
            </a:extLst>
          </p:cNvPr>
          <p:cNvSpPr txBox="1">
            <a:spLocks/>
          </p:cNvSpPr>
          <p:nvPr/>
        </p:nvSpPr>
        <p:spPr>
          <a:xfrm>
            <a:off x="3270193" y="1484460"/>
            <a:ext cx="1025582" cy="258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25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i="0" u="none" strike="noStrike" kern="1200" cap="none" spc="0" normalizeH="0" baseline="30000" noProof="0" dirty="0">
                <a:ln>
                  <a:noFill/>
                </a:ln>
                <a:solidFill>
                  <a:srgbClr val="C32B42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PBO + CTx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7B9AAFC-F1DF-9396-1A04-C79DFD483E9E}"/>
              </a:ext>
            </a:extLst>
          </p:cNvPr>
          <p:cNvSpPr txBox="1">
            <a:spLocks/>
          </p:cNvSpPr>
          <p:nvPr/>
        </p:nvSpPr>
        <p:spPr>
          <a:xfrm>
            <a:off x="6489643" y="1484460"/>
            <a:ext cx="1025582" cy="258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25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i="0" u="none" strike="noStrike" kern="1200" cap="none" spc="0" normalizeH="0" baseline="30000" noProof="0" dirty="0">
                <a:ln>
                  <a:noFill/>
                </a:ln>
                <a:solidFill>
                  <a:srgbClr val="2F93FB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Osi mono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C0A219D-537F-56BB-8F25-94DF531D286D}"/>
              </a:ext>
            </a:extLst>
          </p:cNvPr>
          <p:cNvSpPr txBox="1">
            <a:spLocks/>
          </p:cNvSpPr>
          <p:nvPr/>
        </p:nvSpPr>
        <p:spPr>
          <a:xfrm>
            <a:off x="7327843" y="1484460"/>
            <a:ext cx="1025582" cy="258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25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i="0" u="none" strike="noStrike" kern="1200" cap="none" spc="0" normalizeH="0" baseline="30000" noProof="0" dirty="0">
                <a:ln>
                  <a:noFill/>
                </a:ln>
                <a:solidFill>
                  <a:srgbClr val="C32B42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PBO + CTx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890E2E-BA25-565D-E0F7-9ACF8E635A89}"/>
              </a:ext>
            </a:extLst>
          </p:cNvPr>
          <p:cNvSpPr txBox="1"/>
          <p:nvPr/>
        </p:nvSpPr>
        <p:spPr>
          <a:xfrm>
            <a:off x="8225245" y="6280245"/>
            <a:ext cx="245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Chaft</a:t>
            </a:r>
            <a:r>
              <a:rPr lang="en-US" dirty="0"/>
              <a:t> et al, ASCO 2025</a:t>
            </a:r>
          </a:p>
        </p:txBody>
      </p:sp>
    </p:spTree>
    <p:extLst>
      <p:ext uri="{BB962C8B-B14F-4D97-AF65-F5344CB8AC3E}">
        <p14:creationId xmlns:p14="http://schemas.microsoft.com/office/powerpoint/2010/main" val="3658272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060" y="2571751"/>
            <a:ext cx="7317878" cy="322957"/>
          </a:xfrm>
        </p:spPr>
        <p:txBody>
          <a:bodyPr/>
          <a:lstStyle/>
          <a:p>
            <a:r>
              <a:rPr lang="en-US" sz="656" b="1" dirty="0">
                <a:latin typeface="Arial" charset="0"/>
                <a:ea typeface="+mn-ea"/>
                <a:cs typeface="+mn-cs"/>
              </a:rPr>
              <a:t>Alectinib as Neoadjuvant Treatment in Potentially Resectable Stage III ALK-positive NSCLC: Final Analysis of ALNEO Phase II Trial (GOIRC-01-2020-ML42316)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62" y="0"/>
            <a:ext cx="11413764" cy="6420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363998" y="6465094"/>
            <a:ext cx="11447746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defTabSz="457200" rtl="0" fontAlgn="base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4318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2pPr>
            <a:lvl3pPr marL="647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3pPr>
            <a:lvl4pPr marL="8636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4pPr>
            <a:lvl5pPr marL="10795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5pPr>
            <a:lvl6pPr marL="15367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6pPr>
            <a:lvl7pPr marL="19939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7pPr>
            <a:lvl8pPr marL="24511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8pPr>
            <a:lvl9pPr marL="2908300" indent="-215900" algn="l" defTabSz="457200" rtl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4400">
                <a:solidFill>
                  <a:srgbClr val="000000"/>
                </a:solidFill>
                <a:latin typeface="Times New Roman" pitchFamily="16" charset="0"/>
                <a:ea typeface="Lucida Sans Unicode" pitchFamily="32" charset="0"/>
                <a:cs typeface="Lucida Sans Unicode" pitchFamily="32" charset="0"/>
              </a:defRPr>
            </a:lvl9pPr>
          </a:lstStyle>
          <a:p>
            <a:r>
              <a:rPr lang="en-US" sz="1125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Content of this presentation is the property of the author, licensed by ASCO. Permission required for reuse.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8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charset="0"/>
                <a:ea typeface="+mn-ea"/>
                <a:cs typeface="+mn-cs"/>
              </a:rPr>
              <a:t>Neoadjuvant </a:t>
            </a:r>
            <a:r>
              <a:rPr lang="en-US" sz="4000" b="1" dirty="0" err="1">
                <a:latin typeface="Arial" charset="0"/>
                <a:ea typeface="+mn-ea"/>
                <a:cs typeface="+mn-cs"/>
              </a:rPr>
              <a:t>alectinib</a:t>
            </a:r>
            <a:endParaRPr lang="en-US" sz="4000" b="1" dirty="0">
              <a:latin typeface="Arial" charset="0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0"/>
          <a:stretch>
            <a:fillRect/>
          </a:stretch>
        </p:blipFill>
        <p:spPr bwMode="auto">
          <a:xfrm>
            <a:off x="569500" y="1114428"/>
            <a:ext cx="11052999" cy="5292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0ADE07-5BD8-2B2E-9520-4549EBE92A51}"/>
              </a:ext>
            </a:extLst>
          </p:cNvPr>
          <p:cNvSpPr txBox="1"/>
          <p:nvPr/>
        </p:nvSpPr>
        <p:spPr>
          <a:xfrm>
            <a:off x="8843749" y="6406593"/>
            <a:ext cx="272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Leonetti et al, ASCO 2025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060" y="2571751"/>
            <a:ext cx="7317878" cy="322957"/>
          </a:xfrm>
        </p:spPr>
        <p:txBody>
          <a:bodyPr/>
          <a:lstStyle/>
          <a:p>
            <a:r>
              <a:rPr lang="en-US" sz="656" b="1" dirty="0">
                <a:latin typeface="Arial" charset="0"/>
                <a:ea typeface="+mn-ea"/>
                <a:cs typeface="+mn-cs"/>
              </a:rPr>
              <a:t>Slide 6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27" y="819639"/>
            <a:ext cx="10109874" cy="5686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ADD42F5-F7A4-006F-6C24-AAB7E4CAB4F8}"/>
              </a:ext>
            </a:extLst>
          </p:cNvPr>
          <p:cNvSpPr txBox="1">
            <a:spLocks/>
          </p:cNvSpPr>
          <p:nvPr/>
        </p:nvSpPr>
        <p:spPr>
          <a:xfrm>
            <a:off x="30593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latin typeface="Arial" charset="0"/>
                <a:ea typeface="+mn-ea"/>
                <a:cs typeface="+mn-cs"/>
              </a:rPr>
              <a:t>Neoadjuvant alectinib</a:t>
            </a:r>
            <a:endParaRPr lang="en-US" sz="4000" b="1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B7118D-F0EF-3ABB-6FD8-D5005C4E50FE}"/>
              </a:ext>
            </a:extLst>
          </p:cNvPr>
          <p:cNvSpPr txBox="1"/>
          <p:nvPr/>
        </p:nvSpPr>
        <p:spPr>
          <a:xfrm>
            <a:off x="8843749" y="6406593"/>
            <a:ext cx="272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Leonetti et al, ASCO 2025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060" y="2571751"/>
            <a:ext cx="7317878" cy="322957"/>
          </a:xfrm>
        </p:spPr>
        <p:txBody>
          <a:bodyPr/>
          <a:lstStyle/>
          <a:p>
            <a:r>
              <a:rPr lang="en-US" sz="656" b="1" dirty="0">
                <a:latin typeface="Arial" charset="0"/>
                <a:ea typeface="+mn-ea"/>
                <a:cs typeface="+mn-cs"/>
              </a:rPr>
              <a:t>Slide 8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38" y="970721"/>
            <a:ext cx="9454444" cy="531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A8ACD25-CE78-2B45-2AE1-913FDCE59B07}"/>
              </a:ext>
            </a:extLst>
          </p:cNvPr>
          <p:cNvSpPr txBox="1">
            <a:spLocks/>
          </p:cNvSpPr>
          <p:nvPr/>
        </p:nvSpPr>
        <p:spPr>
          <a:xfrm>
            <a:off x="30593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latin typeface="Arial" charset="0"/>
                <a:ea typeface="+mn-ea"/>
                <a:cs typeface="+mn-cs"/>
              </a:rPr>
              <a:t>Neoadjuvant alectinib</a:t>
            </a:r>
            <a:endParaRPr lang="en-US" sz="4000" b="1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E3A3A1-354F-8A21-642F-83EB2F881AC2}"/>
              </a:ext>
            </a:extLst>
          </p:cNvPr>
          <p:cNvSpPr txBox="1"/>
          <p:nvPr/>
        </p:nvSpPr>
        <p:spPr>
          <a:xfrm>
            <a:off x="9754938" y="2571751"/>
            <a:ext cx="1914307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MPR = 42%</a:t>
            </a:r>
          </a:p>
          <a:p>
            <a:endParaRPr lang="en-US" sz="2800" dirty="0"/>
          </a:p>
          <a:p>
            <a:r>
              <a:rPr lang="en-US" sz="2800" dirty="0" err="1"/>
              <a:t>pCR</a:t>
            </a:r>
            <a:r>
              <a:rPr lang="en-US" sz="2800" dirty="0"/>
              <a:t> = 12%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5D2A3-DA33-2586-4BB3-13D10905DF0B}"/>
              </a:ext>
            </a:extLst>
          </p:cNvPr>
          <p:cNvSpPr txBox="1"/>
          <p:nvPr/>
        </p:nvSpPr>
        <p:spPr>
          <a:xfrm>
            <a:off x="8843749" y="6406593"/>
            <a:ext cx="272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Leonetti et al, ASCO 2025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060" y="2571751"/>
            <a:ext cx="7317878" cy="322957"/>
          </a:xfrm>
        </p:spPr>
        <p:txBody>
          <a:bodyPr/>
          <a:lstStyle/>
          <a:p>
            <a:r>
              <a:rPr lang="en-US" sz="656" b="1" dirty="0">
                <a:latin typeface="Arial" charset="0"/>
                <a:ea typeface="+mn-ea"/>
                <a:cs typeface="+mn-cs"/>
              </a:rPr>
              <a:t>Slide 9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61" y="915669"/>
            <a:ext cx="9865644" cy="554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2E45EDF-E07B-C1A0-1C39-7B357FF49A39}"/>
              </a:ext>
            </a:extLst>
          </p:cNvPr>
          <p:cNvSpPr txBox="1">
            <a:spLocks/>
          </p:cNvSpPr>
          <p:nvPr/>
        </p:nvSpPr>
        <p:spPr>
          <a:xfrm>
            <a:off x="30593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latin typeface="Arial" charset="0"/>
                <a:ea typeface="+mn-ea"/>
                <a:cs typeface="+mn-cs"/>
              </a:rPr>
              <a:t>Neoadjuvant alectinib</a:t>
            </a:r>
            <a:endParaRPr lang="en-US" sz="4000" b="1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9D8A75-7719-7CC2-9D44-36B6151A7470}"/>
              </a:ext>
            </a:extLst>
          </p:cNvPr>
          <p:cNvSpPr txBox="1"/>
          <p:nvPr/>
        </p:nvSpPr>
        <p:spPr>
          <a:xfrm>
            <a:off x="8843749" y="6406593"/>
            <a:ext cx="272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Leonetti et al, ASCO 2025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A20EE-2D37-E276-4FF2-FE8E73627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6698"/>
            <a:ext cx="10515600" cy="1325563"/>
          </a:xfrm>
        </p:spPr>
        <p:txBody>
          <a:bodyPr/>
          <a:lstStyle/>
          <a:p>
            <a:r>
              <a:rPr lang="en-US" dirty="0"/>
              <a:t>A reminder about AJCC 9</a:t>
            </a:r>
            <a:r>
              <a:rPr lang="en-US" baseline="30000" dirty="0"/>
              <a:t>th</a:t>
            </a:r>
            <a:r>
              <a:rPr lang="en-US" dirty="0"/>
              <a:t> edition staging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5989A-BEC1-D079-D2F6-4FFC9A038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34" y="855979"/>
            <a:ext cx="9106698" cy="4859079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94B43E-E0FF-EFBC-FBCC-921B7732F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6" y="4415761"/>
            <a:ext cx="10459910" cy="1886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90867-31DD-13F9-DB63-0C110717AFA9}"/>
              </a:ext>
            </a:extLst>
          </p:cNvPr>
          <p:cNvSpPr txBox="1"/>
          <p:nvPr/>
        </p:nvSpPr>
        <p:spPr>
          <a:xfrm>
            <a:off x="8702936" y="6572922"/>
            <a:ext cx="301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Detterbeck, et al Chest 2024</a:t>
            </a:r>
          </a:p>
        </p:txBody>
      </p:sp>
    </p:spTree>
    <p:extLst>
      <p:ext uri="{BB962C8B-B14F-4D97-AF65-F5344CB8AC3E}">
        <p14:creationId xmlns:p14="http://schemas.microsoft.com/office/powerpoint/2010/main" val="10488505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060" y="2571751"/>
            <a:ext cx="7317878" cy="322957"/>
          </a:xfrm>
        </p:spPr>
        <p:txBody>
          <a:bodyPr/>
          <a:lstStyle/>
          <a:p>
            <a:r>
              <a:rPr lang="en-US" sz="656" b="1" dirty="0">
                <a:latin typeface="Arial" charset="0"/>
                <a:ea typeface="+mn-ea"/>
                <a:cs typeface="+mn-cs"/>
              </a:rPr>
              <a:t>Results – Secondary Endpoint: Safety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900" y="632834"/>
            <a:ext cx="10288725" cy="5787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29DF657-0326-727A-6FBE-B0DEDDD069B2}"/>
              </a:ext>
            </a:extLst>
          </p:cNvPr>
          <p:cNvSpPr txBox="1">
            <a:spLocks/>
          </p:cNvSpPr>
          <p:nvPr/>
        </p:nvSpPr>
        <p:spPr>
          <a:xfrm>
            <a:off x="30593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charset="0"/>
                <a:ea typeface="+mn-ea"/>
                <a:cs typeface="+mn-cs"/>
              </a:rPr>
              <a:t>Neoadjuvant </a:t>
            </a:r>
            <a:r>
              <a:rPr lang="en-US" sz="4000" b="1" dirty="0" err="1">
                <a:latin typeface="Arial" charset="0"/>
                <a:ea typeface="+mn-ea"/>
                <a:cs typeface="+mn-cs"/>
              </a:rPr>
              <a:t>alectinib</a:t>
            </a:r>
            <a:endParaRPr lang="en-US" sz="4000" b="1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D307D-1165-0963-1D2E-779A3ED2EF68}"/>
              </a:ext>
            </a:extLst>
          </p:cNvPr>
          <p:cNvSpPr txBox="1"/>
          <p:nvPr/>
        </p:nvSpPr>
        <p:spPr>
          <a:xfrm>
            <a:off x="8843749" y="6406593"/>
            <a:ext cx="272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Leonetti et al, ASCO 2025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353D4-C0F5-389E-7488-880C05FFE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Stage NSCLC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A1BE0-3F4D-7AC6-1687-7BD61A26A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149" y="1825625"/>
            <a:ext cx="10739651" cy="4667250"/>
          </a:xfrm>
        </p:spPr>
        <p:txBody>
          <a:bodyPr>
            <a:normAutofit/>
          </a:bodyPr>
          <a:lstStyle/>
          <a:p>
            <a:r>
              <a:rPr lang="en-US" dirty="0"/>
              <a:t>The addition of nivolumab to pre-operative chemotherapy shows long term improvement in overall survival </a:t>
            </a:r>
          </a:p>
          <a:p>
            <a:pPr lvl="1"/>
            <a:r>
              <a:rPr lang="en-US" dirty="0"/>
              <a:t>10% improvement at 5 years with the addition of 3 cycles of nivolumab)</a:t>
            </a:r>
          </a:p>
          <a:p>
            <a:r>
              <a:rPr lang="en-US" dirty="0"/>
              <a:t>For patients with ALK positive or EGFR mutant (exon 19 del/L858R) early stage NSCLC, it’s reasonable to consider the incorporation of targeted therapy into pre-operative treatment based on high path response rates.</a:t>
            </a:r>
          </a:p>
          <a:p>
            <a:pPr lvl="1"/>
            <a:r>
              <a:rPr lang="en-US" dirty="0" err="1"/>
              <a:t>Alectinib</a:t>
            </a:r>
            <a:r>
              <a:rPr lang="en-US" dirty="0"/>
              <a:t> with major path response in 42% with 8 weeks of therapy</a:t>
            </a:r>
          </a:p>
          <a:p>
            <a:pPr lvl="1"/>
            <a:r>
              <a:rPr lang="en-US" dirty="0"/>
              <a:t>Osimertinib with major path response in 25% with 9 weeks of therapy</a:t>
            </a:r>
          </a:p>
          <a:p>
            <a:pPr lvl="1"/>
            <a:r>
              <a:rPr lang="en-US" dirty="0"/>
              <a:t>Osimertinib + chemotherapy with major path response in 26% with 3 cycles</a:t>
            </a:r>
          </a:p>
        </p:txBody>
      </p:sp>
    </p:spTree>
    <p:extLst>
      <p:ext uri="{BB962C8B-B14F-4D97-AF65-F5344CB8AC3E}">
        <p14:creationId xmlns:p14="http://schemas.microsoft.com/office/powerpoint/2010/main" val="8053261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1A0B1-25E2-267C-4B25-2199CE4CB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1A0C5AEF-4560-AAD7-1748-6062F07A28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13675" y="1497173"/>
            <a:ext cx="6130494" cy="43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78102D-A61C-0B15-3C56-75F8627A40EE}"/>
              </a:ext>
            </a:extLst>
          </p:cNvPr>
          <p:cNvSpPr txBox="1"/>
          <p:nvPr/>
        </p:nvSpPr>
        <p:spPr>
          <a:xfrm>
            <a:off x="2867001" y="6238538"/>
            <a:ext cx="6545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solidFill>
                  <a:srgbClr val="272524"/>
                </a:solidFill>
              </a:rPr>
              <a:t>AACR GENIE BPC lung, Data available at https://</a:t>
            </a:r>
            <a:r>
              <a:rPr lang="en-US" sz="1600" err="1">
                <a:solidFill>
                  <a:srgbClr val="272524"/>
                </a:solidFill>
              </a:rPr>
              <a:t>genie.cbioportal.org</a:t>
            </a:r>
            <a:r>
              <a:rPr lang="en-US" sz="1600">
                <a:solidFill>
                  <a:srgbClr val="272524"/>
                </a:solidFill>
              </a:rPr>
              <a:t>/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6544E-11AC-FA03-E4BD-D1B7ED823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62" y="450185"/>
            <a:ext cx="11394276" cy="1080011"/>
          </a:xfrm>
        </p:spPr>
        <p:txBody>
          <a:bodyPr>
            <a:normAutofit/>
          </a:bodyPr>
          <a:lstStyle/>
          <a:p>
            <a:r>
              <a:rPr lang="en-US" sz="4000" dirty="0"/>
              <a:t>NSCLC Targets 2025</a:t>
            </a:r>
          </a:p>
        </p:txBody>
      </p:sp>
    </p:spTree>
    <p:extLst>
      <p:ext uri="{BB962C8B-B14F-4D97-AF65-F5344CB8AC3E}">
        <p14:creationId xmlns:p14="http://schemas.microsoft.com/office/powerpoint/2010/main" val="3579747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0193-23C3-184B-8B01-E9796772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63" y="322576"/>
            <a:ext cx="11394276" cy="1080011"/>
          </a:xfrm>
        </p:spPr>
        <p:txBody>
          <a:bodyPr>
            <a:normAutofit fontScale="90000"/>
          </a:bodyPr>
          <a:lstStyle/>
          <a:p>
            <a:r>
              <a:rPr lang="en-US"/>
              <a:t>EGFR has become more complicated</a:t>
            </a:r>
            <a:br>
              <a:rPr lang="en-US"/>
            </a:br>
            <a:br>
              <a:rPr lang="en-US"/>
            </a:br>
            <a:r>
              <a:rPr lang="en-US" b="0"/>
              <a:t>Among patients with EGFR mutant NSCLC…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CEDB705-0CFD-7E42-A67E-18A5348BB0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43" t="9960" r="14108" b="6136"/>
          <a:stretch/>
        </p:blipFill>
        <p:spPr>
          <a:xfrm>
            <a:off x="1279193" y="1895404"/>
            <a:ext cx="4463823" cy="4291584"/>
          </a:xfrm>
          <a:prstGeom prst="rect">
            <a:avLst/>
          </a:prstGeom>
        </p:spPr>
      </p:pic>
      <p:sp>
        <p:nvSpPr>
          <p:cNvPr id="7" name="Arc 6">
            <a:extLst>
              <a:ext uri="{FF2B5EF4-FFF2-40B4-BE49-F238E27FC236}">
                <a16:creationId xmlns:a16="http://schemas.microsoft.com/office/drawing/2014/main" id="{381E9D42-8CDF-F54B-9853-3C476F65A2D6}"/>
              </a:ext>
            </a:extLst>
          </p:cNvPr>
          <p:cNvSpPr>
            <a:spLocks noChangeAspect="1"/>
          </p:cNvSpPr>
          <p:nvPr/>
        </p:nvSpPr>
        <p:spPr>
          <a:xfrm rot="13401178">
            <a:off x="1405900" y="1962157"/>
            <a:ext cx="4233429" cy="4251503"/>
          </a:xfrm>
          <a:prstGeom prst="arc">
            <a:avLst>
              <a:gd name="adj1" fmla="val 10790109"/>
              <a:gd name="adj2" fmla="val 6002206"/>
            </a:avLst>
          </a:prstGeom>
          <a:ln w="1079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A4CCE-9729-A141-B28E-2737E76C109C}"/>
              </a:ext>
            </a:extLst>
          </p:cNvPr>
          <p:cNvSpPr txBox="1"/>
          <p:nvPr/>
        </p:nvSpPr>
        <p:spPr>
          <a:xfrm>
            <a:off x="4083108" y="6413900"/>
            <a:ext cx="80156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/>
              <a:t>From AACR GENIE v 11 public, </a:t>
            </a:r>
            <a:r>
              <a:rPr lang="en-US" sz="1867">
                <a:solidFill>
                  <a:srgbClr val="272524"/>
                </a:solidFill>
                <a:latin typeface="Bierstadt" panose="020B0004020202020204" pitchFamily="34" charset="0"/>
              </a:rPr>
              <a:t>Data available at https://genie.cbioportal.org/</a:t>
            </a:r>
            <a:endParaRPr lang="en-US" sz="1867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8C508B-9D93-8843-A5CA-E8FFADAD83C2}"/>
              </a:ext>
            </a:extLst>
          </p:cNvPr>
          <p:cNvSpPr txBox="1"/>
          <p:nvPr/>
        </p:nvSpPr>
        <p:spPr>
          <a:xfrm>
            <a:off x="6951387" y="2076385"/>
            <a:ext cx="4056604" cy="1569660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/>
              <a:t>79% of patient have classically sensitizing EGFR mutations (exon 19 deletion and L858R)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4A51F0-6885-4A4C-8823-8CCF08A96895}"/>
              </a:ext>
            </a:extLst>
          </p:cNvPr>
          <p:cNvCxnSpPr>
            <a:cxnSpLocks/>
          </p:cNvCxnSpPr>
          <p:nvPr/>
        </p:nvCxnSpPr>
        <p:spPr>
          <a:xfrm flipH="1">
            <a:off x="5054141" y="2391780"/>
            <a:ext cx="1897247" cy="0"/>
          </a:xfrm>
          <a:prstGeom prst="straightConnector1">
            <a:avLst/>
          </a:prstGeom>
          <a:ln w="5397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1EEE510-59C8-6846-9165-9AC8D3CA4A6D}"/>
              </a:ext>
            </a:extLst>
          </p:cNvPr>
          <p:cNvSpPr txBox="1"/>
          <p:nvPr/>
        </p:nvSpPr>
        <p:spPr>
          <a:xfrm>
            <a:off x="7076231" y="3658285"/>
            <a:ext cx="4056604" cy="830997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/>
              <a:t>15% of patient have “atypical” EGFR mutations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E57D8C-CE61-634F-A185-44C3787ECA8F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5732678" y="3952739"/>
            <a:ext cx="1343553" cy="121045"/>
          </a:xfrm>
          <a:prstGeom prst="straightConnector1">
            <a:avLst/>
          </a:prstGeom>
          <a:ln w="5397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BC046F9-A9B2-3149-A31F-4A8239E765C7}"/>
              </a:ext>
            </a:extLst>
          </p:cNvPr>
          <p:cNvSpPr txBox="1"/>
          <p:nvPr/>
        </p:nvSpPr>
        <p:spPr>
          <a:xfrm>
            <a:off x="7076231" y="4896845"/>
            <a:ext cx="4056604" cy="830997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/>
              <a:t>6% of patient have EGFR exon 20 insertions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46B930-2D3B-4940-8B51-0A640E32AC5D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5514702" y="5055475"/>
            <a:ext cx="1561529" cy="256869"/>
          </a:xfrm>
          <a:prstGeom prst="straightConnector1">
            <a:avLst/>
          </a:prstGeom>
          <a:ln w="5397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332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132D-4A83-42FF-9C8D-D246C3E50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Agents for EGFR exon 20 insertion NSLC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6471E-226C-4FC8-92E2-CF5E7CB78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373" y="1600294"/>
            <a:ext cx="3321704" cy="24220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DDEBA5-02E2-4BF1-883D-B6BD302430D6}"/>
              </a:ext>
            </a:extLst>
          </p:cNvPr>
          <p:cNvSpPr txBox="1"/>
          <p:nvPr/>
        </p:nvSpPr>
        <p:spPr>
          <a:xfrm>
            <a:off x="2442531" y="6172795"/>
            <a:ext cx="9844746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err="1"/>
              <a:t>Gonzalvez</a:t>
            </a:r>
            <a:r>
              <a:rPr lang="en-US" sz="2133"/>
              <a:t> et al, Can Discovery 2021; adapted from Guo et al, Touch Reviews 2021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3D79AE-4456-4941-AC07-7B5FCB9FF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982"/>
          <a:stretch/>
        </p:blipFill>
        <p:spPr>
          <a:xfrm>
            <a:off x="7006973" y="1544539"/>
            <a:ext cx="4307153" cy="2380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F4FEEE-2DAA-4708-AA88-0B58BD3019B1}"/>
              </a:ext>
            </a:extLst>
          </p:cNvPr>
          <p:cNvSpPr txBox="1"/>
          <p:nvPr/>
        </p:nvSpPr>
        <p:spPr>
          <a:xfrm>
            <a:off x="1334486" y="4372263"/>
            <a:ext cx="33762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Tyrosine kinase inhibitor</a:t>
            </a:r>
          </a:p>
          <a:p>
            <a:pPr algn="ctr"/>
            <a:r>
              <a:rPr lang="en-US" sz="2400"/>
              <a:t>oral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EC29FB-44A6-4704-943F-2DAAC248D882}"/>
              </a:ext>
            </a:extLst>
          </p:cNvPr>
          <p:cNvSpPr txBox="1"/>
          <p:nvPr/>
        </p:nvSpPr>
        <p:spPr>
          <a:xfrm>
            <a:off x="8478308" y="4372263"/>
            <a:ext cx="1364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Antibody</a:t>
            </a:r>
          </a:p>
          <a:p>
            <a:pPr algn="ctr"/>
            <a:r>
              <a:rPr lang="en-US" sz="2400"/>
              <a:t>IV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8FDCC8-7A99-F24F-A002-339599A5D484}"/>
              </a:ext>
            </a:extLst>
          </p:cNvPr>
          <p:cNvCxnSpPr/>
          <p:nvPr/>
        </p:nvCxnSpPr>
        <p:spPr>
          <a:xfrm>
            <a:off x="911728" y="1695796"/>
            <a:ext cx="3665813" cy="3646517"/>
          </a:xfrm>
          <a:prstGeom prst="line">
            <a:avLst/>
          </a:prstGeom>
          <a:ln w="635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F0A1E3-04CB-D04C-A400-EC839CE9DCE3}"/>
              </a:ext>
            </a:extLst>
          </p:cNvPr>
          <p:cNvCxnSpPr>
            <a:cxnSpLocks/>
          </p:cNvCxnSpPr>
          <p:nvPr/>
        </p:nvCxnSpPr>
        <p:spPr>
          <a:xfrm flipV="1">
            <a:off x="1143001" y="1898996"/>
            <a:ext cx="3547844" cy="3443317"/>
          </a:xfrm>
          <a:prstGeom prst="line">
            <a:avLst/>
          </a:prstGeom>
          <a:ln w="635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795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510B-DC81-46F7-A78F-2F125B6A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/>
              <a:t>Amivantamab (EGFR – MET bi-specific Ab) as </a:t>
            </a:r>
            <a:r>
              <a:rPr lang="en-US" sz="3200" u="sng"/>
              <a:t>2</a:t>
            </a:r>
            <a:r>
              <a:rPr lang="en-US" sz="3200" u="sng" baseline="30000"/>
              <a:t>nd</a:t>
            </a:r>
            <a:r>
              <a:rPr lang="en-US" sz="3200" u="sng"/>
              <a:t>-line</a:t>
            </a:r>
            <a:r>
              <a:rPr lang="en-US" sz="3200"/>
              <a:t> therapy in Patients with EGFR exon 20 insertion NSCLC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3477CD-86E5-49B0-B5AA-1B11396DA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14"/>
          <a:stretch/>
        </p:blipFill>
        <p:spPr>
          <a:xfrm>
            <a:off x="208548" y="1471961"/>
            <a:ext cx="10437541" cy="44332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39D3D0-3F4D-433C-90DF-A511D4446C61}"/>
              </a:ext>
            </a:extLst>
          </p:cNvPr>
          <p:cNvSpPr txBox="1"/>
          <p:nvPr/>
        </p:nvSpPr>
        <p:spPr>
          <a:xfrm>
            <a:off x="8237035" y="6390390"/>
            <a:ext cx="2810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Park et al, JCO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C2F86-C65E-44A0-B249-0BAF778562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29"/>
          <a:stretch/>
        </p:blipFill>
        <p:spPr>
          <a:xfrm>
            <a:off x="1545912" y="4186980"/>
            <a:ext cx="4792965" cy="27116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456BC3-06F8-4709-B179-063FB7EAE9E7}"/>
              </a:ext>
            </a:extLst>
          </p:cNvPr>
          <p:cNvSpPr txBox="1"/>
          <p:nvPr/>
        </p:nvSpPr>
        <p:spPr>
          <a:xfrm>
            <a:off x="6338877" y="4884576"/>
            <a:ext cx="2124992" cy="666977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67" err="1"/>
              <a:t>mPFS</a:t>
            </a:r>
            <a:r>
              <a:rPr lang="en-US" sz="1867"/>
              <a:t> 8.3 months</a:t>
            </a:r>
          </a:p>
          <a:p>
            <a:r>
              <a:rPr lang="en-US" sz="1867" err="1"/>
              <a:t>mOS</a:t>
            </a:r>
            <a:r>
              <a:rPr lang="en-US" sz="1867"/>
              <a:t> 22.8 months</a:t>
            </a:r>
          </a:p>
        </p:txBody>
      </p:sp>
    </p:spTree>
    <p:extLst>
      <p:ext uri="{BB962C8B-B14F-4D97-AF65-F5344CB8AC3E}">
        <p14:creationId xmlns:p14="http://schemas.microsoft.com/office/powerpoint/2010/main" val="32942558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8EB28-36F5-4EDE-A8C5-822528F12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5" y="157597"/>
            <a:ext cx="11286345" cy="1325563"/>
          </a:xfrm>
        </p:spPr>
        <p:txBody>
          <a:bodyPr>
            <a:normAutofit/>
          </a:bodyPr>
          <a:lstStyle/>
          <a:p>
            <a:r>
              <a:rPr lang="en-US" b="1" dirty="0" err="1"/>
              <a:t>Amivantamab</a:t>
            </a:r>
            <a:r>
              <a:rPr lang="en-US" b="1" dirty="0"/>
              <a:t> for first-line treatment of </a:t>
            </a:r>
            <a:br>
              <a:rPr lang="en-US" b="1" dirty="0"/>
            </a:br>
            <a:r>
              <a:rPr lang="en-US" b="1" dirty="0"/>
              <a:t>patients with EGFR exon 20 ins NSCLC</a:t>
            </a:r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13BE63FA-CB96-439E-B52B-5D478650A5A5}"/>
              </a:ext>
            </a:extLst>
          </p:cNvPr>
          <p:cNvSpPr/>
          <p:nvPr/>
        </p:nvSpPr>
        <p:spPr>
          <a:xfrm>
            <a:off x="471947" y="2250367"/>
            <a:ext cx="4438948" cy="2603663"/>
          </a:xfrm>
          <a:prstGeom prst="roundRect">
            <a:avLst>
              <a:gd name="adj" fmla="val 0"/>
            </a:avLst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5120" tIns="325120" rIns="325120" bIns="3251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524" indent="-324524" defTabSz="1625357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2133">
                <a:solidFill>
                  <a:schemeClr val="bg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Recurrent/Metastatic NSCLC </a:t>
            </a:r>
          </a:p>
          <a:p>
            <a:pPr marL="324524" indent="-324524" defTabSz="1625357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2133">
                <a:solidFill>
                  <a:schemeClr val="bg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EGFR Exon 20 insertion</a:t>
            </a:r>
          </a:p>
          <a:p>
            <a:pPr marL="324524" indent="-324524" defTabSz="1625357">
              <a:spcAft>
                <a:spcPts val="1067"/>
              </a:spcAft>
              <a:buFont typeface="Arial" panose="020B0604020202020204" pitchFamily="34" charset="0"/>
              <a:buChar char="•"/>
            </a:pPr>
            <a:r>
              <a:rPr lang="en-US" sz="2133" b="1">
                <a:solidFill>
                  <a:schemeClr val="bg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No prior systemic therapy</a:t>
            </a:r>
          </a:p>
          <a:p>
            <a:pPr algn="ctr" defTabSz="1625357"/>
            <a:r>
              <a:rPr lang="en-US" sz="2133" b="1">
                <a:solidFill>
                  <a:schemeClr val="bg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 N=308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FAC85F-4575-425B-A93D-233D407B50FA}"/>
              </a:ext>
            </a:extLst>
          </p:cNvPr>
          <p:cNvSpPr/>
          <p:nvPr/>
        </p:nvSpPr>
        <p:spPr>
          <a:xfrm>
            <a:off x="7159855" y="1292432"/>
            <a:ext cx="2556028" cy="14630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6000" tIns="256000" rIns="256000" bIns="256000" rtlCol="0" anchor="ctr"/>
          <a:lstStyle/>
          <a:p>
            <a:pPr algn="ctr"/>
            <a:r>
              <a:rPr lang="en-GB" sz="2133" b="1">
                <a:latin typeface="Bierstadt" panose="020B0004020202020204" pitchFamily="34" charset="0"/>
                <a:cs typeface="Arial" panose="020B0604020202020204" pitchFamily="34" charset="0"/>
              </a:rPr>
              <a:t>carboplatin</a:t>
            </a:r>
          </a:p>
          <a:p>
            <a:pPr algn="ctr"/>
            <a:r>
              <a:rPr lang="en-GB" sz="2133" b="1">
                <a:latin typeface="Bierstadt" panose="020B0004020202020204" pitchFamily="34" charset="0"/>
                <a:cs typeface="Arial" panose="020B0604020202020204" pitchFamily="34" charset="0"/>
              </a:rPr>
              <a:t>pemetrexed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A00360-562F-4751-BEE0-AFAD3AF630C9}"/>
              </a:ext>
            </a:extLst>
          </p:cNvPr>
          <p:cNvSpPr/>
          <p:nvPr/>
        </p:nvSpPr>
        <p:spPr>
          <a:xfrm>
            <a:off x="7159855" y="4426151"/>
            <a:ext cx="2556028" cy="146304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6000" tIns="256000" rIns="256000" bIns="25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133" b="1">
                <a:solidFill>
                  <a:schemeClr val="tx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carboplatin</a:t>
            </a:r>
          </a:p>
          <a:p>
            <a:pPr algn="ctr"/>
            <a:r>
              <a:rPr lang="en-GB" sz="2133" b="1">
                <a:solidFill>
                  <a:schemeClr val="tx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pemetrexed </a:t>
            </a:r>
          </a:p>
          <a:p>
            <a:pPr algn="ctr"/>
            <a:r>
              <a:rPr lang="en-GB" sz="2133" b="1">
                <a:solidFill>
                  <a:schemeClr val="tx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+</a:t>
            </a:r>
          </a:p>
          <a:p>
            <a:pPr algn="ctr"/>
            <a:r>
              <a:rPr lang="en-GB" sz="2133" b="1">
                <a:solidFill>
                  <a:schemeClr val="tx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amivantamab</a:t>
            </a:r>
          </a:p>
        </p:txBody>
      </p:sp>
      <p:cxnSp>
        <p:nvCxnSpPr>
          <p:cNvPr id="10" name="Elbow Connector 8">
            <a:extLst>
              <a:ext uri="{FF2B5EF4-FFF2-40B4-BE49-F238E27FC236}">
                <a16:creationId xmlns:a16="http://schemas.microsoft.com/office/drawing/2014/main" id="{8E2DD735-096B-42A0-916D-22EB36BF2968}"/>
              </a:ext>
            </a:extLst>
          </p:cNvPr>
          <p:cNvCxnSpPr>
            <a:cxnSpLocks/>
            <a:stCxn id="17" idx="0"/>
            <a:endCxn id="8" idx="1"/>
          </p:cNvCxnSpPr>
          <p:nvPr/>
        </p:nvCxnSpPr>
        <p:spPr>
          <a:xfrm rot="5400000" flipH="1" flipV="1">
            <a:off x="6357683" y="2340439"/>
            <a:ext cx="1118660" cy="485688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9">
            <a:extLst>
              <a:ext uri="{FF2B5EF4-FFF2-40B4-BE49-F238E27FC236}">
                <a16:creationId xmlns:a16="http://schemas.microsoft.com/office/drawing/2014/main" id="{995E747D-9FD7-4D24-B77D-20A5C36B5467}"/>
              </a:ext>
            </a:extLst>
          </p:cNvPr>
          <p:cNvCxnSpPr>
            <a:cxnSpLocks/>
            <a:stCxn id="17" idx="4"/>
            <a:endCxn id="9" idx="1"/>
          </p:cNvCxnSpPr>
          <p:nvPr/>
        </p:nvCxnSpPr>
        <p:spPr>
          <a:xfrm rot="16200000" flipH="1">
            <a:off x="6325481" y="4323297"/>
            <a:ext cx="1183059" cy="485688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6FC07C8-8996-4EAA-94FE-1889491529A9}"/>
              </a:ext>
            </a:extLst>
          </p:cNvPr>
          <p:cNvSpPr/>
          <p:nvPr/>
        </p:nvSpPr>
        <p:spPr>
          <a:xfrm>
            <a:off x="8688288" y="2720905"/>
            <a:ext cx="3251200" cy="18075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6000" tIns="487680" rIns="256000" bIns="487680" rtlCol="0" anchor="ctr"/>
          <a:lstStyle/>
          <a:p>
            <a:pPr algn="ctr"/>
            <a:r>
              <a:rPr lang="en-GB" sz="2133" b="1">
                <a:solidFill>
                  <a:schemeClr val="tx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Primary endpoint</a:t>
            </a:r>
          </a:p>
          <a:p>
            <a:r>
              <a:rPr lang="en-GB" sz="2133">
                <a:solidFill>
                  <a:schemeClr val="tx1"/>
                </a:solidFill>
                <a:latin typeface="Bierstadt" panose="020B0004020202020204" pitchFamily="34" charset="0"/>
                <a:cs typeface="Arial" panose="020B0604020202020204" pitchFamily="34" charset="0"/>
              </a:rPr>
              <a:t>PFS by BICR using RECIST v1.1</a:t>
            </a:r>
            <a:endParaRPr lang="en-GB" sz="2133" baseline="30000">
              <a:solidFill>
                <a:schemeClr val="tx1"/>
              </a:solidFill>
              <a:latin typeface="Bierstadt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8588B75-3E7D-48CF-BE39-814B1FB90BB1}"/>
              </a:ext>
            </a:extLst>
          </p:cNvPr>
          <p:cNvSpPr/>
          <p:nvPr/>
        </p:nvSpPr>
        <p:spPr>
          <a:xfrm>
            <a:off x="6258167" y="3142612"/>
            <a:ext cx="832000" cy="8320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56" b="1">
                <a:latin typeface="Bierstadt" panose="020B0004020202020204" pitchFamily="34" charset="0"/>
              </a:rPr>
              <a:t>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943604-62BA-4E4D-80EF-BAC3B4EABFB3}"/>
              </a:ext>
            </a:extLst>
          </p:cNvPr>
          <p:cNvCxnSpPr>
            <a:cxnSpLocks/>
            <a:stCxn id="7" idx="3"/>
            <a:endCxn id="17" idx="2"/>
          </p:cNvCxnSpPr>
          <p:nvPr/>
        </p:nvCxnSpPr>
        <p:spPr>
          <a:xfrm>
            <a:off x="4910897" y="3552196"/>
            <a:ext cx="1347273" cy="641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A645D76-39FB-061D-85F9-FB9DBE2B65B6}"/>
              </a:ext>
            </a:extLst>
          </p:cNvPr>
          <p:cNvSpPr txBox="1"/>
          <p:nvPr/>
        </p:nvSpPr>
        <p:spPr>
          <a:xfrm>
            <a:off x="8082837" y="6324520"/>
            <a:ext cx="344690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>
                <a:latin typeface="Bierstadt" panose="020B0004020202020204" pitchFamily="34" charset="0"/>
              </a:rPr>
              <a:t>Zhou et al, NEJM 2023</a:t>
            </a:r>
          </a:p>
        </p:txBody>
      </p:sp>
    </p:spTree>
    <p:extLst>
      <p:ext uri="{BB962C8B-B14F-4D97-AF65-F5344CB8AC3E}">
        <p14:creationId xmlns:p14="http://schemas.microsoft.com/office/powerpoint/2010/main" val="2425083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8EB28-36F5-4EDE-A8C5-822528F12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5" y="157597"/>
            <a:ext cx="11286345" cy="1325563"/>
          </a:xfrm>
        </p:spPr>
        <p:txBody>
          <a:bodyPr>
            <a:normAutofit/>
          </a:bodyPr>
          <a:lstStyle/>
          <a:p>
            <a:r>
              <a:rPr lang="en-US" b="1" dirty="0" err="1"/>
              <a:t>Amivantamab</a:t>
            </a:r>
            <a:r>
              <a:rPr lang="en-US" b="1" dirty="0"/>
              <a:t> for first-line treatment of </a:t>
            </a:r>
            <a:br>
              <a:rPr lang="en-US" b="1" dirty="0"/>
            </a:br>
            <a:r>
              <a:rPr lang="en-US" b="1" dirty="0"/>
              <a:t>patients with EGFR exon 20 ins NSCLC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645D76-39FB-061D-85F9-FB9DBE2B65B6}"/>
              </a:ext>
            </a:extLst>
          </p:cNvPr>
          <p:cNvSpPr txBox="1"/>
          <p:nvPr/>
        </p:nvSpPr>
        <p:spPr>
          <a:xfrm>
            <a:off x="8082837" y="6324520"/>
            <a:ext cx="344690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>
                <a:latin typeface="Bierstadt" panose="020B0004020202020204" pitchFamily="34" charset="0"/>
              </a:rPr>
              <a:t>Zhou et al, NEJM 2023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B82427-A2A1-F1B9-55B7-E1CC800AE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" t="3383" r="51667" b="57642"/>
          <a:stretch/>
        </p:blipFill>
        <p:spPr bwMode="auto">
          <a:xfrm>
            <a:off x="1520238" y="1475583"/>
            <a:ext cx="7616237" cy="483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76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547DC2-FA46-1E43-ACEB-5B3F813F8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47075"/>
            <a:ext cx="10972800" cy="2223261"/>
          </a:xfrm>
        </p:spPr>
        <p:txBody>
          <a:bodyPr>
            <a:normAutofit/>
          </a:bodyPr>
          <a:lstStyle/>
          <a:p>
            <a:r>
              <a:rPr lang="en-US" sz="3600"/>
              <a:t>Efficacy of zipalertinib in NSCLC patients with EGFR exon 20 insertion mutations who received prior platinum-based chemotherapy with or without amivantamab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1752C48-15AF-6745-A0FC-0782A2A94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3797535"/>
            <a:ext cx="10972800" cy="1786519"/>
          </a:xfrm>
        </p:spPr>
        <p:txBody>
          <a:bodyPr>
            <a:normAutofit lnSpcReduction="10000"/>
          </a:bodyPr>
          <a:lstStyle/>
          <a:p>
            <a:r>
              <a:rPr lang="en-US" sz="1300"/>
              <a:t>Helena Alexandra Yu,</a:t>
            </a:r>
            <a:r>
              <a:rPr lang="en-US" sz="1300" baseline="30000"/>
              <a:t>1</a:t>
            </a:r>
            <a:r>
              <a:rPr lang="en-US" sz="1300"/>
              <a:t> Danny Nguyen,</a:t>
            </a:r>
            <a:r>
              <a:rPr lang="en-US" sz="1300" baseline="30000"/>
              <a:t>2</a:t>
            </a:r>
            <a:r>
              <a:rPr lang="en-US" sz="1300"/>
              <a:t> Gerrina Ruiter,</a:t>
            </a:r>
            <a:r>
              <a:rPr lang="en-US" sz="1300" baseline="30000"/>
              <a:t>3</a:t>
            </a:r>
            <a:r>
              <a:rPr lang="en-US" sz="1300"/>
              <a:t> Victor Ho-Fun Lee,</a:t>
            </a:r>
            <a:r>
              <a:rPr lang="en-US" sz="1300" baseline="30000"/>
              <a:t>4</a:t>
            </a:r>
            <a:r>
              <a:rPr lang="en-US" sz="1300"/>
              <a:t> Ross A. Soo,</a:t>
            </a:r>
            <a:r>
              <a:rPr lang="en-US" sz="1300" baseline="30000"/>
              <a:t>5</a:t>
            </a:r>
            <a:r>
              <a:rPr lang="en-US" sz="1300"/>
              <a:t> Se Hyun Kim,</a:t>
            </a:r>
            <a:r>
              <a:rPr lang="en-US" sz="1300" baseline="30000"/>
              <a:t>6</a:t>
            </a:r>
            <a:r>
              <a:rPr lang="en-US" sz="1300"/>
              <a:t> Daniel Shao-Weng Tan,</a:t>
            </a:r>
            <a:r>
              <a:rPr lang="en-US" sz="1300" baseline="30000"/>
              <a:t>7</a:t>
            </a:r>
            <a:r>
              <a:rPr lang="en-US" sz="1300"/>
              <a:t> Se-Hoon Lee,</a:t>
            </a:r>
            <a:r>
              <a:rPr lang="en-US" sz="1300" baseline="30000"/>
              <a:t>8</a:t>
            </a:r>
            <a:r>
              <a:rPr lang="en-US" sz="1300"/>
              <a:t> Haruko Daga,</a:t>
            </a:r>
            <a:r>
              <a:rPr lang="en-US" sz="1300" baseline="30000"/>
              <a:t>9</a:t>
            </a:r>
            <a:r>
              <a:rPr lang="en-US" sz="1300"/>
              <a:t> Vamsidhar Velcheti,</a:t>
            </a:r>
            <a:r>
              <a:rPr lang="en-US" sz="1300" baseline="30000"/>
              <a:t>10</a:t>
            </a:r>
            <a:r>
              <a:rPr lang="en-US" sz="1300"/>
              <a:t> James Chih-Hsin Yang,</a:t>
            </a:r>
            <a:r>
              <a:rPr lang="en-US" sz="1300" baseline="30000"/>
              <a:t>11</a:t>
            </a:r>
            <a:r>
              <a:rPr lang="en-US" sz="1300"/>
              <a:t> Antonio Passaro,</a:t>
            </a:r>
            <a:r>
              <a:rPr lang="en-US" sz="1300" baseline="30000"/>
              <a:t>12</a:t>
            </a:r>
            <a:r>
              <a:rPr lang="en-US" sz="1300"/>
              <a:t> Gonzalo Fernandez-Hinojal,</a:t>
            </a:r>
            <a:r>
              <a:rPr lang="en-US" sz="1300" baseline="30000"/>
              <a:t>13</a:t>
            </a:r>
            <a:r>
              <a:rPr lang="en-US" sz="1300"/>
              <a:t> Alexander I. Spira,</a:t>
            </a:r>
            <a:r>
              <a:rPr lang="en-US" sz="1300" baseline="30000"/>
              <a:t>14</a:t>
            </a:r>
            <a:r>
              <a:rPr lang="en-US" sz="1300"/>
              <a:t> Oscar Juan-Vidal,</a:t>
            </a:r>
            <a:r>
              <a:rPr lang="en-US" sz="1300" baseline="30000"/>
              <a:t>15</a:t>
            </a:r>
            <a:r>
              <a:rPr lang="en-US" sz="1300"/>
              <a:t> Sang-We Kim,</a:t>
            </a:r>
            <a:r>
              <a:rPr lang="en-US" sz="1300" baseline="30000"/>
              <a:t>16</a:t>
            </a:r>
            <a:r>
              <a:rPr lang="en-US" sz="1300"/>
              <a:t> Shengting Li,</a:t>
            </a:r>
            <a:r>
              <a:rPr lang="en-US" sz="1300" baseline="30000"/>
              <a:t>17</a:t>
            </a:r>
            <a:r>
              <a:rPr lang="en-US" sz="1300"/>
              <a:t> Zhiying Cindy Xu,</a:t>
            </a:r>
            <a:r>
              <a:rPr lang="en-US" sz="1300" baseline="30000"/>
              <a:t>17</a:t>
            </a:r>
            <a:r>
              <a:rPr lang="en-US" sz="1300"/>
              <a:t> Jeffrey Alan Jones,</a:t>
            </a:r>
            <a:r>
              <a:rPr lang="en-US" sz="1300" baseline="30000"/>
              <a:t>17</a:t>
            </a:r>
            <a:r>
              <a:rPr lang="en-US" sz="1300"/>
              <a:t> Zofia Piotrowska</a:t>
            </a:r>
            <a:r>
              <a:rPr lang="en-US" sz="1300" baseline="30000"/>
              <a:t>18</a:t>
            </a:r>
          </a:p>
          <a:p>
            <a:r>
              <a:rPr lang="en-US" sz="1000" baseline="30000"/>
              <a:t>1</a:t>
            </a:r>
            <a:r>
              <a:rPr lang="en-US" sz="1000"/>
              <a:t>Memorial Sloan Kettering Cancer Center, New York, NY; </a:t>
            </a:r>
            <a:r>
              <a:rPr lang="en-US" sz="1000" baseline="30000"/>
              <a:t>2</a:t>
            </a:r>
            <a:r>
              <a:rPr lang="en-US" sz="1000"/>
              <a:t>City of Hope- Long Beach Elm, Long Beach, CA; </a:t>
            </a:r>
            <a:r>
              <a:rPr lang="en-US" sz="1000" baseline="30000"/>
              <a:t>3</a:t>
            </a:r>
            <a:r>
              <a:rPr lang="en-US" sz="1000"/>
              <a:t>Departments of Clinical Pharmacology and Thoracic Oncology, Netherlands Cancer Institute, Amsterdam, Netherlands; Department of Clinical Oncology, </a:t>
            </a:r>
            <a:r>
              <a:rPr lang="en-US" sz="1000" baseline="30000"/>
              <a:t>4</a:t>
            </a:r>
            <a:r>
              <a:rPr lang="en-US" sz="1000"/>
              <a:t>The University of Hong Kong, Hong Kong, Hong Kong; </a:t>
            </a:r>
            <a:r>
              <a:rPr lang="en-US" sz="1000" baseline="30000"/>
              <a:t>5</a:t>
            </a:r>
            <a:r>
              <a:rPr lang="en-US" sz="1000"/>
              <a:t>National University Hospital Singapore, Singapore, Singapore; </a:t>
            </a:r>
            <a:r>
              <a:rPr lang="en-US" sz="1000" baseline="30000"/>
              <a:t>6</a:t>
            </a:r>
            <a:r>
              <a:rPr lang="en-US" sz="1000"/>
              <a:t>Division of Hematology-Oncology, Department of Internal Medicine, Seoul National University Bundang Hospital, Seongnam, Republic of Korea; </a:t>
            </a:r>
            <a:r>
              <a:rPr lang="en-US" sz="1000" baseline="30000"/>
              <a:t>7</a:t>
            </a:r>
            <a:r>
              <a:rPr lang="en-US" sz="1000"/>
              <a:t>Division of Medical Oncology, National Cancer Centre Singapore, Duke-NUS Medical School, Singapore, Singapore; </a:t>
            </a:r>
            <a:r>
              <a:rPr lang="en-US" sz="1000" baseline="30000"/>
              <a:t>8</a:t>
            </a:r>
            <a:r>
              <a:rPr lang="en-US" sz="1000"/>
              <a:t>Division of Hematology-Oncology, Department of Medicine, Samsung Medical Center, Sungkyunkwan University School of Medicine, Seoul, Republic of Korea; </a:t>
            </a:r>
            <a:r>
              <a:rPr lang="en-US" sz="1000" baseline="30000"/>
              <a:t>9</a:t>
            </a:r>
            <a:r>
              <a:rPr lang="en-US" sz="1000"/>
              <a:t>Osaka City General Hospital, Osaka, Japan; </a:t>
            </a:r>
            <a:r>
              <a:rPr lang="en-US" sz="1000" baseline="30000"/>
              <a:t>10</a:t>
            </a:r>
            <a:r>
              <a:rPr lang="en-US" sz="1000"/>
              <a:t>Laura and Isaac Perlmutter Cancer Center, New York, NY; </a:t>
            </a:r>
            <a:r>
              <a:rPr lang="en-US" sz="1000" baseline="30000"/>
              <a:t>11</a:t>
            </a:r>
            <a:r>
              <a:rPr lang="en-US" sz="1000"/>
              <a:t>Department of Oncology, National Taiwan University Hospital and Graduate Institute of Oncology, National Taiwan University, Taipei, Taiwan; </a:t>
            </a:r>
            <a:r>
              <a:rPr lang="en-US" sz="1000" baseline="30000"/>
              <a:t>12</a:t>
            </a:r>
            <a:r>
              <a:rPr lang="en-US" sz="1000"/>
              <a:t>European Institute of Oncology, Division of Thoracic Oncology, Milan, Italy; </a:t>
            </a:r>
            <a:r>
              <a:rPr lang="en-US" sz="1000" baseline="30000"/>
              <a:t>13</a:t>
            </a:r>
            <a:r>
              <a:rPr lang="en-US" sz="1000"/>
              <a:t>Clinica Universidad de Navarra, Madrid, Spain; </a:t>
            </a:r>
            <a:r>
              <a:rPr lang="en-US" sz="1000" baseline="30000"/>
              <a:t>14</a:t>
            </a:r>
            <a:r>
              <a:rPr lang="en-US" sz="1000"/>
              <a:t>Virginia Cancer Specialists, Fairfax, VA; </a:t>
            </a:r>
            <a:r>
              <a:rPr lang="en-US" sz="1000" baseline="30000"/>
              <a:t>15</a:t>
            </a:r>
            <a:r>
              <a:rPr lang="en-US" sz="1000"/>
              <a:t>Hospital Universitario y Politécnico La Fe, Valencia, Spain; </a:t>
            </a:r>
            <a:r>
              <a:rPr lang="en-US" sz="1000" baseline="30000"/>
              <a:t>16</a:t>
            </a:r>
            <a:r>
              <a:rPr lang="en-US" sz="1000"/>
              <a:t>Asan Medical Center, University of Ulsan College of Medicine, Seoul, Republic of Korea; </a:t>
            </a:r>
            <a:r>
              <a:rPr lang="en-US" sz="1000" baseline="30000"/>
              <a:t>17</a:t>
            </a:r>
            <a:r>
              <a:rPr lang="en-US" sz="1000"/>
              <a:t>Cullinan Therapeutics Inc, Cambridge, MA; </a:t>
            </a:r>
            <a:r>
              <a:rPr lang="en-US" sz="1000" baseline="30000"/>
              <a:t>18</a:t>
            </a:r>
            <a:r>
              <a:rPr lang="en-US" sz="1000"/>
              <a:t>Massachusetts General Hospital, Boston, MA</a:t>
            </a:r>
          </a:p>
          <a:p>
            <a:endParaRPr lang="en-US" sz="1200" baseline="300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049D70-7153-8B48-B8D1-D157862402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Helena Alexandra Yu, MD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10AD735-049F-8762-3983-485AC3BA77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5566398"/>
            <a:ext cx="10972800" cy="80612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600" b="1"/>
              <a:t>Helena Alexandra Yu, MD</a:t>
            </a:r>
          </a:p>
          <a:p>
            <a:pPr>
              <a:spcBef>
                <a:spcPts val="0"/>
              </a:spcBef>
            </a:pPr>
            <a:r>
              <a:rPr lang="en-US" sz="1200"/>
              <a:t>Memorial Sloan Kettering Cancer Center, New York, NY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0BFD57-2AF6-0339-E640-82C03B62DB8D}"/>
              </a:ext>
            </a:extLst>
          </p:cNvPr>
          <p:cNvCxnSpPr/>
          <p:nvPr/>
        </p:nvCxnSpPr>
        <p:spPr>
          <a:xfrm>
            <a:off x="0" y="3666478"/>
            <a:ext cx="11629748" cy="0"/>
          </a:xfrm>
          <a:prstGeom prst="line">
            <a:avLst/>
          </a:prstGeom>
          <a:ln w="57150">
            <a:solidFill>
              <a:srgbClr val="23BB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0076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AC0CA94-D7F1-571A-FEC9-3F8FFB71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Zipalertinib</a:t>
            </a:r>
            <a:endParaRPr lang="en-US" dirty="0"/>
          </a:p>
        </p:txBody>
      </p:sp>
      <p:pic>
        <p:nvPicPr>
          <p:cNvPr id="1026" name="Picture 2" descr="Zipalertinib - Wikipedia">
            <a:extLst>
              <a:ext uri="{FF2B5EF4-FFF2-40B4-BE49-F238E27FC236}">
                <a16:creationId xmlns:a16="http://schemas.microsoft.com/office/drawing/2014/main" id="{73DB6C1C-5EA9-E776-F10C-BE620F81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123" y="1690688"/>
            <a:ext cx="3170593" cy="303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A6EE6C-2BAD-40E6-5539-C5F656409CE9}"/>
              </a:ext>
            </a:extLst>
          </p:cNvPr>
          <p:cNvSpPr txBox="1"/>
          <p:nvPr/>
        </p:nvSpPr>
        <p:spPr>
          <a:xfrm>
            <a:off x="8952931" y="6250675"/>
            <a:ext cx="272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 from Wikipedia!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7C2C4-2871-1E7C-6064-402A7CE6D55C}"/>
              </a:ext>
            </a:extLst>
          </p:cNvPr>
          <p:cNvSpPr txBox="1"/>
          <p:nvPr/>
        </p:nvSpPr>
        <p:spPr>
          <a:xfrm>
            <a:off x="1173710" y="2033516"/>
            <a:ext cx="50906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Small molecule EGFR tyrosine kinase inhibitor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Specificity for EGFR exon 20 insertions</a:t>
            </a:r>
          </a:p>
        </p:txBody>
      </p:sp>
    </p:spTree>
    <p:extLst>
      <p:ext uri="{BB962C8B-B14F-4D97-AF65-F5344CB8AC3E}">
        <p14:creationId xmlns:p14="http://schemas.microsoft.com/office/powerpoint/2010/main" val="991863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A2019-0B99-C3C1-7AE5-F3DC96ADD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Neoadjuvant therapy endpoints in NSCLC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204D9-3287-0B3B-C8FA-4F562AED8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2006"/>
            <a:ext cx="10515600" cy="37749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Pathologic Complete Response </a:t>
            </a:r>
            <a:r>
              <a:rPr lang="en-US" sz="4400" dirty="0" err="1"/>
              <a:t>pCR</a:t>
            </a:r>
            <a:r>
              <a:rPr lang="en-US" sz="4400" dirty="0"/>
              <a:t> </a:t>
            </a:r>
          </a:p>
          <a:p>
            <a:pPr marL="0" indent="0" algn="ctr">
              <a:buNone/>
            </a:pPr>
            <a:r>
              <a:rPr lang="en-US" sz="4400" dirty="0"/>
              <a:t> </a:t>
            </a:r>
            <a:r>
              <a:rPr lang="en-US" sz="4400" dirty="0">
                <a:highlight>
                  <a:srgbClr val="FFFF00"/>
                </a:highlight>
              </a:rPr>
              <a:t>0% </a:t>
            </a:r>
            <a:r>
              <a:rPr lang="en-US" sz="4400" dirty="0"/>
              <a:t>viable tumor cells</a:t>
            </a:r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Major Pathologic Response (MPR)  </a:t>
            </a:r>
          </a:p>
          <a:p>
            <a:pPr marL="0" indent="0" algn="ctr">
              <a:buNone/>
            </a:pPr>
            <a:r>
              <a:rPr lang="en-US" sz="4400" dirty="0">
                <a:highlight>
                  <a:srgbClr val="FFFF00"/>
                </a:highlight>
              </a:rPr>
              <a:t>≤ 10% </a:t>
            </a:r>
            <a:r>
              <a:rPr lang="en-US" sz="4400" dirty="0"/>
              <a:t>viable tumor cells</a:t>
            </a:r>
          </a:p>
        </p:txBody>
      </p:sp>
    </p:spTree>
    <p:extLst>
      <p:ext uri="{BB962C8B-B14F-4D97-AF65-F5344CB8AC3E}">
        <p14:creationId xmlns:p14="http://schemas.microsoft.com/office/powerpoint/2010/main" val="11316495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4CD73-FD04-E072-052E-5364A78E1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65124"/>
            <a:ext cx="10972800" cy="916829"/>
          </a:xfrm>
        </p:spPr>
        <p:txBody>
          <a:bodyPr/>
          <a:lstStyle/>
          <a:p>
            <a:r>
              <a:rPr lang="en-US" dirty="0" err="1"/>
              <a:t>Zipalertinib</a:t>
            </a:r>
            <a:r>
              <a:rPr lang="en-US" dirty="0"/>
              <a:t> phase 1/2 trial in EGFR exon 20 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2C5510-5C28-FC0D-1D40-8D6DCBF7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3F7A0-71F0-446B-9DE8-6D75BE64EE0F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2EBD5-F3DB-9DB5-1896-4AD1534119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1362456"/>
            <a:ext cx="10972800" cy="656949"/>
          </a:xfrm>
        </p:spPr>
        <p:txBody>
          <a:bodyPr>
            <a:normAutofit/>
          </a:bodyPr>
          <a:lstStyle/>
          <a:p>
            <a:r>
              <a:rPr lang="en-US" sz="1800" dirty="0"/>
              <a:t>REZILIENT1 is a phase 1/2, open-label, multicenter trial (NCT04036682)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3136EE-73C8-CF1E-30A3-D574563B2A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Helena Alexandra Yu, MD</a:t>
            </a:r>
          </a:p>
        </p:txBody>
      </p:sp>
      <p:sp>
        <p:nvSpPr>
          <p:cNvPr id="8" name="Rounded Rectangle 1">
            <a:extLst>
              <a:ext uri="{FF2B5EF4-FFF2-40B4-BE49-F238E27FC236}">
                <a16:creationId xmlns:a16="http://schemas.microsoft.com/office/drawing/2014/main" id="{BBAC8C19-EBCF-56C2-B2EF-6BDB42A0F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339" y="2109264"/>
            <a:ext cx="2154700" cy="2014270"/>
          </a:xfrm>
          <a:prstGeom prst="rect">
            <a:avLst/>
          </a:prstGeom>
          <a:solidFill>
            <a:srgbClr val="2988B6"/>
          </a:solidFill>
          <a:ln w="3175" algn="ctr">
            <a:noFill/>
            <a:round/>
            <a:headEnd/>
            <a:tailEnd/>
          </a:ln>
        </p:spPr>
        <p:txBody>
          <a:bodyPr lIns="91440" tIns="45720" rIns="91440" bIns="45720" anchor="ctr"/>
          <a:lstStyle/>
          <a:p>
            <a:pPr marR="0" lvl="0" defTabSz="914254" eaLnBrk="1" fontAlgn="auto" latinLnBrk="0" hangingPunct="1">
              <a:spcBef>
                <a:spcPts val="300"/>
              </a:spcBef>
              <a:buClrTx/>
              <a:buSzTx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Verdana"/>
                <a:cs typeface="Verdana"/>
              </a:rPr>
              <a:t>Key eligibility criteria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Verdana"/>
              <a:cs typeface="Verdana"/>
            </a:endParaRPr>
          </a:p>
          <a:p>
            <a:pPr marL="114300" lvl="0" indent="-114300" defTabSz="914254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Verdana"/>
                <a:cs typeface="Times New Roman"/>
              </a:rPr>
              <a:t>Age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Verdana"/>
                <a:cs typeface="Times New Roman" panose="02020603050405020304" pitchFamily="18" charset="0"/>
              </a:rPr>
              <a:t>≥18 years</a:t>
            </a:r>
          </a:p>
          <a:p>
            <a:pPr marL="114300" lvl="0" indent="-114300" defTabSz="914254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Verdana"/>
                <a:cs typeface="Times New Roman"/>
              </a:rPr>
              <a:t>Locally advanced or metastatic NSCLC</a:t>
            </a:r>
            <a:endParaRPr kumimoji="0" lang="en-US" sz="1100" b="0" i="0" u="none" strike="noStrike" kern="0" cap="none" spc="0" normalizeH="0" baseline="3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Verdana"/>
              <a:cs typeface="Verdana"/>
            </a:endParaRPr>
          </a:p>
          <a:p>
            <a:pPr marL="114300" indent="-114300" defTabSz="914254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chemeClr val="bg1"/>
                </a:solidFill>
                <a:ea typeface="Verdana"/>
                <a:cs typeface="Verdana"/>
              </a:rPr>
              <a:t>Documented</a:t>
            </a:r>
            <a:r>
              <a:rPr lang="en-US" sz="1100" i="1" dirty="0">
                <a:solidFill>
                  <a:schemeClr val="bg1"/>
                </a:solidFill>
                <a:ea typeface="Verdana"/>
                <a:cs typeface="Verdana"/>
              </a:rPr>
              <a:t> </a:t>
            </a:r>
            <a:r>
              <a:rPr lang="en-US" sz="1100" dirty="0">
                <a:solidFill>
                  <a:schemeClr val="bg1"/>
                </a:solidFill>
                <a:ea typeface="Verdana"/>
                <a:cs typeface="Verdana"/>
              </a:rPr>
              <a:t>EGFR </a:t>
            </a:r>
            <a:br>
              <a:rPr lang="en-US" sz="1100" dirty="0">
                <a:solidFill>
                  <a:schemeClr val="bg1"/>
                </a:solidFill>
                <a:ea typeface="Verdana"/>
                <a:cs typeface="Verdana"/>
              </a:rPr>
            </a:br>
            <a:r>
              <a:rPr lang="en-US" sz="1100" dirty="0">
                <a:solidFill>
                  <a:schemeClr val="bg1"/>
                </a:solidFill>
                <a:ea typeface="Verdana"/>
                <a:cs typeface="Verdana"/>
              </a:rPr>
              <a:t>exon 20 insertion</a:t>
            </a:r>
            <a:endParaRPr lang="en-US" sz="1100" i="1" dirty="0">
              <a:solidFill>
                <a:schemeClr val="bg1"/>
              </a:solidFill>
              <a:ea typeface="Verdana"/>
              <a:cs typeface="Verdana"/>
            </a:endParaRPr>
          </a:p>
          <a:p>
            <a:pPr marL="114300" marR="0" lvl="0" indent="-114300" defTabSz="914254" eaLnBrk="1" fontAlgn="auto" latinLnBrk="0" hangingPunct="1">
              <a:spcBef>
                <a:spcPts val="30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 dirty="0">
                <a:solidFill>
                  <a:schemeClr val="bg1"/>
                </a:solidFill>
                <a:ea typeface="Verdana"/>
                <a:cs typeface="Verdana"/>
              </a:rPr>
              <a:t>ECOG PS 0 or 1</a:t>
            </a:r>
          </a:p>
          <a:p>
            <a:pPr marL="114300" indent="-114300" defTabSz="914254">
              <a:spcBef>
                <a:spcPts val="3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Verdana"/>
                <a:cs typeface="Verdana"/>
              </a:rPr>
              <a:t>Stable/asymptomatic CNS metastases allowed</a:t>
            </a:r>
            <a:endParaRPr kumimoji="0" lang="en-US" sz="1100" b="0" i="0" u="none" strike="noStrike" kern="0" cap="none" spc="0" normalizeH="0" baseline="3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Verdana"/>
              <a:cs typeface="Verdan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282E90-14D8-8B68-F8B7-DAFFCCCC4402}"/>
              </a:ext>
            </a:extLst>
          </p:cNvPr>
          <p:cNvSpPr txBox="1"/>
          <p:nvPr/>
        </p:nvSpPr>
        <p:spPr>
          <a:xfrm>
            <a:off x="4769101" y="2422308"/>
            <a:ext cx="3749040" cy="476661"/>
          </a:xfrm>
          <a:prstGeom prst="homePlate">
            <a:avLst/>
          </a:prstGeom>
          <a:solidFill>
            <a:srgbClr val="002557"/>
          </a:solidFill>
          <a:ln w="38100">
            <a:noFill/>
          </a:ln>
          <a:effectLst/>
        </p:spPr>
        <p:txBody>
          <a:bodyPr wrap="square" lIns="0" tIns="45720" rIns="0" bIns="45720" rtlCol="0" anchor="ctr" anchorCtr="0">
            <a:noAutofit/>
          </a:bodyPr>
          <a:lstStyle/>
          <a:p>
            <a:pPr marL="0" marR="0" lvl="0" indent="0" algn="ctr" defTabSz="622300" eaLnBrk="1" fontAlgn="auto" latinLnBrk="0" hangingPunct="1"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panose="020B0604020202020204" pitchFamily="34" charset="0"/>
              </a:rPr>
              <a:t>Prior platinum-based chemotherapy without prior ex20ins-targeted therapy</a:t>
            </a:r>
            <a:endParaRPr kumimoji="0" lang="en-US" sz="1100" i="0" u="none" strike="noStrike" kern="0" cap="none" spc="0" normalizeH="0" baseline="3000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9C3B9A-24FA-FC2D-DAC5-BA1A070B7CD7}"/>
              </a:ext>
            </a:extLst>
          </p:cNvPr>
          <p:cNvSpPr txBox="1"/>
          <p:nvPr/>
        </p:nvSpPr>
        <p:spPr>
          <a:xfrm>
            <a:off x="4769101" y="3353416"/>
            <a:ext cx="3749040" cy="508157"/>
          </a:xfrm>
          <a:prstGeom prst="homePlate">
            <a:avLst/>
          </a:prstGeom>
          <a:solidFill>
            <a:srgbClr val="008764"/>
          </a:solidFill>
          <a:ln w="38100">
            <a:noFill/>
          </a:ln>
          <a:effectLst/>
        </p:spPr>
        <p:txBody>
          <a:bodyPr wrap="square" lIns="91440" tIns="45720" rIns="91440" bIns="45720" rtlCol="0" anchor="ctr" anchorCtr="0">
            <a:noAutofit/>
          </a:bodyPr>
          <a:lstStyle/>
          <a:p>
            <a:pPr marL="0" marR="0" lvl="0" indent="0" algn="ctr" defTabSz="622300" eaLnBrk="1" fontAlgn="auto" latinLnBrk="0" hangingPunct="1"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panose="020B0604020202020204" pitchFamily="34" charset="0"/>
              </a:rPr>
              <a:t>Prior platinum-based chemotherapy with prior amivantamab ± other ex20ins-targeted therapy</a:t>
            </a:r>
            <a:endParaRPr kumimoji="0" lang="en-US" sz="110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4" name="Rounded Rectangle 1">
            <a:extLst>
              <a:ext uri="{FF2B5EF4-FFF2-40B4-BE49-F238E27FC236}">
                <a16:creationId xmlns:a16="http://schemas.microsoft.com/office/drawing/2014/main" id="{392CD79B-5643-22DB-4244-E6C63DCAF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1480" y="1799663"/>
            <a:ext cx="2716412" cy="2633472"/>
          </a:xfrm>
          <a:prstGeom prst="rect">
            <a:avLst/>
          </a:prstGeom>
          <a:solidFill>
            <a:srgbClr val="F2F2F2"/>
          </a:solidFill>
          <a:ln w="3175" algn="ctr">
            <a:noFill/>
            <a:round/>
            <a:headEnd/>
            <a:tailEnd/>
          </a:ln>
        </p:spPr>
        <p:txBody>
          <a:bodyPr lIns="91440" tIns="45720" rIns="91440" bIns="45720" anchor="ctr"/>
          <a:lstStyle/>
          <a:p>
            <a:pPr marL="0" marR="0" lvl="0" indent="0" algn="l" defTabSz="914254" rtl="0" eaLnBrk="1" fontAlgn="auto" latinLnBrk="0" hangingPunct="1"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>
                <a:ea typeface="Verdana"/>
              </a:rPr>
              <a:t>Primary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Verdana"/>
              </a:rPr>
              <a:t> </a:t>
            </a:r>
            <a:r>
              <a:rPr kumimoji="0" lang="en-US" sz="1400" b="1" i="0" u="none" kern="1200" cap="none" spc="0" normalizeH="0" baseline="0" noProof="0">
                <a:ln>
                  <a:noFill/>
                </a:ln>
                <a:effectLst/>
                <a:uLnTx/>
                <a:uFillTx/>
                <a:ea typeface="Verdana"/>
              </a:rPr>
              <a:t>endpoint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Verdana"/>
              </a:rPr>
              <a:t>:</a:t>
            </a:r>
          </a:p>
          <a:p>
            <a:pPr marL="171450" indent="-171450" defTabSz="914254"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Verdana"/>
              </a:rPr>
              <a:t>ORR</a:t>
            </a:r>
            <a:r>
              <a:rPr lang="en-US" sz="1200" b="1" kern="1200">
                <a:ea typeface="Verdana"/>
              </a:rPr>
              <a:t> and DOR as assessed by blinded ICR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Verdana"/>
              </a:rPr>
              <a:t>per RECIST v1.1</a:t>
            </a:r>
            <a:endParaRPr lang="en-US" sz="1200" b="1" i="0" u="none" strike="noStrike" kern="1200" cap="none" spc="0" normalizeH="0" noProof="0">
              <a:ln>
                <a:noFill/>
              </a:ln>
              <a:effectLst/>
              <a:uLnTx/>
              <a:uFillTx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defTabSz="914254">
              <a:spcAft>
                <a:spcPts val="300"/>
              </a:spcAft>
              <a:buClrTx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Verdana"/>
              </a:rPr>
              <a:t>Secondary endpoints:</a:t>
            </a:r>
            <a:r>
              <a:rPr lang="en-US" sz="1100" b="1" kern="1200">
                <a:ea typeface="Verdana"/>
              </a:rPr>
              <a:t> </a:t>
            </a:r>
            <a:endParaRPr lang="en-US" sz="11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171450" indent="-171450" defTabSz="914254">
              <a:spcAft>
                <a:spcPts val="3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noProof="0">
                <a:ln>
                  <a:noFill/>
                </a:ln>
                <a:effectLst/>
                <a:uLnTx/>
                <a:uFillTx/>
                <a:ea typeface="Verdana"/>
              </a:rPr>
              <a:t>ORR and DOR by investigator</a:t>
            </a:r>
          </a:p>
          <a:p>
            <a:pPr marL="171450" indent="-171450" defTabSz="914254">
              <a:spcAft>
                <a:spcPts val="3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sz="1000" kern="1200">
                <a:ea typeface="Verdana"/>
              </a:rPr>
              <a:t>DCR</a:t>
            </a:r>
          </a:p>
          <a:p>
            <a:pPr marL="171450" indent="-171450" defTabSz="914254">
              <a:spcAft>
                <a:spcPts val="3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sz="1000" b="0" i="0" u="none" strike="noStrike" cap="none" spc="0" normalizeH="0" noProof="0">
                <a:ln>
                  <a:noFill/>
                </a:ln>
                <a:effectLst/>
                <a:uLnTx/>
                <a:uFillTx/>
                <a:ea typeface="Verdana"/>
              </a:rPr>
              <a:t>CBR</a:t>
            </a:r>
          </a:p>
          <a:p>
            <a:pPr marL="171450" indent="-171450" defTabSz="914254">
              <a:spcAft>
                <a:spcPts val="3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noProof="0">
                <a:ln>
                  <a:noFill/>
                </a:ln>
                <a:effectLst/>
                <a:uLnTx/>
                <a:uFillTx/>
                <a:ea typeface="Verdana"/>
              </a:rPr>
              <a:t>PFS by ICR and investigator</a:t>
            </a:r>
          </a:p>
          <a:p>
            <a:pPr marL="171450" indent="-171450" defTabSz="914254">
              <a:spcAft>
                <a:spcPts val="3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sz="1000">
                <a:ea typeface="Verdana"/>
              </a:rPr>
              <a:t>OS</a:t>
            </a:r>
            <a:endParaRPr lang="en-US" sz="1000" b="0" i="0" u="none" strike="noStrike" kern="1200" cap="none" spc="0" normalizeH="0" noProof="0">
              <a:ln>
                <a:noFill/>
              </a:ln>
              <a:effectLst/>
              <a:uLnTx/>
              <a:uFillTx/>
              <a:ea typeface="Verdana"/>
            </a:endParaRPr>
          </a:p>
          <a:p>
            <a:pPr marL="171450" indent="-171450" defTabSz="914254">
              <a:spcAft>
                <a:spcPts val="3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sz="1000" kern="1200">
                <a:ea typeface="Verdana"/>
              </a:rPr>
              <a:t>Antitumor activity in patients with CNS disease</a:t>
            </a:r>
          </a:p>
          <a:p>
            <a:pPr marL="171450" indent="-171450" defTabSz="914254">
              <a:spcAft>
                <a:spcPts val="3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sz="1000" kern="1200">
                <a:ea typeface="Verdana"/>
              </a:rPr>
              <a:t>Safety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510D39B-56DF-7281-8C90-86ED54C09277}"/>
              </a:ext>
            </a:extLst>
          </p:cNvPr>
          <p:cNvSpPr txBox="1">
            <a:spLocks/>
          </p:cNvSpPr>
          <p:nvPr/>
        </p:nvSpPr>
        <p:spPr>
          <a:xfrm>
            <a:off x="548640" y="4587922"/>
            <a:ext cx="10779252" cy="12631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8764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rgbClr val="002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8764"/>
              </a:buClr>
              <a:buFont typeface="Wingdings" panose="05000000000000000000" pitchFamily="2" charset="2"/>
              <a:buChar char="§"/>
              <a:defRPr lang="en-US" sz="2400" kern="1200" dirty="0">
                <a:solidFill>
                  <a:srgbClr val="002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8764"/>
              </a:buClr>
              <a:buFont typeface="Courier New" panose="02070309020205020404" pitchFamily="49" charset="0"/>
              <a:buChar char="o"/>
              <a:defRPr lang="en-US" sz="1800" kern="1200" dirty="0">
                <a:solidFill>
                  <a:srgbClr val="002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8764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rgbClr val="002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8764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rgbClr val="002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Safety analysis population: all patients who received ≥1 dose of </a:t>
            </a:r>
            <a:r>
              <a:rPr lang="en-US" sz="1800" dirty="0" err="1"/>
              <a:t>zipalertinib</a:t>
            </a:r>
            <a:r>
              <a:rPr lang="en-US" sz="1800" dirty="0"/>
              <a:t> 100 mg BID (N=244)</a:t>
            </a:r>
          </a:p>
          <a:p>
            <a:r>
              <a:rPr lang="en-US" sz="1800" dirty="0"/>
              <a:t>Primary efficacy population: all patients who received ≥1 dose of </a:t>
            </a:r>
            <a:r>
              <a:rPr lang="en-US" sz="1800" dirty="0" err="1"/>
              <a:t>zipalertinib</a:t>
            </a:r>
            <a:r>
              <a:rPr lang="en-US" sz="1800" dirty="0"/>
              <a:t> 100 mg BID with ~8 months of minimum follow-up before data cutoff (December 10, 2024) (N=176)</a:t>
            </a:r>
          </a:p>
          <a:p>
            <a:r>
              <a:rPr lang="en-US" sz="1800" dirty="0"/>
              <a:t>Patients were assigned to a cohort based on previous therapy (</a:t>
            </a:r>
            <a:r>
              <a:rPr lang="en-US" sz="1800" dirty="0" err="1"/>
              <a:t>ie</a:t>
            </a:r>
            <a:r>
              <a:rPr lang="en-US" sz="1800" dirty="0"/>
              <a:t>, platinum-based chemotherapy only or </a:t>
            </a:r>
            <a:r>
              <a:rPr lang="en-US" sz="1800" dirty="0" err="1"/>
              <a:t>amivantamab</a:t>
            </a:r>
            <a:r>
              <a:rPr lang="en-US" sz="18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030E7-B9DE-F878-033D-F27ABD870E6F}"/>
              </a:ext>
            </a:extLst>
          </p:cNvPr>
          <p:cNvSpPr txBox="1"/>
          <p:nvPr/>
        </p:nvSpPr>
        <p:spPr>
          <a:xfrm>
            <a:off x="556180" y="5910534"/>
            <a:ext cx="107362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>
                <a:solidFill>
                  <a:srgbClr val="002557"/>
                </a:solidFill>
              </a:rPr>
              <a:t>BID, twice daily; CBR, clinical benefit rate; CNS, central nervous system; DCR, disease control rate; DOR, duration of response; ECOG PS, Eastern Cooperative Oncology Group performance status; EGFR, epidermal growth factor receptor; ex20ins, exon 20 insertions; ICR, independent central review; NSCLC, non-small cell lung cancer; ORR, objective response rate; OS, overall survival; PFS, progression-free survival; PO, orally; RECIST, Response Evaluation Criteria in Solid Tumors.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895E20-DAEB-C0AE-F36A-42C9F2DF98FC}"/>
              </a:ext>
            </a:extLst>
          </p:cNvPr>
          <p:cNvSpPr txBox="1"/>
          <p:nvPr/>
        </p:nvSpPr>
        <p:spPr>
          <a:xfrm>
            <a:off x="3200855" y="2845285"/>
            <a:ext cx="1492716" cy="553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Zipalertinib</a:t>
            </a:r>
            <a:r>
              <a:rPr lang="en-US"/>
              <a:t> </a:t>
            </a:r>
          </a:p>
          <a:p>
            <a:pPr algn="ctr"/>
            <a:r>
              <a:rPr lang="en-US" sz="1200"/>
              <a:t>100 mg PO BID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D650A-90BD-DA5E-8A83-C29F62B8A640}"/>
              </a:ext>
            </a:extLst>
          </p:cNvPr>
          <p:cNvSpPr txBox="1"/>
          <p:nvPr/>
        </p:nvSpPr>
        <p:spPr>
          <a:xfrm>
            <a:off x="8980227" y="6553201"/>
            <a:ext cx="21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Yu et al, ASCO 2025</a:t>
            </a:r>
          </a:p>
        </p:txBody>
      </p:sp>
    </p:spTree>
    <p:extLst>
      <p:ext uri="{BB962C8B-B14F-4D97-AF65-F5344CB8AC3E}">
        <p14:creationId xmlns:p14="http://schemas.microsoft.com/office/powerpoint/2010/main" val="1208414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94A67-8376-FA72-E1D4-0E42D4C4B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0DB38-8B43-545A-EA40-05FFA66A7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65124"/>
            <a:ext cx="10972800" cy="90786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Zipalertinib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Best change from baseline in target lesions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B4033E-9898-ECD6-C569-DB93414EF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3F7A0-71F0-446B-9DE8-6D75BE64EE0F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BB12FD37-F1B2-F060-B88D-0A22982A4925}"/>
              </a:ext>
            </a:extLst>
          </p:cNvPr>
          <p:cNvGrpSpPr/>
          <p:nvPr/>
        </p:nvGrpSpPr>
        <p:grpSpPr>
          <a:xfrm>
            <a:off x="807457" y="1208851"/>
            <a:ext cx="10593181" cy="4619165"/>
            <a:chOff x="883657" y="1208851"/>
            <a:chExt cx="10593181" cy="4619165"/>
          </a:xfrm>
        </p:grpSpPr>
        <p:sp>
          <p:nvSpPr>
            <p:cNvPr id="179" name="Freeform 10">
              <a:extLst>
                <a:ext uri="{FF2B5EF4-FFF2-40B4-BE49-F238E27FC236}">
                  <a16:creationId xmlns:a16="http://schemas.microsoft.com/office/drawing/2014/main" id="{21E8D162-23D2-9F3F-E54A-1100998279AF}"/>
                </a:ext>
              </a:extLst>
            </p:cNvPr>
            <p:cNvSpPr/>
            <p:nvPr/>
          </p:nvSpPr>
          <p:spPr>
            <a:xfrm>
              <a:off x="1841241" y="1357872"/>
              <a:ext cx="5315" cy="4328999"/>
            </a:xfrm>
            <a:custGeom>
              <a:avLst/>
              <a:gdLst>
                <a:gd name="connsiteX0" fmla="*/ 0 w 5315"/>
                <a:gd name="connsiteY0" fmla="*/ 0 h 4328999"/>
                <a:gd name="connsiteX1" fmla="*/ 0 w 5315"/>
                <a:gd name="connsiteY1" fmla="*/ 4329000 h 4328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15" h="4328999">
                  <a:moveTo>
                    <a:pt x="0" y="0"/>
                  </a:moveTo>
                  <a:lnTo>
                    <a:pt x="0" y="4329000"/>
                  </a:lnTo>
                </a:path>
              </a:pathLst>
            </a:custGeom>
            <a:ln w="10626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2557"/>
                </a:solidFill>
              </a:endParaRPr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id="{964019E7-82BD-43A4-2890-919BDC0FCF56}"/>
                </a:ext>
              </a:extLst>
            </p:cNvPr>
            <p:cNvSpPr/>
            <p:nvPr/>
          </p:nvSpPr>
          <p:spPr>
            <a:xfrm>
              <a:off x="1757259" y="2080434"/>
              <a:ext cx="83981" cy="5309"/>
            </a:xfrm>
            <a:custGeom>
              <a:avLst/>
              <a:gdLst>
                <a:gd name="connsiteX0" fmla="*/ 83982 w 83981"/>
                <a:gd name="connsiteY0" fmla="*/ 0 h 5309"/>
                <a:gd name="connsiteX1" fmla="*/ 0 w 83981"/>
                <a:gd name="connsiteY1" fmla="*/ 0 h 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981" h="5309">
                  <a:moveTo>
                    <a:pt x="83982" y="0"/>
                  </a:moveTo>
                  <a:lnTo>
                    <a:pt x="0" y="0"/>
                  </a:lnTo>
                </a:path>
              </a:pathLst>
            </a:custGeom>
            <a:ln w="10626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2557"/>
                </a:solidFill>
              </a:endParaRPr>
            </a:p>
          </p:txBody>
        </p:sp>
        <p:sp>
          <p:nvSpPr>
            <p:cNvPr id="181" name="Freeform 12">
              <a:extLst>
                <a:ext uri="{FF2B5EF4-FFF2-40B4-BE49-F238E27FC236}">
                  <a16:creationId xmlns:a16="http://schemas.microsoft.com/office/drawing/2014/main" id="{AA50D408-FB1B-FDEF-5971-3642CAE6EDAE}"/>
                </a:ext>
              </a:extLst>
            </p:cNvPr>
            <p:cNvSpPr/>
            <p:nvPr/>
          </p:nvSpPr>
          <p:spPr>
            <a:xfrm>
              <a:off x="1757259" y="1358934"/>
              <a:ext cx="83981" cy="5309"/>
            </a:xfrm>
            <a:custGeom>
              <a:avLst/>
              <a:gdLst>
                <a:gd name="connsiteX0" fmla="*/ 83982 w 83981"/>
                <a:gd name="connsiteY0" fmla="*/ 0 h 5309"/>
                <a:gd name="connsiteX1" fmla="*/ 0 w 83981"/>
                <a:gd name="connsiteY1" fmla="*/ 0 h 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981" h="5309">
                  <a:moveTo>
                    <a:pt x="83982" y="0"/>
                  </a:moveTo>
                  <a:lnTo>
                    <a:pt x="0" y="0"/>
                  </a:lnTo>
                </a:path>
              </a:pathLst>
            </a:custGeom>
            <a:ln w="10626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2557"/>
                </a:solidFill>
              </a:endParaRPr>
            </a:p>
          </p:txBody>
        </p:sp>
        <p:sp>
          <p:nvSpPr>
            <p:cNvPr id="183" name="Freeform 13">
              <a:extLst>
                <a:ext uri="{FF2B5EF4-FFF2-40B4-BE49-F238E27FC236}">
                  <a16:creationId xmlns:a16="http://schemas.microsoft.com/office/drawing/2014/main" id="{F3902F5B-6B86-903C-DC1C-5ACA0010E88A}"/>
                </a:ext>
              </a:extLst>
            </p:cNvPr>
            <p:cNvSpPr/>
            <p:nvPr/>
          </p:nvSpPr>
          <p:spPr>
            <a:xfrm>
              <a:off x="1757259" y="1719949"/>
              <a:ext cx="83981" cy="5309"/>
            </a:xfrm>
            <a:custGeom>
              <a:avLst/>
              <a:gdLst>
                <a:gd name="connsiteX0" fmla="*/ 83982 w 83981"/>
                <a:gd name="connsiteY0" fmla="*/ 0 h 5309"/>
                <a:gd name="connsiteX1" fmla="*/ 0 w 83981"/>
                <a:gd name="connsiteY1" fmla="*/ 0 h 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981" h="5309">
                  <a:moveTo>
                    <a:pt x="83982" y="0"/>
                  </a:moveTo>
                  <a:lnTo>
                    <a:pt x="0" y="0"/>
                  </a:lnTo>
                </a:path>
              </a:pathLst>
            </a:custGeom>
            <a:ln w="10626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2557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55D4B10B-8425-64FB-A6C2-2DAB47A0FFA5}"/>
                </a:ext>
              </a:extLst>
            </p:cNvPr>
            <p:cNvSpPr/>
            <p:nvPr/>
          </p:nvSpPr>
          <p:spPr>
            <a:xfrm>
              <a:off x="1757259" y="3162418"/>
              <a:ext cx="83981" cy="5309"/>
            </a:xfrm>
            <a:custGeom>
              <a:avLst/>
              <a:gdLst>
                <a:gd name="connsiteX0" fmla="*/ 83982 w 83981"/>
                <a:gd name="connsiteY0" fmla="*/ 0 h 5309"/>
                <a:gd name="connsiteX1" fmla="*/ 0 w 83981"/>
                <a:gd name="connsiteY1" fmla="*/ 0 h 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981" h="5309">
                  <a:moveTo>
                    <a:pt x="83982" y="0"/>
                  </a:moveTo>
                  <a:lnTo>
                    <a:pt x="0" y="0"/>
                  </a:lnTo>
                </a:path>
              </a:pathLst>
            </a:custGeom>
            <a:ln w="10626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2557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6E30C666-152C-4777-E228-F86D77245BC3}"/>
                </a:ext>
              </a:extLst>
            </p:cNvPr>
            <p:cNvSpPr/>
            <p:nvPr/>
          </p:nvSpPr>
          <p:spPr>
            <a:xfrm>
              <a:off x="1757259" y="2440918"/>
              <a:ext cx="83981" cy="5309"/>
            </a:xfrm>
            <a:custGeom>
              <a:avLst/>
              <a:gdLst>
                <a:gd name="connsiteX0" fmla="*/ 83982 w 83981"/>
                <a:gd name="connsiteY0" fmla="*/ 0 h 5309"/>
                <a:gd name="connsiteX1" fmla="*/ 0 w 83981"/>
                <a:gd name="connsiteY1" fmla="*/ 0 h 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981" h="5309">
                  <a:moveTo>
                    <a:pt x="83982" y="0"/>
                  </a:moveTo>
                  <a:lnTo>
                    <a:pt x="0" y="0"/>
                  </a:lnTo>
                </a:path>
              </a:pathLst>
            </a:custGeom>
            <a:ln w="10626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2557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36AD69B0-BB65-F1A2-763E-2644568029C0}"/>
                </a:ext>
              </a:extLst>
            </p:cNvPr>
            <p:cNvSpPr/>
            <p:nvPr/>
          </p:nvSpPr>
          <p:spPr>
            <a:xfrm>
              <a:off x="1757259" y="2801934"/>
              <a:ext cx="83981" cy="5309"/>
            </a:xfrm>
            <a:custGeom>
              <a:avLst/>
              <a:gdLst>
                <a:gd name="connsiteX0" fmla="*/ 83982 w 83981"/>
                <a:gd name="connsiteY0" fmla="*/ 0 h 5309"/>
                <a:gd name="connsiteX1" fmla="*/ 0 w 83981"/>
                <a:gd name="connsiteY1" fmla="*/ 0 h 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981" h="5309">
                  <a:moveTo>
                    <a:pt x="83982" y="0"/>
                  </a:moveTo>
                  <a:lnTo>
                    <a:pt x="0" y="0"/>
                  </a:lnTo>
                </a:path>
              </a:pathLst>
            </a:custGeom>
            <a:ln w="10626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2557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74E0651A-B3B6-EE78-513E-730602CFC218}"/>
                </a:ext>
              </a:extLst>
            </p:cNvPr>
            <p:cNvSpPr/>
            <p:nvPr/>
          </p:nvSpPr>
          <p:spPr>
            <a:xfrm>
              <a:off x="1757259" y="4244403"/>
              <a:ext cx="83981" cy="5309"/>
            </a:xfrm>
            <a:custGeom>
              <a:avLst/>
              <a:gdLst>
                <a:gd name="connsiteX0" fmla="*/ 83982 w 83981"/>
                <a:gd name="connsiteY0" fmla="*/ 0 h 5309"/>
                <a:gd name="connsiteX1" fmla="*/ 0 w 83981"/>
                <a:gd name="connsiteY1" fmla="*/ 0 h 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981" h="5309">
                  <a:moveTo>
                    <a:pt x="83982" y="0"/>
                  </a:moveTo>
                  <a:lnTo>
                    <a:pt x="0" y="0"/>
                  </a:lnTo>
                </a:path>
              </a:pathLst>
            </a:custGeom>
            <a:ln w="10626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2557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D925032E-98EB-D4AC-7304-C5A37D336E70}"/>
                </a:ext>
              </a:extLst>
            </p:cNvPr>
            <p:cNvSpPr/>
            <p:nvPr/>
          </p:nvSpPr>
          <p:spPr>
            <a:xfrm>
              <a:off x="1757259" y="3883918"/>
              <a:ext cx="83981" cy="5309"/>
            </a:xfrm>
            <a:custGeom>
              <a:avLst/>
              <a:gdLst>
                <a:gd name="connsiteX0" fmla="*/ 83982 w 83981"/>
                <a:gd name="connsiteY0" fmla="*/ 0 h 5309"/>
                <a:gd name="connsiteX1" fmla="*/ 0 w 83981"/>
                <a:gd name="connsiteY1" fmla="*/ 0 h 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981" h="5309">
                  <a:moveTo>
                    <a:pt x="83982" y="0"/>
                  </a:moveTo>
                  <a:lnTo>
                    <a:pt x="0" y="0"/>
                  </a:lnTo>
                </a:path>
              </a:pathLst>
            </a:custGeom>
            <a:ln w="10626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2557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02328678-C7B1-B582-8F13-13C993C25566}"/>
                </a:ext>
              </a:extLst>
            </p:cNvPr>
            <p:cNvSpPr/>
            <p:nvPr/>
          </p:nvSpPr>
          <p:spPr>
            <a:xfrm>
              <a:off x="1757259" y="5326387"/>
              <a:ext cx="83981" cy="5309"/>
            </a:xfrm>
            <a:custGeom>
              <a:avLst/>
              <a:gdLst>
                <a:gd name="connsiteX0" fmla="*/ 83982 w 83981"/>
                <a:gd name="connsiteY0" fmla="*/ 0 h 5309"/>
                <a:gd name="connsiteX1" fmla="*/ 0 w 83981"/>
                <a:gd name="connsiteY1" fmla="*/ 0 h 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981" h="5309">
                  <a:moveTo>
                    <a:pt x="83982" y="0"/>
                  </a:moveTo>
                  <a:lnTo>
                    <a:pt x="0" y="0"/>
                  </a:lnTo>
                </a:path>
              </a:pathLst>
            </a:custGeom>
            <a:ln w="10626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2557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620FA593-04BD-BE9C-08D7-012095D9C246}"/>
                </a:ext>
              </a:extLst>
            </p:cNvPr>
            <p:cNvSpPr/>
            <p:nvPr/>
          </p:nvSpPr>
          <p:spPr>
            <a:xfrm>
              <a:off x="1757259" y="5686872"/>
              <a:ext cx="83981" cy="5309"/>
            </a:xfrm>
            <a:custGeom>
              <a:avLst/>
              <a:gdLst>
                <a:gd name="connsiteX0" fmla="*/ 83982 w 83981"/>
                <a:gd name="connsiteY0" fmla="*/ 0 h 5309"/>
                <a:gd name="connsiteX1" fmla="*/ 0 w 83981"/>
                <a:gd name="connsiteY1" fmla="*/ 0 h 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981" h="5309">
                  <a:moveTo>
                    <a:pt x="83982" y="0"/>
                  </a:moveTo>
                  <a:lnTo>
                    <a:pt x="0" y="0"/>
                  </a:lnTo>
                </a:path>
              </a:pathLst>
            </a:custGeom>
            <a:ln w="10626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2557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43CE9332-DE0A-2E76-86C4-D28A29A3E8BF}"/>
                </a:ext>
              </a:extLst>
            </p:cNvPr>
            <p:cNvSpPr/>
            <p:nvPr/>
          </p:nvSpPr>
          <p:spPr>
            <a:xfrm>
              <a:off x="1757259" y="4604887"/>
              <a:ext cx="83981" cy="5309"/>
            </a:xfrm>
            <a:custGeom>
              <a:avLst/>
              <a:gdLst>
                <a:gd name="connsiteX0" fmla="*/ 83982 w 83981"/>
                <a:gd name="connsiteY0" fmla="*/ 0 h 5309"/>
                <a:gd name="connsiteX1" fmla="*/ 0 w 83981"/>
                <a:gd name="connsiteY1" fmla="*/ 0 h 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981" h="5309">
                  <a:moveTo>
                    <a:pt x="83982" y="0"/>
                  </a:moveTo>
                  <a:lnTo>
                    <a:pt x="0" y="0"/>
                  </a:lnTo>
                </a:path>
              </a:pathLst>
            </a:custGeom>
            <a:ln w="10626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2557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AF36D422-E065-9381-C1D6-4387164DD0CE}"/>
                </a:ext>
              </a:extLst>
            </p:cNvPr>
            <p:cNvSpPr/>
            <p:nvPr/>
          </p:nvSpPr>
          <p:spPr>
            <a:xfrm>
              <a:off x="1757259" y="4965903"/>
              <a:ext cx="83981" cy="5309"/>
            </a:xfrm>
            <a:custGeom>
              <a:avLst/>
              <a:gdLst>
                <a:gd name="connsiteX0" fmla="*/ 83982 w 83981"/>
                <a:gd name="connsiteY0" fmla="*/ 0 h 5309"/>
                <a:gd name="connsiteX1" fmla="*/ 0 w 83981"/>
                <a:gd name="connsiteY1" fmla="*/ 0 h 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981" h="5309">
                  <a:moveTo>
                    <a:pt x="83982" y="0"/>
                  </a:moveTo>
                  <a:lnTo>
                    <a:pt x="0" y="0"/>
                  </a:lnTo>
                </a:path>
              </a:pathLst>
            </a:custGeom>
            <a:ln w="10626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2557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06543252-4E58-6667-CE4A-C141CE5162EF}"/>
                </a:ext>
              </a:extLst>
            </p:cNvPr>
            <p:cNvSpPr/>
            <p:nvPr/>
          </p:nvSpPr>
          <p:spPr>
            <a:xfrm>
              <a:off x="1919376" y="2763709"/>
              <a:ext cx="48369" cy="759194"/>
            </a:xfrm>
            <a:custGeom>
              <a:avLst/>
              <a:gdLst>
                <a:gd name="connsiteX0" fmla="*/ 0 w 48369"/>
                <a:gd name="connsiteY0" fmla="*/ 0 h 759194"/>
                <a:gd name="connsiteX1" fmla="*/ 48369 w 48369"/>
                <a:gd name="connsiteY1" fmla="*/ 0 h 759194"/>
                <a:gd name="connsiteX2" fmla="*/ 48369 w 48369"/>
                <a:gd name="connsiteY2" fmla="*/ 759194 h 759194"/>
                <a:gd name="connsiteX3" fmla="*/ 0 w 48369"/>
                <a:gd name="connsiteY3" fmla="*/ 759194 h 75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759194">
                  <a:moveTo>
                    <a:pt x="0" y="0"/>
                  </a:moveTo>
                  <a:lnTo>
                    <a:pt x="48369" y="0"/>
                  </a:lnTo>
                  <a:lnTo>
                    <a:pt x="48369" y="759194"/>
                  </a:lnTo>
                  <a:lnTo>
                    <a:pt x="0" y="759194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2557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5A3CE733-DF6D-9827-5B6F-9B64D14C39B5}"/>
                </a:ext>
              </a:extLst>
            </p:cNvPr>
            <p:cNvSpPr/>
            <p:nvPr/>
          </p:nvSpPr>
          <p:spPr>
            <a:xfrm>
              <a:off x="1981489" y="2812552"/>
              <a:ext cx="48369" cy="710350"/>
            </a:xfrm>
            <a:custGeom>
              <a:avLst/>
              <a:gdLst>
                <a:gd name="connsiteX0" fmla="*/ 0 w 48369"/>
                <a:gd name="connsiteY0" fmla="*/ 0 h 710350"/>
                <a:gd name="connsiteX1" fmla="*/ 48369 w 48369"/>
                <a:gd name="connsiteY1" fmla="*/ 0 h 710350"/>
                <a:gd name="connsiteX2" fmla="*/ 48369 w 48369"/>
                <a:gd name="connsiteY2" fmla="*/ 710351 h 710350"/>
                <a:gd name="connsiteX3" fmla="*/ 0 w 48369"/>
                <a:gd name="connsiteY3" fmla="*/ 710351 h 71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710350">
                  <a:moveTo>
                    <a:pt x="0" y="0"/>
                  </a:moveTo>
                  <a:lnTo>
                    <a:pt x="48369" y="0"/>
                  </a:lnTo>
                  <a:lnTo>
                    <a:pt x="48369" y="710351"/>
                  </a:lnTo>
                  <a:lnTo>
                    <a:pt x="0" y="710351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2557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E4ADC59C-B6DB-B79C-611C-EED78820A07B}"/>
                </a:ext>
              </a:extLst>
            </p:cNvPr>
            <p:cNvSpPr/>
            <p:nvPr/>
          </p:nvSpPr>
          <p:spPr>
            <a:xfrm>
              <a:off x="2043602" y="3214447"/>
              <a:ext cx="48369" cy="308455"/>
            </a:xfrm>
            <a:custGeom>
              <a:avLst/>
              <a:gdLst>
                <a:gd name="connsiteX0" fmla="*/ 0 w 48369"/>
                <a:gd name="connsiteY0" fmla="*/ 0 h 308455"/>
                <a:gd name="connsiteX1" fmla="*/ 48369 w 48369"/>
                <a:gd name="connsiteY1" fmla="*/ 0 h 308455"/>
                <a:gd name="connsiteX2" fmla="*/ 48369 w 48369"/>
                <a:gd name="connsiteY2" fmla="*/ 308456 h 308455"/>
                <a:gd name="connsiteX3" fmla="*/ 0 w 48369"/>
                <a:gd name="connsiteY3" fmla="*/ 308456 h 308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308455">
                  <a:moveTo>
                    <a:pt x="0" y="0"/>
                  </a:moveTo>
                  <a:lnTo>
                    <a:pt x="48369" y="0"/>
                  </a:lnTo>
                  <a:lnTo>
                    <a:pt x="48369" y="308456"/>
                  </a:lnTo>
                  <a:lnTo>
                    <a:pt x="0" y="308456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2557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BA7CD206-3DA6-D398-4415-E523624CCE22}"/>
                </a:ext>
              </a:extLst>
            </p:cNvPr>
            <p:cNvSpPr/>
            <p:nvPr/>
          </p:nvSpPr>
          <p:spPr>
            <a:xfrm>
              <a:off x="2105715" y="3342395"/>
              <a:ext cx="48369" cy="180507"/>
            </a:xfrm>
            <a:custGeom>
              <a:avLst/>
              <a:gdLst>
                <a:gd name="connsiteX0" fmla="*/ 0 w 48369"/>
                <a:gd name="connsiteY0" fmla="*/ 0 h 180507"/>
                <a:gd name="connsiteX1" fmla="*/ 48369 w 48369"/>
                <a:gd name="connsiteY1" fmla="*/ 0 h 180507"/>
                <a:gd name="connsiteX2" fmla="*/ 48369 w 48369"/>
                <a:gd name="connsiteY2" fmla="*/ 180508 h 180507"/>
                <a:gd name="connsiteX3" fmla="*/ 0 w 48369"/>
                <a:gd name="connsiteY3" fmla="*/ 180508 h 18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80507">
                  <a:moveTo>
                    <a:pt x="0" y="0"/>
                  </a:moveTo>
                  <a:lnTo>
                    <a:pt x="48369" y="0"/>
                  </a:lnTo>
                  <a:lnTo>
                    <a:pt x="48369" y="180508"/>
                  </a:lnTo>
                  <a:lnTo>
                    <a:pt x="0" y="180508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2557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AAD313FF-A37F-683C-5D29-0948075F40EB}"/>
                </a:ext>
              </a:extLst>
            </p:cNvPr>
            <p:cNvSpPr/>
            <p:nvPr/>
          </p:nvSpPr>
          <p:spPr>
            <a:xfrm>
              <a:off x="2167828" y="3383806"/>
              <a:ext cx="48369" cy="139628"/>
            </a:xfrm>
            <a:custGeom>
              <a:avLst/>
              <a:gdLst>
                <a:gd name="connsiteX0" fmla="*/ 0 w 48369"/>
                <a:gd name="connsiteY0" fmla="*/ 0 h 139628"/>
                <a:gd name="connsiteX1" fmla="*/ 48369 w 48369"/>
                <a:gd name="connsiteY1" fmla="*/ 0 h 139628"/>
                <a:gd name="connsiteX2" fmla="*/ 48369 w 48369"/>
                <a:gd name="connsiteY2" fmla="*/ 139628 h 139628"/>
                <a:gd name="connsiteX3" fmla="*/ 0 w 48369"/>
                <a:gd name="connsiteY3" fmla="*/ 139628 h 13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39628">
                  <a:moveTo>
                    <a:pt x="0" y="0"/>
                  </a:moveTo>
                  <a:lnTo>
                    <a:pt x="48369" y="0"/>
                  </a:lnTo>
                  <a:lnTo>
                    <a:pt x="48369" y="139628"/>
                  </a:lnTo>
                  <a:lnTo>
                    <a:pt x="0" y="139628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2557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0C4BECC8-3754-ED6E-11AB-9501EABA0A17}"/>
                </a:ext>
              </a:extLst>
            </p:cNvPr>
            <p:cNvSpPr/>
            <p:nvPr/>
          </p:nvSpPr>
          <p:spPr>
            <a:xfrm>
              <a:off x="2229941" y="3414598"/>
              <a:ext cx="48369" cy="108304"/>
            </a:xfrm>
            <a:custGeom>
              <a:avLst/>
              <a:gdLst>
                <a:gd name="connsiteX0" fmla="*/ 0 w 48369"/>
                <a:gd name="connsiteY0" fmla="*/ 0 h 108304"/>
                <a:gd name="connsiteX1" fmla="*/ 48369 w 48369"/>
                <a:gd name="connsiteY1" fmla="*/ 0 h 108304"/>
                <a:gd name="connsiteX2" fmla="*/ 48369 w 48369"/>
                <a:gd name="connsiteY2" fmla="*/ 108305 h 108304"/>
                <a:gd name="connsiteX3" fmla="*/ 0 w 48369"/>
                <a:gd name="connsiteY3" fmla="*/ 108305 h 108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08304">
                  <a:moveTo>
                    <a:pt x="0" y="0"/>
                  </a:moveTo>
                  <a:lnTo>
                    <a:pt x="48369" y="0"/>
                  </a:lnTo>
                  <a:lnTo>
                    <a:pt x="48369" y="108305"/>
                  </a:lnTo>
                  <a:lnTo>
                    <a:pt x="0" y="108305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2557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E0383144-178F-7610-4A3D-675E9C2AF578}"/>
                </a:ext>
              </a:extLst>
            </p:cNvPr>
            <p:cNvSpPr/>
            <p:nvPr/>
          </p:nvSpPr>
          <p:spPr>
            <a:xfrm>
              <a:off x="2292054" y="3432649"/>
              <a:ext cx="48369" cy="90253"/>
            </a:xfrm>
            <a:custGeom>
              <a:avLst/>
              <a:gdLst>
                <a:gd name="connsiteX0" fmla="*/ 0 w 48369"/>
                <a:gd name="connsiteY0" fmla="*/ 0 h 90253"/>
                <a:gd name="connsiteX1" fmla="*/ 48369 w 48369"/>
                <a:gd name="connsiteY1" fmla="*/ 0 h 90253"/>
                <a:gd name="connsiteX2" fmla="*/ 48369 w 48369"/>
                <a:gd name="connsiteY2" fmla="*/ 90254 h 90253"/>
                <a:gd name="connsiteX3" fmla="*/ 0 w 48369"/>
                <a:gd name="connsiteY3" fmla="*/ 90254 h 90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90253">
                  <a:moveTo>
                    <a:pt x="0" y="0"/>
                  </a:moveTo>
                  <a:lnTo>
                    <a:pt x="48369" y="0"/>
                  </a:lnTo>
                  <a:lnTo>
                    <a:pt x="48369" y="90254"/>
                  </a:lnTo>
                  <a:lnTo>
                    <a:pt x="0" y="90254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2557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F2A25464-04D0-D4B6-F33E-603BF33006C5}"/>
                </a:ext>
              </a:extLst>
            </p:cNvPr>
            <p:cNvSpPr/>
            <p:nvPr/>
          </p:nvSpPr>
          <p:spPr>
            <a:xfrm>
              <a:off x="2354168" y="3468750"/>
              <a:ext cx="48369" cy="54152"/>
            </a:xfrm>
            <a:custGeom>
              <a:avLst/>
              <a:gdLst>
                <a:gd name="connsiteX0" fmla="*/ 0 w 48369"/>
                <a:gd name="connsiteY0" fmla="*/ 0 h 54152"/>
                <a:gd name="connsiteX1" fmla="*/ 48369 w 48369"/>
                <a:gd name="connsiteY1" fmla="*/ 0 h 54152"/>
                <a:gd name="connsiteX2" fmla="*/ 48369 w 48369"/>
                <a:gd name="connsiteY2" fmla="*/ 54152 h 54152"/>
                <a:gd name="connsiteX3" fmla="*/ 0 w 48369"/>
                <a:gd name="connsiteY3" fmla="*/ 54152 h 5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54152">
                  <a:moveTo>
                    <a:pt x="0" y="0"/>
                  </a:moveTo>
                  <a:lnTo>
                    <a:pt x="48369" y="0"/>
                  </a:lnTo>
                  <a:lnTo>
                    <a:pt x="48369" y="54152"/>
                  </a:lnTo>
                  <a:lnTo>
                    <a:pt x="0" y="54152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2557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0D08A199-4F37-A790-5567-56F90018ACB6}"/>
                </a:ext>
              </a:extLst>
            </p:cNvPr>
            <p:cNvSpPr/>
            <p:nvPr/>
          </p:nvSpPr>
          <p:spPr>
            <a:xfrm>
              <a:off x="2632010" y="3522903"/>
              <a:ext cx="48369" cy="32385"/>
            </a:xfrm>
            <a:custGeom>
              <a:avLst/>
              <a:gdLst>
                <a:gd name="connsiteX0" fmla="*/ 0 w 48369"/>
                <a:gd name="connsiteY0" fmla="*/ 0 h 32385"/>
                <a:gd name="connsiteX1" fmla="*/ 48369 w 48369"/>
                <a:gd name="connsiteY1" fmla="*/ 0 h 32385"/>
                <a:gd name="connsiteX2" fmla="*/ 48369 w 48369"/>
                <a:gd name="connsiteY2" fmla="*/ 32385 h 32385"/>
                <a:gd name="connsiteX3" fmla="*/ 0 w 48369"/>
                <a:gd name="connsiteY3" fmla="*/ 32385 h 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32385">
                  <a:moveTo>
                    <a:pt x="0" y="0"/>
                  </a:moveTo>
                  <a:lnTo>
                    <a:pt x="48369" y="0"/>
                  </a:lnTo>
                  <a:lnTo>
                    <a:pt x="48369" y="32385"/>
                  </a:lnTo>
                  <a:lnTo>
                    <a:pt x="0" y="32385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EBC71296-4703-676C-7471-CD59A67D2DB9}"/>
                </a:ext>
              </a:extLst>
            </p:cNvPr>
            <p:cNvSpPr/>
            <p:nvPr/>
          </p:nvSpPr>
          <p:spPr>
            <a:xfrm>
              <a:off x="2694896" y="3522903"/>
              <a:ext cx="48369" cy="46188"/>
            </a:xfrm>
            <a:custGeom>
              <a:avLst/>
              <a:gdLst>
                <a:gd name="connsiteX0" fmla="*/ 0 w 48369"/>
                <a:gd name="connsiteY0" fmla="*/ 0 h 46188"/>
                <a:gd name="connsiteX1" fmla="*/ 48369 w 48369"/>
                <a:gd name="connsiteY1" fmla="*/ 0 h 46188"/>
                <a:gd name="connsiteX2" fmla="*/ 48369 w 48369"/>
                <a:gd name="connsiteY2" fmla="*/ 46189 h 46188"/>
                <a:gd name="connsiteX3" fmla="*/ 0 w 48369"/>
                <a:gd name="connsiteY3" fmla="*/ 46189 h 4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46188">
                  <a:moveTo>
                    <a:pt x="0" y="0"/>
                  </a:moveTo>
                  <a:lnTo>
                    <a:pt x="48369" y="0"/>
                  </a:lnTo>
                  <a:lnTo>
                    <a:pt x="48369" y="46189"/>
                  </a:lnTo>
                  <a:lnTo>
                    <a:pt x="0" y="46189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7F30EB5C-2BC9-114A-EE27-6318A5112AB7}"/>
                </a:ext>
              </a:extLst>
            </p:cNvPr>
            <p:cNvSpPr/>
            <p:nvPr/>
          </p:nvSpPr>
          <p:spPr>
            <a:xfrm>
              <a:off x="2757782" y="3522903"/>
              <a:ext cx="48369" cy="46188"/>
            </a:xfrm>
            <a:custGeom>
              <a:avLst/>
              <a:gdLst>
                <a:gd name="connsiteX0" fmla="*/ 0 w 48369"/>
                <a:gd name="connsiteY0" fmla="*/ 0 h 46188"/>
                <a:gd name="connsiteX1" fmla="*/ 48369 w 48369"/>
                <a:gd name="connsiteY1" fmla="*/ 0 h 46188"/>
                <a:gd name="connsiteX2" fmla="*/ 48369 w 48369"/>
                <a:gd name="connsiteY2" fmla="*/ 46189 h 46188"/>
                <a:gd name="connsiteX3" fmla="*/ 0 w 48369"/>
                <a:gd name="connsiteY3" fmla="*/ 46189 h 4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46188">
                  <a:moveTo>
                    <a:pt x="0" y="0"/>
                  </a:moveTo>
                  <a:lnTo>
                    <a:pt x="48369" y="0"/>
                  </a:lnTo>
                  <a:lnTo>
                    <a:pt x="48369" y="46189"/>
                  </a:lnTo>
                  <a:lnTo>
                    <a:pt x="0" y="46189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522221E-B4DD-2C88-71B3-6BD22427F70F}"/>
                </a:ext>
              </a:extLst>
            </p:cNvPr>
            <p:cNvSpPr/>
            <p:nvPr/>
          </p:nvSpPr>
          <p:spPr>
            <a:xfrm>
              <a:off x="2820668" y="3522903"/>
              <a:ext cx="48369" cy="46188"/>
            </a:xfrm>
            <a:custGeom>
              <a:avLst/>
              <a:gdLst>
                <a:gd name="connsiteX0" fmla="*/ 0 w 48369"/>
                <a:gd name="connsiteY0" fmla="*/ 0 h 46188"/>
                <a:gd name="connsiteX1" fmla="*/ 48369 w 48369"/>
                <a:gd name="connsiteY1" fmla="*/ 0 h 46188"/>
                <a:gd name="connsiteX2" fmla="*/ 48369 w 48369"/>
                <a:gd name="connsiteY2" fmla="*/ 46189 h 46188"/>
                <a:gd name="connsiteX3" fmla="*/ 0 w 48369"/>
                <a:gd name="connsiteY3" fmla="*/ 46189 h 46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46188">
                  <a:moveTo>
                    <a:pt x="0" y="0"/>
                  </a:moveTo>
                  <a:lnTo>
                    <a:pt x="48369" y="0"/>
                  </a:lnTo>
                  <a:lnTo>
                    <a:pt x="48369" y="46189"/>
                  </a:lnTo>
                  <a:lnTo>
                    <a:pt x="0" y="46189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1C5657EF-7505-334A-E29F-5C4679964AEF}"/>
                </a:ext>
              </a:extLst>
            </p:cNvPr>
            <p:cNvSpPr/>
            <p:nvPr/>
          </p:nvSpPr>
          <p:spPr>
            <a:xfrm>
              <a:off x="2883554" y="3522903"/>
              <a:ext cx="48369" cy="58399"/>
            </a:xfrm>
            <a:custGeom>
              <a:avLst/>
              <a:gdLst>
                <a:gd name="connsiteX0" fmla="*/ 0 w 48369"/>
                <a:gd name="connsiteY0" fmla="*/ 0 h 58399"/>
                <a:gd name="connsiteX1" fmla="*/ 48369 w 48369"/>
                <a:gd name="connsiteY1" fmla="*/ 0 h 58399"/>
                <a:gd name="connsiteX2" fmla="*/ 48369 w 48369"/>
                <a:gd name="connsiteY2" fmla="*/ 58400 h 58399"/>
                <a:gd name="connsiteX3" fmla="*/ 0 w 48369"/>
                <a:gd name="connsiteY3" fmla="*/ 58400 h 5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58399">
                  <a:moveTo>
                    <a:pt x="0" y="0"/>
                  </a:moveTo>
                  <a:lnTo>
                    <a:pt x="48369" y="0"/>
                  </a:lnTo>
                  <a:lnTo>
                    <a:pt x="48369" y="58400"/>
                  </a:lnTo>
                  <a:lnTo>
                    <a:pt x="0" y="58400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7DD467C8-D783-41DD-6AB0-94E74A839CE7}"/>
                </a:ext>
              </a:extLst>
            </p:cNvPr>
            <p:cNvSpPr/>
            <p:nvPr/>
          </p:nvSpPr>
          <p:spPr>
            <a:xfrm>
              <a:off x="2946440" y="3522903"/>
              <a:ext cx="48369" cy="80697"/>
            </a:xfrm>
            <a:custGeom>
              <a:avLst/>
              <a:gdLst>
                <a:gd name="connsiteX0" fmla="*/ 0 w 48369"/>
                <a:gd name="connsiteY0" fmla="*/ 0 h 80697"/>
                <a:gd name="connsiteX1" fmla="*/ 48369 w 48369"/>
                <a:gd name="connsiteY1" fmla="*/ 0 h 80697"/>
                <a:gd name="connsiteX2" fmla="*/ 48369 w 48369"/>
                <a:gd name="connsiteY2" fmla="*/ 80698 h 80697"/>
                <a:gd name="connsiteX3" fmla="*/ 0 w 48369"/>
                <a:gd name="connsiteY3" fmla="*/ 80698 h 80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80697">
                  <a:moveTo>
                    <a:pt x="0" y="0"/>
                  </a:moveTo>
                  <a:lnTo>
                    <a:pt x="48369" y="0"/>
                  </a:lnTo>
                  <a:lnTo>
                    <a:pt x="48369" y="80698"/>
                  </a:lnTo>
                  <a:lnTo>
                    <a:pt x="0" y="80698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EA1962B2-511E-FFF7-04D9-922535A68325}"/>
                </a:ext>
              </a:extLst>
            </p:cNvPr>
            <p:cNvSpPr/>
            <p:nvPr/>
          </p:nvSpPr>
          <p:spPr>
            <a:xfrm>
              <a:off x="3009326" y="3522903"/>
              <a:ext cx="48369" cy="92377"/>
            </a:xfrm>
            <a:custGeom>
              <a:avLst/>
              <a:gdLst>
                <a:gd name="connsiteX0" fmla="*/ 0 w 48369"/>
                <a:gd name="connsiteY0" fmla="*/ 0 h 92377"/>
                <a:gd name="connsiteX1" fmla="*/ 48369 w 48369"/>
                <a:gd name="connsiteY1" fmla="*/ 0 h 92377"/>
                <a:gd name="connsiteX2" fmla="*/ 48369 w 48369"/>
                <a:gd name="connsiteY2" fmla="*/ 92377 h 92377"/>
                <a:gd name="connsiteX3" fmla="*/ 0 w 48369"/>
                <a:gd name="connsiteY3" fmla="*/ 92377 h 92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92377">
                  <a:moveTo>
                    <a:pt x="0" y="0"/>
                  </a:moveTo>
                  <a:lnTo>
                    <a:pt x="48369" y="0"/>
                  </a:lnTo>
                  <a:lnTo>
                    <a:pt x="48369" y="92377"/>
                  </a:lnTo>
                  <a:lnTo>
                    <a:pt x="0" y="92377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B492A1B0-D0F6-9BA9-A767-866B7F0C7F4F}"/>
                </a:ext>
              </a:extLst>
            </p:cNvPr>
            <p:cNvSpPr/>
            <p:nvPr/>
          </p:nvSpPr>
          <p:spPr>
            <a:xfrm>
              <a:off x="3072212" y="3522903"/>
              <a:ext cx="48369" cy="134849"/>
            </a:xfrm>
            <a:custGeom>
              <a:avLst/>
              <a:gdLst>
                <a:gd name="connsiteX0" fmla="*/ 0 w 48369"/>
                <a:gd name="connsiteY0" fmla="*/ 0 h 134849"/>
                <a:gd name="connsiteX1" fmla="*/ 48369 w 48369"/>
                <a:gd name="connsiteY1" fmla="*/ 0 h 134849"/>
                <a:gd name="connsiteX2" fmla="*/ 48369 w 48369"/>
                <a:gd name="connsiteY2" fmla="*/ 134850 h 134849"/>
                <a:gd name="connsiteX3" fmla="*/ 0 w 48369"/>
                <a:gd name="connsiteY3" fmla="*/ 134850 h 13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34849">
                  <a:moveTo>
                    <a:pt x="0" y="0"/>
                  </a:moveTo>
                  <a:lnTo>
                    <a:pt x="48369" y="0"/>
                  </a:lnTo>
                  <a:lnTo>
                    <a:pt x="48369" y="134850"/>
                  </a:lnTo>
                  <a:lnTo>
                    <a:pt x="0" y="134850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8ACCE8E4-986D-DF47-E02F-825CB63F02CA}"/>
                </a:ext>
              </a:extLst>
            </p:cNvPr>
            <p:cNvSpPr/>
            <p:nvPr/>
          </p:nvSpPr>
          <p:spPr>
            <a:xfrm>
              <a:off x="3197984" y="3522903"/>
              <a:ext cx="48369" cy="186878"/>
            </a:xfrm>
            <a:custGeom>
              <a:avLst/>
              <a:gdLst>
                <a:gd name="connsiteX0" fmla="*/ 0 w 48369"/>
                <a:gd name="connsiteY0" fmla="*/ 0 h 186878"/>
                <a:gd name="connsiteX1" fmla="*/ 48369 w 48369"/>
                <a:gd name="connsiteY1" fmla="*/ 0 h 186878"/>
                <a:gd name="connsiteX2" fmla="*/ 48369 w 48369"/>
                <a:gd name="connsiteY2" fmla="*/ 186879 h 186878"/>
                <a:gd name="connsiteX3" fmla="*/ 0 w 48369"/>
                <a:gd name="connsiteY3" fmla="*/ 186879 h 18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86878">
                  <a:moveTo>
                    <a:pt x="0" y="0"/>
                  </a:moveTo>
                  <a:lnTo>
                    <a:pt x="48369" y="0"/>
                  </a:lnTo>
                  <a:lnTo>
                    <a:pt x="48369" y="186879"/>
                  </a:lnTo>
                  <a:lnTo>
                    <a:pt x="0" y="186879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0A1564CB-3088-4685-4ABB-1F8C4BEEA19F}"/>
                </a:ext>
              </a:extLst>
            </p:cNvPr>
            <p:cNvSpPr/>
            <p:nvPr/>
          </p:nvSpPr>
          <p:spPr>
            <a:xfrm>
              <a:off x="3260870" y="3522903"/>
              <a:ext cx="48369" cy="197496"/>
            </a:xfrm>
            <a:custGeom>
              <a:avLst/>
              <a:gdLst>
                <a:gd name="connsiteX0" fmla="*/ 0 w 48369"/>
                <a:gd name="connsiteY0" fmla="*/ 0 h 197496"/>
                <a:gd name="connsiteX1" fmla="*/ 48369 w 48369"/>
                <a:gd name="connsiteY1" fmla="*/ 0 h 197496"/>
                <a:gd name="connsiteX2" fmla="*/ 48369 w 48369"/>
                <a:gd name="connsiteY2" fmla="*/ 197497 h 197496"/>
                <a:gd name="connsiteX3" fmla="*/ 0 w 48369"/>
                <a:gd name="connsiteY3" fmla="*/ 197497 h 19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97496">
                  <a:moveTo>
                    <a:pt x="0" y="0"/>
                  </a:moveTo>
                  <a:lnTo>
                    <a:pt x="48369" y="0"/>
                  </a:lnTo>
                  <a:lnTo>
                    <a:pt x="48369" y="197497"/>
                  </a:lnTo>
                  <a:lnTo>
                    <a:pt x="0" y="197497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278D548D-DDA0-FDFE-12E2-0AE88D8D4ACF}"/>
                </a:ext>
              </a:extLst>
            </p:cNvPr>
            <p:cNvSpPr/>
            <p:nvPr/>
          </p:nvSpPr>
          <p:spPr>
            <a:xfrm>
              <a:off x="3323756" y="3522903"/>
              <a:ext cx="48369" cy="220325"/>
            </a:xfrm>
            <a:custGeom>
              <a:avLst/>
              <a:gdLst>
                <a:gd name="connsiteX0" fmla="*/ 0 w 48369"/>
                <a:gd name="connsiteY0" fmla="*/ 0 h 220325"/>
                <a:gd name="connsiteX1" fmla="*/ 48369 w 48369"/>
                <a:gd name="connsiteY1" fmla="*/ 0 h 220325"/>
                <a:gd name="connsiteX2" fmla="*/ 48369 w 48369"/>
                <a:gd name="connsiteY2" fmla="*/ 220326 h 220325"/>
                <a:gd name="connsiteX3" fmla="*/ 0 w 48369"/>
                <a:gd name="connsiteY3" fmla="*/ 220326 h 22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220325">
                  <a:moveTo>
                    <a:pt x="0" y="0"/>
                  </a:moveTo>
                  <a:lnTo>
                    <a:pt x="48369" y="0"/>
                  </a:lnTo>
                  <a:lnTo>
                    <a:pt x="48369" y="220326"/>
                  </a:lnTo>
                  <a:lnTo>
                    <a:pt x="0" y="220326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022B22F5-4C29-D0E1-E95F-1BA86B38FFAE}"/>
                </a:ext>
              </a:extLst>
            </p:cNvPr>
            <p:cNvSpPr/>
            <p:nvPr/>
          </p:nvSpPr>
          <p:spPr>
            <a:xfrm>
              <a:off x="3386642" y="3522903"/>
              <a:ext cx="48369" cy="220325"/>
            </a:xfrm>
            <a:custGeom>
              <a:avLst/>
              <a:gdLst>
                <a:gd name="connsiteX0" fmla="*/ 0 w 48369"/>
                <a:gd name="connsiteY0" fmla="*/ 0 h 220325"/>
                <a:gd name="connsiteX1" fmla="*/ 48369 w 48369"/>
                <a:gd name="connsiteY1" fmla="*/ 0 h 220325"/>
                <a:gd name="connsiteX2" fmla="*/ 48369 w 48369"/>
                <a:gd name="connsiteY2" fmla="*/ 220326 h 220325"/>
                <a:gd name="connsiteX3" fmla="*/ 0 w 48369"/>
                <a:gd name="connsiteY3" fmla="*/ 220326 h 22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220325">
                  <a:moveTo>
                    <a:pt x="0" y="0"/>
                  </a:moveTo>
                  <a:lnTo>
                    <a:pt x="48369" y="0"/>
                  </a:lnTo>
                  <a:lnTo>
                    <a:pt x="48369" y="220326"/>
                  </a:lnTo>
                  <a:lnTo>
                    <a:pt x="0" y="220326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C22D64D9-4D70-DCEC-5C4A-9E098B047DE3}"/>
                </a:ext>
              </a:extLst>
            </p:cNvPr>
            <p:cNvSpPr/>
            <p:nvPr/>
          </p:nvSpPr>
          <p:spPr>
            <a:xfrm>
              <a:off x="3575300" y="3522903"/>
              <a:ext cx="48369" cy="243685"/>
            </a:xfrm>
            <a:custGeom>
              <a:avLst/>
              <a:gdLst>
                <a:gd name="connsiteX0" fmla="*/ 0 w 48369"/>
                <a:gd name="connsiteY0" fmla="*/ 0 h 243685"/>
                <a:gd name="connsiteX1" fmla="*/ 48369 w 48369"/>
                <a:gd name="connsiteY1" fmla="*/ 0 h 243685"/>
                <a:gd name="connsiteX2" fmla="*/ 48369 w 48369"/>
                <a:gd name="connsiteY2" fmla="*/ 243685 h 243685"/>
                <a:gd name="connsiteX3" fmla="*/ 0 w 48369"/>
                <a:gd name="connsiteY3" fmla="*/ 243685 h 24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243685">
                  <a:moveTo>
                    <a:pt x="0" y="0"/>
                  </a:moveTo>
                  <a:lnTo>
                    <a:pt x="48369" y="0"/>
                  </a:lnTo>
                  <a:lnTo>
                    <a:pt x="48369" y="243685"/>
                  </a:lnTo>
                  <a:lnTo>
                    <a:pt x="0" y="243685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62B84799-C382-D332-ACA0-DF09DB05ED29}"/>
                </a:ext>
              </a:extLst>
            </p:cNvPr>
            <p:cNvSpPr/>
            <p:nvPr/>
          </p:nvSpPr>
          <p:spPr>
            <a:xfrm>
              <a:off x="3701072" y="3522903"/>
              <a:ext cx="48369" cy="261205"/>
            </a:xfrm>
            <a:custGeom>
              <a:avLst/>
              <a:gdLst>
                <a:gd name="connsiteX0" fmla="*/ 0 w 48369"/>
                <a:gd name="connsiteY0" fmla="*/ 0 h 261205"/>
                <a:gd name="connsiteX1" fmla="*/ 48369 w 48369"/>
                <a:gd name="connsiteY1" fmla="*/ 0 h 261205"/>
                <a:gd name="connsiteX2" fmla="*/ 48369 w 48369"/>
                <a:gd name="connsiteY2" fmla="*/ 261205 h 261205"/>
                <a:gd name="connsiteX3" fmla="*/ 0 w 48369"/>
                <a:gd name="connsiteY3" fmla="*/ 261205 h 26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261205">
                  <a:moveTo>
                    <a:pt x="0" y="0"/>
                  </a:moveTo>
                  <a:lnTo>
                    <a:pt x="48369" y="0"/>
                  </a:lnTo>
                  <a:lnTo>
                    <a:pt x="48369" y="261205"/>
                  </a:lnTo>
                  <a:lnTo>
                    <a:pt x="0" y="261205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6B45F00-5A73-7E02-21F9-93367D38ABB3}"/>
                </a:ext>
              </a:extLst>
            </p:cNvPr>
            <p:cNvSpPr/>
            <p:nvPr/>
          </p:nvSpPr>
          <p:spPr>
            <a:xfrm>
              <a:off x="3826844" y="3522903"/>
              <a:ext cx="48369" cy="274477"/>
            </a:xfrm>
            <a:custGeom>
              <a:avLst/>
              <a:gdLst>
                <a:gd name="connsiteX0" fmla="*/ 0 w 48369"/>
                <a:gd name="connsiteY0" fmla="*/ 0 h 274477"/>
                <a:gd name="connsiteX1" fmla="*/ 48369 w 48369"/>
                <a:gd name="connsiteY1" fmla="*/ 0 h 274477"/>
                <a:gd name="connsiteX2" fmla="*/ 48369 w 48369"/>
                <a:gd name="connsiteY2" fmla="*/ 274478 h 274477"/>
                <a:gd name="connsiteX3" fmla="*/ 0 w 48369"/>
                <a:gd name="connsiteY3" fmla="*/ 274478 h 27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274477">
                  <a:moveTo>
                    <a:pt x="0" y="0"/>
                  </a:moveTo>
                  <a:lnTo>
                    <a:pt x="48369" y="0"/>
                  </a:lnTo>
                  <a:lnTo>
                    <a:pt x="48369" y="274478"/>
                  </a:lnTo>
                  <a:lnTo>
                    <a:pt x="0" y="274478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81F3C641-2AD6-0DBB-BA72-C4747CBD22A3}"/>
                </a:ext>
              </a:extLst>
            </p:cNvPr>
            <p:cNvSpPr/>
            <p:nvPr/>
          </p:nvSpPr>
          <p:spPr>
            <a:xfrm>
              <a:off x="3889730" y="3522903"/>
              <a:ext cx="48369" cy="274477"/>
            </a:xfrm>
            <a:custGeom>
              <a:avLst/>
              <a:gdLst>
                <a:gd name="connsiteX0" fmla="*/ 0 w 48369"/>
                <a:gd name="connsiteY0" fmla="*/ 0 h 274477"/>
                <a:gd name="connsiteX1" fmla="*/ 48369 w 48369"/>
                <a:gd name="connsiteY1" fmla="*/ 0 h 274477"/>
                <a:gd name="connsiteX2" fmla="*/ 48369 w 48369"/>
                <a:gd name="connsiteY2" fmla="*/ 274478 h 274477"/>
                <a:gd name="connsiteX3" fmla="*/ 0 w 48369"/>
                <a:gd name="connsiteY3" fmla="*/ 274478 h 27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274477">
                  <a:moveTo>
                    <a:pt x="0" y="0"/>
                  </a:moveTo>
                  <a:lnTo>
                    <a:pt x="48369" y="0"/>
                  </a:lnTo>
                  <a:lnTo>
                    <a:pt x="48369" y="274478"/>
                  </a:lnTo>
                  <a:lnTo>
                    <a:pt x="0" y="274478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A5CC112-6F73-A9D8-38BB-8832A9FF672F}"/>
                </a:ext>
              </a:extLst>
            </p:cNvPr>
            <p:cNvSpPr/>
            <p:nvPr/>
          </p:nvSpPr>
          <p:spPr>
            <a:xfrm>
              <a:off x="3952616" y="3522903"/>
              <a:ext cx="48369" cy="293059"/>
            </a:xfrm>
            <a:custGeom>
              <a:avLst/>
              <a:gdLst>
                <a:gd name="connsiteX0" fmla="*/ 0 w 48369"/>
                <a:gd name="connsiteY0" fmla="*/ 0 h 293059"/>
                <a:gd name="connsiteX1" fmla="*/ 48369 w 48369"/>
                <a:gd name="connsiteY1" fmla="*/ 0 h 293059"/>
                <a:gd name="connsiteX2" fmla="*/ 48369 w 48369"/>
                <a:gd name="connsiteY2" fmla="*/ 293060 h 293059"/>
                <a:gd name="connsiteX3" fmla="*/ 0 w 48369"/>
                <a:gd name="connsiteY3" fmla="*/ 293060 h 293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293059">
                  <a:moveTo>
                    <a:pt x="0" y="0"/>
                  </a:moveTo>
                  <a:lnTo>
                    <a:pt x="48369" y="0"/>
                  </a:lnTo>
                  <a:lnTo>
                    <a:pt x="48369" y="293060"/>
                  </a:lnTo>
                  <a:lnTo>
                    <a:pt x="0" y="293060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C3897AE2-1847-3822-4F45-30B8BF575585}"/>
                </a:ext>
              </a:extLst>
            </p:cNvPr>
            <p:cNvSpPr/>
            <p:nvPr/>
          </p:nvSpPr>
          <p:spPr>
            <a:xfrm>
              <a:off x="4015502" y="3522903"/>
              <a:ext cx="48369" cy="293059"/>
            </a:xfrm>
            <a:custGeom>
              <a:avLst/>
              <a:gdLst>
                <a:gd name="connsiteX0" fmla="*/ 0 w 48369"/>
                <a:gd name="connsiteY0" fmla="*/ 0 h 293059"/>
                <a:gd name="connsiteX1" fmla="*/ 48369 w 48369"/>
                <a:gd name="connsiteY1" fmla="*/ 0 h 293059"/>
                <a:gd name="connsiteX2" fmla="*/ 48369 w 48369"/>
                <a:gd name="connsiteY2" fmla="*/ 293060 h 293059"/>
                <a:gd name="connsiteX3" fmla="*/ 0 w 48369"/>
                <a:gd name="connsiteY3" fmla="*/ 293060 h 293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293059">
                  <a:moveTo>
                    <a:pt x="0" y="0"/>
                  </a:moveTo>
                  <a:lnTo>
                    <a:pt x="48369" y="0"/>
                  </a:lnTo>
                  <a:lnTo>
                    <a:pt x="48369" y="293060"/>
                  </a:lnTo>
                  <a:lnTo>
                    <a:pt x="0" y="293060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76E249EE-1893-2561-DE41-74EF0DC64E7F}"/>
                </a:ext>
              </a:extLst>
            </p:cNvPr>
            <p:cNvSpPr/>
            <p:nvPr/>
          </p:nvSpPr>
          <p:spPr>
            <a:xfrm>
              <a:off x="4141274" y="3522903"/>
              <a:ext cx="48369" cy="304739"/>
            </a:xfrm>
            <a:custGeom>
              <a:avLst/>
              <a:gdLst>
                <a:gd name="connsiteX0" fmla="*/ 0 w 48369"/>
                <a:gd name="connsiteY0" fmla="*/ 0 h 304739"/>
                <a:gd name="connsiteX1" fmla="*/ 48369 w 48369"/>
                <a:gd name="connsiteY1" fmla="*/ 0 h 304739"/>
                <a:gd name="connsiteX2" fmla="*/ 48369 w 48369"/>
                <a:gd name="connsiteY2" fmla="*/ 304740 h 304739"/>
                <a:gd name="connsiteX3" fmla="*/ 0 w 48369"/>
                <a:gd name="connsiteY3" fmla="*/ 304740 h 30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304739">
                  <a:moveTo>
                    <a:pt x="0" y="0"/>
                  </a:moveTo>
                  <a:lnTo>
                    <a:pt x="48369" y="0"/>
                  </a:lnTo>
                  <a:lnTo>
                    <a:pt x="48369" y="304740"/>
                  </a:lnTo>
                  <a:lnTo>
                    <a:pt x="0" y="304740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6D707D73-0414-7E22-FE17-B47276B29A99}"/>
                </a:ext>
              </a:extLst>
            </p:cNvPr>
            <p:cNvSpPr/>
            <p:nvPr/>
          </p:nvSpPr>
          <p:spPr>
            <a:xfrm>
              <a:off x="4204160" y="3522903"/>
              <a:ext cx="48369" cy="304739"/>
            </a:xfrm>
            <a:custGeom>
              <a:avLst/>
              <a:gdLst>
                <a:gd name="connsiteX0" fmla="*/ 0 w 48369"/>
                <a:gd name="connsiteY0" fmla="*/ 0 h 304739"/>
                <a:gd name="connsiteX1" fmla="*/ 48369 w 48369"/>
                <a:gd name="connsiteY1" fmla="*/ 0 h 304739"/>
                <a:gd name="connsiteX2" fmla="*/ 48369 w 48369"/>
                <a:gd name="connsiteY2" fmla="*/ 304740 h 304739"/>
                <a:gd name="connsiteX3" fmla="*/ 0 w 48369"/>
                <a:gd name="connsiteY3" fmla="*/ 304740 h 30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304739">
                  <a:moveTo>
                    <a:pt x="0" y="0"/>
                  </a:moveTo>
                  <a:lnTo>
                    <a:pt x="48369" y="0"/>
                  </a:lnTo>
                  <a:lnTo>
                    <a:pt x="48369" y="304740"/>
                  </a:lnTo>
                  <a:lnTo>
                    <a:pt x="0" y="304740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955FC911-5196-5669-0796-118DC4AE706C}"/>
                </a:ext>
              </a:extLst>
            </p:cNvPr>
            <p:cNvSpPr/>
            <p:nvPr/>
          </p:nvSpPr>
          <p:spPr>
            <a:xfrm>
              <a:off x="4267046" y="3522903"/>
              <a:ext cx="48369" cy="310048"/>
            </a:xfrm>
            <a:custGeom>
              <a:avLst/>
              <a:gdLst>
                <a:gd name="connsiteX0" fmla="*/ 0 w 48369"/>
                <a:gd name="connsiteY0" fmla="*/ 0 h 310048"/>
                <a:gd name="connsiteX1" fmla="*/ 48369 w 48369"/>
                <a:gd name="connsiteY1" fmla="*/ 0 h 310048"/>
                <a:gd name="connsiteX2" fmla="*/ 48369 w 48369"/>
                <a:gd name="connsiteY2" fmla="*/ 310049 h 310048"/>
                <a:gd name="connsiteX3" fmla="*/ 0 w 48369"/>
                <a:gd name="connsiteY3" fmla="*/ 310049 h 31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310048">
                  <a:moveTo>
                    <a:pt x="0" y="0"/>
                  </a:moveTo>
                  <a:lnTo>
                    <a:pt x="48369" y="0"/>
                  </a:lnTo>
                  <a:lnTo>
                    <a:pt x="48369" y="310049"/>
                  </a:lnTo>
                  <a:lnTo>
                    <a:pt x="0" y="310049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99160F83-B889-22EC-73F0-FFD5EBED1A07}"/>
                </a:ext>
              </a:extLst>
            </p:cNvPr>
            <p:cNvSpPr/>
            <p:nvPr/>
          </p:nvSpPr>
          <p:spPr>
            <a:xfrm>
              <a:off x="4329932" y="3522903"/>
              <a:ext cx="48369" cy="310048"/>
            </a:xfrm>
            <a:custGeom>
              <a:avLst/>
              <a:gdLst>
                <a:gd name="connsiteX0" fmla="*/ 0 w 48369"/>
                <a:gd name="connsiteY0" fmla="*/ 0 h 310048"/>
                <a:gd name="connsiteX1" fmla="*/ 48369 w 48369"/>
                <a:gd name="connsiteY1" fmla="*/ 0 h 310048"/>
                <a:gd name="connsiteX2" fmla="*/ 48369 w 48369"/>
                <a:gd name="connsiteY2" fmla="*/ 310049 h 310048"/>
                <a:gd name="connsiteX3" fmla="*/ 0 w 48369"/>
                <a:gd name="connsiteY3" fmla="*/ 310049 h 31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310048">
                  <a:moveTo>
                    <a:pt x="0" y="0"/>
                  </a:moveTo>
                  <a:lnTo>
                    <a:pt x="48369" y="0"/>
                  </a:lnTo>
                  <a:lnTo>
                    <a:pt x="48369" y="310049"/>
                  </a:lnTo>
                  <a:lnTo>
                    <a:pt x="0" y="310049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20EFB4FD-EBD8-B7E9-073C-88BCD5652995}"/>
                </a:ext>
              </a:extLst>
            </p:cNvPr>
            <p:cNvSpPr/>
            <p:nvPr/>
          </p:nvSpPr>
          <p:spPr>
            <a:xfrm>
              <a:off x="4392818" y="3522903"/>
              <a:ext cx="48369" cy="323321"/>
            </a:xfrm>
            <a:custGeom>
              <a:avLst/>
              <a:gdLst>
                <a:gd name="connsiteX0" fmla="*/ 0 w 48369"/>
                <a:gd name="connsiteY0" fmla="*/ 0 h 323321"/>
                <a:gd name="connsiteX1" fmla="*/ 48369 w 48369"/>
                <a:gd name="connsiteY1" fmla="*/ 0 h 323321"/>
                <a:gd name="connsiteX2" fmla="*/ 48369 w 48369"/>
                <a:gd name="connsiteY2" fmla="*/ 323321 h 323321"/>
                <a:gd name="connsiteX3" fmla="*/ 0 w 48369"/>
                <a:gd name="connsiteY3" fmla="*/ 323321 h 32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323321">
                  <a:moveTo>
                    <a:pt x="0" y="0"/>
                  </a:moveTo>
                  <a:lnTo>
                    <a:pt x="48369" y="0"/>
                  </a:lnTo>
                  <a:lnTo>
                    <a:pt x="48369" y="323321"/>
                  </a:lnTo>
                  <a:lnTo>
                    <a:pt x="0" y="323321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3C6E2AC1-E642-3F1C-B43A-FA1B064B267C}"/>
                </a:ext>
              </a:extLst>
            </p:cNvPr>
            <p:cNvSpPr/>
            <p:nvPr/>
          </p:nvSpPr>
          <p:spPr>
            <a:xfrm>
              <a:off x="4455704" y="3522903"/>
              <a:ext cx="48369" cy="323321"/>
            </a:xfrm>
            <a:custGeom>
              <a:avLst/>
              <a:gdLst>
                <a:gd name="connsiteX0" fmla="*/ 0 w 48369"/>
                <a:gd name="connsiteY0" fmla="*/ 0 h 323321"/>
                <a:gd name="connsiteX1" fmla="*/ 48369 w 48369"/>
                <a:gd name="connsiteY1" fmla="*/ 0 h 323321"/>
                <a:gd name="connsiteX2" fmla="*/ 48369 w 48369"/>
                <a:gd name="connsiteY2" fmla="*/ 323321 h 323321"/>
                <a:gd name="connsiteX3" fmla="*/ 0 w 48369"/>
                <a:gd name="connsiteY3" fmla="*/ 323321 h 32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323321">
                  <a:moveTo>
                    <a:pt x="0" y="0"/>
                  </a:moveTo>
                  <a:lnTo>
                    <a:pt x="48369" y="0"/>
                  </a:lnTo>
                  <a:lnTo>
                    <a:pt x="48369" y="323321"/>
                  </a:lnTo>
                  <a:lnTo>
                    <a:pt x="0" y="323321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471E4DAB-97FF-5A1B-1E46-99DAC077F6FC}"/>
                </a:ext>
              </a:extLst>
            </p:cNvPr>
            <p:cNvSpPr/>
            <p:nvPr/>
          </p:nvSpPr>
          <p:spPr>
            <a:xfrm>
              <a:off x="4707248" y="3522903"/>
              <a:ext cx="48369" cy="353582"/>
            </a:xfrm>
            <a:custGeom>
              <a:avLst/>
              <a:gdLst>
                <a:gd name="connsiteX0" fmla="*/ 0 w 48369"/>
                <a:gd name="connsiteY0" fmla="*/ 0 h 353582"/>
                <a:gd name="connsiteX1" fmla="*/ 48369 w 48369"/>
                <a:gd name="connsiteY1" fmla="*/ 0 h 353582"/>
                <a:gd name="connsiteX2" fmla="*/ 48369 w 48369"/>
                <a:gd name="connsiteY2" fmla="*/ 353583 h 353582"/>
                <a:gd name="connsiteX3" fmla="*/ 0 w 48369"/>
                <a:gd name="connsiteY3" fmla="*/ 353583 h 353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353582">
                  <a:moveTo>
                    <a:pt x="0" y="0"/>
                  </a:moveTo>
                  <a:lnTo>
                    <a:pt x="48369" y="0"/>
                  </a:lnTo>
                  <a:lnTo>
                    <a:pt x="48369" y="353583"/>
                  </a:lnTo>
                  <a:lnTo>
                    <a:pt x="0" y="353583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3A3CA985-E078-91B3-CFFA-EA510B9CDF9D}"/>
                </a:ext>
              </a:extLst>
            </p:cNvPr>
            <p:cNvSpPr/>
            <p:nvPr/>
          </p:nvSpPr>
          <p:spPr>
            <a:xfrm>
              <a:off x="4770134" y="3522903"/>
              <a:ext cx="48369" cy="370040"/>
            </a:xfrm>
            <a:custGeom>
              <a:avLst/>
              <a:gdLst>
                <a:gd name="connsiteX0" fmla="*/ 0 w 48369"/>
                <a:gd name="connsiteY0" fmla="*/ 0 h 370040"/>
                <a:gd name="connsiteX1" fmla="*/ 48369 w 48369"/>
                <a:gd name="connsiteY1" fmla="*/ 0 h 370040"/>
                <a:gd name="connsiteX2" fmla="*/ 48369 w 48369"/>
                <a:gd name="connsiteY2" fmla="*/ 370041 h 370040"/>
                <a:gd name="connsiteX3" fmla="*/ 0 w 48369"/>
                <a:gd name="connsiteY3" fmla="*/ 370041 h 37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370040">
                  <a:moveTo>
                    <a:pt x="0" y="0"/>
                  </a:moveTo>
                  <a:lnTo>
                    <a:pt x="48369" y="0"/>
                  </a:lnTo>
                  <a:lnTo>
                    <a:pt x="48369" y="370041"/>
                  </a:lnTo>
                  <a:lnTo>
                    <a:pt x="0" y="370041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F711E25C-8172-F84B-94EC-21DD3A487B3B}"/>
                </a:ext>
              </a:extLst>
            </p:cNvPr>
            <p:cNvSpPr/>
            <p:nvPr/>
          </p:nvSpPr>
          <p:spPr>
            <a:xfrm>
              <a:off x="4895906" y="3522903"/>
              <a:ext cx="48369" cy="382251"/>
            </a:xfrm>
            <a:custGeom>
              <a:avLst/>
              <a:gdLst>
                <a:gd name="connsiteX0" fmla="*/ 0 w 48369"/>
                <a:gd name="connsiteY0" fmla="*/ 0 h 382251"/>
                <a:gd name="connsiteX1" fmla="*/ 48369 w 48369"/>
                <a:gd name="connsiteY1" fmla="*/ 0 h 382251"/>
                <a:gd name="connsiteX2" fmla="*/ 48369 w 48369"/>
                <a:gd name="connsiteY2" fmla="*/ 382252 h 382251"/>
                <a:gd name="connsiteX3" fmla="*/ 0 w 48369"/>
                <a:gd name="connsiteY3" fmla="*/ 382252 h 38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382251">
                  <a:moveTo>
                    <a:pt x="0" y="0"/>
                  </a:moveTo>
                  <a:lnTo>
                    <a:pt x="48369" y="0"/>
                  </a:lnTo>
                  <a:lnTo>
                    <a:pt x="48369" y="382252"/>
                  </a:lnTo>
                  <a:lnTo>
                    <a:pt x="0" y="382252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1DD9A7AF-910B-DF61-F063-FCD47687803C}"/>
                </a:ext>
              </a:extLst>
            </p:cNvPr>
            <p:cNvSpPr/>
            <p:nvPr/>
          </p:nvSpPr>
          <p:spPr>
            <a:xfrm>
              <a:off x="4518590" y="3522903"/>
              <a:ext cx="48369" cy="323321"/>
            </a:xfrm>
            <a:custGeom>
              <a:avLst/>
              <a:gdLst>
                <a:gd name="connsiteX0" fmla="*/ 0 w 48369"/>
                <a:gd name="connsiteY0" fmla="*/ 0 h 323321"/>
                <a:gd name="connsiteX1" fmla="*/ 48369 w 48369"/>
                <a:gd name="connsiteY1" fmla="*/ 0 h 323321"/>
                <a:gd name="connsiteX2" fmla="*/ 48369 w 48369"/>
                <a:gd name="connsiteY2" fmla="*/ 323321 h 323321"/>
                <a:gd name="connsiteX3" fmla="*/ 0 w 48369"/>
                <a:gd name="connsiteY3" fmla="*/ 323321 h 32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323321">
                  <a:moveTo>
                    <a:pt x="0" y="0"/>
                  </a:moveTo>
                  <a:lnTo>
                    <a:pt x="48369" y="0"/>
                  </a:lnTo>
                  <a:lnTo>
                    <a:pt x="48369" y="323321"/>
                  </a:lnTo>
                  <a:lnTo>
                    <a:pt x="0" y="323321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F4A38C8D-A434-9C34-2AAE-7C785199C81C}"/>
                </a:ext>
              </a:extLst>
            </p:cNvPr>
            <p:cNvSpPr/>
            <p:nvPr/>
          </p:nvSpPr>
          <p:spPr>
            <a:xfrm>
              <a:off x="4581476" y="3522903"/>
              <a:ext cx="48369" cy="336062"/>
            </a:xfrm>
            <a:custGeom>
              <a:avLst/>
              <a:gdLst>
                <a:gd name="connsiteX0" fmla="*/ 0 w 48369"/>
                <a:gd name="connsiteY0" fmla="*/ 0 h 336062"/>
                <a:gd name="connsiteX1" fmla="*/ 48369 w 48369"/>
                <a:gd name="connsiteY1" fmla="*/ 0 h 336062"/>
                <a:gd name="connsiteX2" fmla="*/ 48369 w 48369"/>
                <a:gd name="connsiteY2" fmla="*/ 336063 h 336062"/>
                <a:gd name="connsiteX3" fmla="*/ 0 w 48369"/>
                <a:gd name="connsiteY3" fmla="*/ 336063 h 33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336062">
                  <a:moveTo>
                    <a:pt x="0" y="0"/>
                  </a:moveTo>
                  <a:lnTo>
                    <a:pt x="48369" y="0"/>
                  </a:lnTo>
                  <a:lnTo>
                    <a:pt x="48369" y="336063"/>
                  </a:lnTo>
                  <a:lnTo>
                    <a:pt x="0" y="336063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84023E36-6DA1-8D83-9B27-CE8A92AB561D}"/>
                </a:ext>
              </a:extLst>
            </p:cNvPr>
            <p:cNvSpPr/>
            <p:nvPr/>
          </p:nvSpPr>
          <p:spPr>
            <a:xfrm>
              <a:off x="4644362" y="3522903"/>
              <a:ext cx="48369" cy="349866"/>
            </a:xfrm>
            <a:custGeom>
              <a:avLst/>
              <a:gdLst>
                <a:gd name="connsiteX0" fmla="*/ 0 w 48369"/>
                <a:gd name="connsiteY0" fmla="*/ 0 h 349866"/>
                <a:gd name="connsiteX1" fmla="*/ 48369 w 48369"/>
                <a:gd name="connsiteY1" fmla="*/ 0 h 349866"/>
                <a:gd name="connsiteX2" fmla="*/ 48369 w 48369"/>
                <a:gd name="connsiteY2" fmla="*/ 349866 h 349866"/>
                <a:gd name="connsiteX3" fmla="*/ 0 w 48369"/>
                <a:gd name="connsiteY3" fmla="*/ 349866 h 34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349866">
                  <a:moveTo>
                    <a:pt x="0" y="0"/>
                  </a:moveTo>
                  <a:lnTo>
                    <a:pt x="48369" y="0"/>
                  </a:lnTo>
                  <a:lnTo>
                    <a:pt x="48369" y="349866"/>
                  </a:lnTo>
                  <a:lnTo>
                    <a:pt x="0" y="349866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AD8214B1-BB50-E02A-56AD-5A95BC693CBF}"/>
                </a:ext>
              </a:extLst>
            </p:cNvPr>
            <p:cNvSpPr/>
            <p:nvPr/>
          </p:nvSpPr>
          <p:spPr>
            <a:xfrm>
              <a:off x="4833020" y="3522903"/>
              <a:ext cx="48369" cy="376411"/>
            </a:xfrm>
            <a:custGeom>
              <a:avLst/>
              <a:gdLst>
                <a:gd name="connsiteX0" fmla="*/ 0 w 48369"/>
                <a:gd name="connsiteY0" fmla="*/ 0 h 376411"/>
                <a:gd name="connsiteX1" fmla="*/ 48369 w 48369"/>
                <a:gd name="connsiteY1" fmla="*/ 0 h 376411"/>
                <a:gd name="connsiteX2" fmla="*/ 48369 w 48369"/>
                <a:gd name="connsiteY2" fmla="*/ 376412 h 376411"/>
                <a:gd name="connsiteX3" fmla="*/ 0 w 48369"/>
                <a:gd name="connsiteY3" fmla="*/ 376412 h 37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376411">
                  <a:moveTo>
                    <a:pt x="0" y="0"/>
                  </a:moveTo>
                  <a:lnTo>
                    <a:pt x="48369" y="0"/>
                  </a:lnTo>
                  <a:lnTo>
                    <a:pt x="48369" y="376412"/>
                  </a:lnTo>
                  <a:lnTo>
                    <a:pt x="0" y="376412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6F7A7E73-087F-252D-C383-294E5D1775A7}"/>
                </a:ext>
              </a:extLst>
            </p:cNvPr>
            <p:cNvSpPr/>
            <p:nvPr/>
          </p:nvSpPr>
          <p:spPr>
            <a:xfrm>
              <a:off x="4958792" y="3522903"/>
              <a:ext cx="48369" cy="389684"/>
            </a:xfrm>
            <a:custGeom>
              <a:avLst/>
              <a:gdLst>
                <a:gd name="connsiteX0" fmla="*/ 0 w 48369"/>
                <a:gd name="connsiteY0" fmla="*/ 0 h 389684"/>
                <a:gd name="connsiteX1" fmla="*/ 48369 w 48369"/>
                <a:gd name="connsiteY1" fmla="*/ 0 h 389684"/>
                <a:gd name="connsiteX2" fmla="*/ 48369 w 48369"/>
                <a:gd name="connsiteY2" fmla="*/ 389684 h 389684"/>
                <a:gd name="connsiteX3" fmla="*/ 0 w 48369"/>
                <a:gd name="connsiteY3" fmla="*/ 389684 h 389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389684">
                  <a:moveTo>
                    <a:pt x="0" y="0"/>
                  </a:moveTo>
                  <a:lnTo>
                    <a:pt x="48369" y="0"/>
                  </a:lnTo>
                  <a:lnTo>
                    <a:pt x="48369" y="389684"/>
                  </a:lnTo>
                  <a:lnTo>
                    <a:pt x="0" y="389684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35B56B8E-DB9C-D7DC-A270-8833CBE8F6BE}"/>
                </a:ext>
              </a:extLst>
            </p:cNvPr>
            <p:cNvSpPr/>
            <p:nvPr/>
          </p:nvSpPr>
          <p:spPr>
            <a:xfrm>
              <a:off x="5021678" y="3522903"/>
              <a:ext cx="48369" cy="389684"/>
            </a:xfrm>
            <a:custGeom>
              <a:avLst/>
              <a:gdLst>
                <a:gd name="connsiteX0" fmla="*/ 0 w 48369"/>
                <a:gd name="connsiteY0" fmla="*/ 0 h 389684"/>
                <a:gd name="connsiteX1" fmla="*/ 48369 w 48369"/>
                <a:gd name="connsiteY1" fmla="*/ 0 h 389684"/>
                <a:gd name="connsiteX2" fmla="*/ 48369 w 48369"/>
                <a:gd name="connsiteY2" fmla="*/ 389684 h 389684"/>
                <a:gd name="connsiteX3" fmla="*/ 0 w 48369"/>
                <a:gd name="connsiteY3" fmla="*/ 389684 h 389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389684">
                  <a:moveTo>
                    <a:pt x="0" y="0"/>
                  </a:moveTo>
                  <a:lnTo>
                    <a:pt x="48369" y="0"/>
                  </a:lnTo>
                  <a:lnTo>
                    <a:pt x="48369" y="389684"/>
                  </a:lnTo>
                  <a:lnTo>
                    <a:pt x="0" y="389684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B6299B34-7576-E8E7-DC21-E4C504884334}"/>
                </a:ext>
              </a:extLst>
            </p:cNvPr>
            <p:cNvSpPr/>
            <p:nvPr/>
          </p:nvSpPr>
          <p:spPr>
            <a:xfrm>
              <a:off x="5084564" y="3522903"/>
              <a:ext cx="48369" cy="401895"/>
            </a:xfrm>
            <a:custGeom>
              <a:avLst/>
              <a:gdLst>
                <a:gd name="connsiteX0" fmla="*/ 0 w 48369"/>
                <a:gd name="connsiteY0" fmla="*/ 0 h 401895"/>
                <a:gd name="connsiteX1" fmla="*/ 48369 w 48369"/>
                <a:gd name="connsiteY1" fmla="*/ 0 h 401895"/>
                <a:gd name="connsiteX2" fmla="*/ 48369 w 48369"/>
                <a:gd name="connsiteY2" fmla="*/ 401895 h 401895"/>
                <a:gd name="connsiteX3" fmla="*/ 0 w 48369"/>
                <a:gd name="connsiteY3" fmla="*/ 401895 h 40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401895">
                  <a:moveTo>
                    <a:pt x="0" y="0"/>
                  </a:moveTo>
                  <a:lnTo>
                    <a:pt x="48369" y="0"/>
                  </a:lnTo>
                  <a:lnTo>
                    <a:pt x="48369" y="401895"/>
                  </a:lnTo>
                  <a:lnTo>
                    <a:pt x="0" y="401895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66E10DD7-762D-F70B-2800-39B10E0095F0}"/>
                </a:ext>
              </a:extLst>
            </p:cNvPr>
            <p:cNvSpPr/>
            <p:nvPr/>
          </p:nvSpPr>
          <p:spPr>
            <a:xfrm>
              <a:off x="5147450" y="3522903"/>
              <a:ext cx="48369" cy="401895"/>
            </a:xfrm>
            <a:custGeom>
              <a:avLst/>
              <a:gdLst>
                <a:gd name="connsiteX0" fmla="*/ 0 w 48369"/>
                <a:gd name="connsiteY0" fmla="*/ 0 h 401895"/>
                <a:gd name="connsiteX1" fmla="*/ 48369 w 48369"/>
                <a:gd name="connsiteY1" fmla="*/ 0 h 401895"/>
                <a:gd name="connsiteX2" fmla="*/ 48369 w 48369"/>
                <a:gd name="connsiteY2" fmla="*/ 401895 h 401895"/>
                <a:gd name="connsiteX3" fmla="*/ 0 w 48369"/>
                <a:gd name="connsiteY3" fmla="*/ 401895 h 40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401895">
                  <a:moveTo>
                    <a:pt x="0" y="0"/>
                  </a:moveTo>
                  <a:lnTo>
                    <a:pt x="48369" y="0"/>
                  </a:lnTo>
                  <a:lnTo>
                    <a:pt x="48369" y="401895"/>
                  </a:lnTo>
                  <a:lnTo>
                    <a:pt x="0" y="401895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AE1C5948-2776-1E49-01E3-8F3542300F3C}"/>
                </a:ext>
              </a:extLst>
            </p:cNvPr>
            <p:cNvSpPr/>
            <p:nvPr/>
          </p:nvSpPr>
          <p:spPr>
            <a:xfrm>
              <a:off x="5336108" y="3522903"/>
              <a:ext cx="48369" cy="433749"/>
            </a:xfrm>
            <a:custGeom>
              <a:avLst/>
              <a:gdLst>
                <a:gd name="connsiteX0" fmla="*/ 0 w 48369"/>
                <a:gd name="connsiteY0" fmla="*/ 0 h 433749"/>
                <a:gd name="connsiteX1" fmla="*/ 48369 w 48369"/>
                <a:gd name="connsiteY1" fmla="*/ 0 h 433749"/>
                <a:gd name="connsiteX2" fmla="*/ 48369 w 48369"/>
                <a:gd name="connsiteY2" fmla="*/ 433750 h 433749"/>
                <a:gd name="connsiteX3" fmla="*/ 0 w 48369"/>
                <a:gd name="connsiteY3" fmla="*/ 433750 h 43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433749">
                  <a:moveTo>
                    <a:pt x="0" y="0"/>
                  </a:moveTo>
                  <a:lnTo>
                    <a:pt x="48369" y="0"/>
                  </a:lnTo>
                  <a:lnTo>
                    <a:pt x="48369" y="433750"/>
                  </a:lnTo>
                  <a:lnTo>
                    <a:pt x="0" y="433750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01CDFCDA-F4FD-C650-8F86-923C74697E55}"/>
                </a:ext>
              </a:extLst>
            </p:cNvPr>
            <p:cNvSpPr/>
            <p:nvPr/>
          </p:nvSpPr>
          <p:spPr>
            <a:xfrm>
              <a:off x="5461880" y="3522903"/>
              <a:ext cx="48369" cy="444367"/>
            </a:xfrm>
            <a:custGeom>
              <a:avLst/>
              <a:gdLst>
                <a:gd name="connsiteX0" fmla="*/ 0 w 48369"/>
                <a:gd name="connsiteY0" fmla="*/ 0 h 444367"/>
                <a:gd name="connsiteX1" fmla="*/ 48369 w 48369"/>
                <a:gd name="connsiteY1" fmla="*/ 0 h 444367"/>
                <a:gd name="connsiteX2" fmla="*/ 48369 w 48369"/>
                <a:gd name="connsiteY2" fmla="*/ 444368 h 444367"/>
                <a:gd name="connsiteX3" fmla="*/ 0 w 48369"/>
                <a:gd name="connsiteY3" fmla="*/ 444368 h 44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444367">
                  <a:moveTo>
                    <a:pt x="0" y="0"/>
                  </a:moveTo>
                  <a:lnTo>
                    <a:pt x="48369" y="0"/>
                  </a:lnTo>
                  <a:lnTo>
                    <a:pt x="48369" y="444368"/>
                  </a:lnTo>
                  <a:lnTo>
                    <a:pt x="0" y="444368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DB645E7F-8AFD-D2F2-69CC-674E4078B6BC}"/>
                </a:ext>
              </a:extLst>
            </p:cNvPr>
            <p:cNvSpPr/>
            <p:nvPr/>
          </p:nvSpPr>
          <p:spPr>
            <a:xfrm>
              <a:off x="5524766" y="3522903"/>
              <a:ext cx="48369" cy="450738"/>
            </a:xfrm>
            <a:custGeom>
              <a:avLst/>
              <a:gdLst>
                <a:gd name="connsiteX0" fmla="*/ 0 w 48369"/>
                <a:gd name="connsiteY0" fmla="*/ 0 h 450738"/>
                <a:gd name="connsiteX1" fmla="*/ 48369 w 48369"/>
                <a:gd name="connsiteY1" fmla="*/ 0 h 450738"/>
                <a:gd name="connsiteX2" fmla="*/ 48369 w 48369"/>
                <a:gd name="connsiteY2" fmla="*/ 450738 h 450738"/>
                <a:gd name="connsiteX3" fmla="*/ 0 w 48369"/>
                <a:gd name="connsiteY3" fmla="*/ 450738 h 45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450738">
                  <a:moveTo>
                    <a:pt x="0" y="0"/>
                  </a:moveTo>
                  <a:lnTo>
                    <a:pt x="48369" y="0"/>
                  </a:lnTo>
                  <a:lnTo>
                    <a:pt x="48369" y="450738"/>
                  </a:lnTo>
                  <a:lnTo>
                    <a:pt x="0" y="450738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BFF4941F-99CC-E74C-371F-9C61A4AE099E}"/>
                </a:ext>
              </a:extLst>
            </p:cNvPr>
            <p:cNvSpPr/>
            <p:nvPr/>
          </p:nvSpPr>
          <p:spPr>
            <a:xfrm>
              <a:off x="5587652" y="3522903"/>
              <a:ext cx="48369" cy="454454"/>
            </a:xfrm>
            <a:custGeom>
              <a:avLst/>
              <a:gdLst>
                <a:gd name="connsiteX0" fmla="*/ 0 w 48369"/>
                <a:gd name="connsiteY0" fmla="*/ 0 h 454454"/>
                <a:gd name="connsiteX1" fmla="*/ 48369 w 48369"/>
                <a:gd name="connsiteY1" fmla="*/ 0 h 454454"/>
                <a:gd name="connsiteX2" fmla="*/ 48369 w 48369"/>
                <a:gd name="connsiteY2" fmla="*/ 454455 h 454454"/>
                <a:gd name="connsiteX3" fmla="*/ 0 w 48369"/>
                <a:gd name="connsiteY3" fmla="*/ 454455 h 45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454454">
                  <a:moveTo>
                    <a:pt x="0" y="0"/>
                  </a:moveTo>
                  <a:lnTo>
                    <a:pt x="48369" y="0"/>
                  </a:lnTo>
                  <a:lnTo>
                    <a:pt x="48369" y="454455"/>
                  </a:lnTo>
                  <a:lnTo>
                    <a:pt x="0" y="454455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4BB93FD9-A0E2-645E-F95E-7708C84BFAB0}"/>
                </a:ext>
              </a:extLst>
            </p:cNvPr>
            <p:cNvSpPr/>
            <p:nvPr/>
          </p:nvSpPr>
          <p:spPr>
            <a:xfrm>
              <a:off x="5650538" y="3522903"/>
              <a:ext cx="48369" cy="454454"/>
            </a:xfrm>
            <a:custGeom>
              <a:avLst/>
              <a:gdLst>
                <a:gd name="connsiteX0" fmla="*/ 0 w 48369"/>
                <a:gd name="connsiteY0" fmla="*/ 0 h 454454"/>
                <a:gd name="connsiteX1" fmla="*/ 48369 w 48369"/>
                <a:gd name="connsiteY1" fmla="*/ 0 h 454454"/>
                <a:gd name="connsiteX2" fmla="*/ 48369 w 48369"/>
                <a:gd name="connsiteY2" fmla="*/ 454455 h 454454"/>
                <a:gd name="connsiteX3" fmla="*/ 0 w 48369"/>
                <a:gd name="connsiteY3" fmla="*/ 454455 h 45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454454">
                  <a:moveTo>
                    <a:pt x="0" y="0"/>
                  </a:moveTo>
                  <a:lnTo>
                    <a:pt x="48369" y="0"/>
                  </a:lnTo>
                  <a:lnTo>
                    <a:pt x="48369" y="454455"/>
                  </a:lnTo>
                  <a:lnTo>
                    <a:pt x="0" y="454455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 71">
              <a:extLst>
                <a:ext uri="{FF2B5EF4-FFF2-40B4-BE49-F238E27FC236}">
                  <a16:creationId xmlns:a16="http://schemas.microsoft.com/office/drawing/2014/main" id="{0834CE2D-0435-86C2-C6EA-D4C8A7856E63}"/>
                </a:ext>
              </a:extLst>
            </p:cNvPr>
            <p:cNvSpPr/>
            <p:nvPr/>
          </p:nvSpPr>
          <p:spPr>
            <a:xfrm>
              <a:off x="5713424" y="3522903"/>
              <a:ext cx="48369" cy="454454"/>
            </a:xfrm>
            <a:custGeom>
              <a:avLst/>
              <a:gdLst>
                <a:gd name="connsiteX0" fmla="*/ 0 w 48369"/>
                <a:gd name="connsiteY0" fmla="*/ 0 h 454454"/>
                <a:gd name="connsiteX1" fmla="*/ 48369 w 48369"/>
                <a:gd name="connsiteY1" fmla="*/ 0 h 454454"/>
                <a:gd name="connsiteX2" fmla="*/ 48369 w 48369"/>
                <a:gd name="connsiteY2" fmla="*/ 454455 h 454454"/>
                <a:gd name="connsiteX3" fmla="*/ 0 w 48369"/>
                <a:gd name="connsiteY3" fmla="*/ 454455 h 45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454454">
                  <a:moveTo>
                    <a:pt x="0" y="0"/>
                  </a:moveTo>
                  <a:lnTo>
                    <a:pt x="48369" y="0"/>
                  </a:lnTo>
                  <a:lnTo>
                    <a:pt x="48369" y="454455"/>
                  </a:lnTo>
                  <a:lnTo>
                    <a:pt x="0" y="454455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 72">
              <a:extLst>
                <a:ext uri="{FF2B5EF4-FFF2-40B4-BE49-F238E27FC236}">
                  <a16:creationId xmlns:a16="http://schemas.microsoft.com/office/drawing/2014/main" id="{4C515E02-D361-2FCB-20E7-FDF0E44FCD3F}"/>
                </a:ext>
              </a:extLst>
            </p:cNvPr>
            <p:cNvSpPr/>
            <p:nvPr/>
          </p:nvSpPr>
          <p:spPr>
            <a:xfrm>
              <a:off x="5776310" y="3522903"/>
              <a:ext cx="48369" cy="468258"/>
            </a:xfrm>
            <a:custGeom>
              <a:avLst/>
              <a:gdLst>
                <a:gd name="connsiteX0" fmla="*/ 0 w 48369"/>
                <a:gd name="connsiteY0" fmla="*/ 0 h 468258"/>
                <a:gd name="connsiteX1" fmla="*/ 48369 w 48369"/>
                <a:gd name="connsiteY1" fmla="*/ 0 h 468258"/>
                <a:gd name="connsiteX2" fmla="*/ 48369 w 48369"/>
                <a:gd name="connsiteY2" fmla="*/ 468258 h 468258"/>
                <a:gd name="connsiteX3" fmla="*/ 0 w 48369"/>
                <a:gd name="connsiteY3" fmla="*/ 468258 h 46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468258">
                  <a:moveTo>
                    <a:pt x="0" y="0"/>
                  </a:moveTo>
                  <a:lnTo>
                    <a:pt x="48369" y="0"/>
                  </a:lnTo>
                  <a:lnTo>
                    <a:pt x="48369" y="468258"/>
                  </a:lnTo>
                  <a:lnTo>
                    <a:pt x="0" y="468258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 73">
              <a:extLst>
                <a:ext uri="{FF2B5EF4-FFF2-40B4-BE49-F238E27FC236}">
                  <a16:creationId xmlns:a16="http://schemas.microsoft.com/office/drawing/2014/main" id="{FEF8D04E-EB4A-3EA6-D536-B3EDED0E3ED8}"/>
                </a:ext>
              </a:extLst>
            </p:cNvPr>
            <p:cNvSpPr/>
            <p:nvPr/>
          </p:nvSpPr>
          <p:spPr>
            <a:xfrm>
              <a:off x="5839196" y="3522903"/>
              <a:ext cx="48369" cy="473567"/>
            </a:xfrm>
            <a:custGeom>
              <a:avLst/>
              <a:gdLst>
                <a:gd name="connsiteX0" fmla="*/ 0 w 48369"/>
                <a:gd name="connsiteY0" fmla="*/ 0 h 473567"/>
                <a:gd name="connsiteX1" fmla="*/ 48369 w 48369"/>
                <a:gd name="connsiteY1" fmla="*/ 0 h 473567"/>
                <a:gd name="connsiteX2" fmla="*/ 48369 w 48369"/>
                <a:gd name="connsiteY2" fmla="*/ 473567 h 473567"/>
                <a:gd name="connsiteX3" fmla="*/ 0 w 48369"/>
                <a:gd name="connsiteY3" fmla="*/ 473567 h 47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473567">
                  <a:moveTo>
                    <a:pt x="0" y="0"/>
                  </a:moveTo>
                  <a:lnTo>
                    <a:pt x="48369" y="0"/>
                  </a:lnTo>
                  <a:lnTo>
                    <a:pt x="48369" y="473567"/>
                  </a:lnTo>
                  <a:lnTo>
                    <a:pt x="0" y="473567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 74">
              <a:extLst>
                <a:ext uri="{FF2B5EF4-FFF2-40B4-BE49-F238E27FC236}">
                  <a16:creationId xmlns:a16="http://schemas.microsoft.com/office/drawing/2014/main" id="{DA881E68-5377-5A0E-AECD-81CC6549AC7C}"/>
                </a:ext>
              </a:extLst>
            </p:cNvPr>
            <p:cNvSpPr/>
            <p:nvPr/>
          </p:nvSpPr>
          <p:spPr>
            <a:xfrm>
              <a:off x="5902082" y="3522903"/>
              <a:ext cx="48369" cy="481530"/>
            </a:xfrm>
            <a:custGeom>
              <a:avLst/>
              <a:gdLst>
                <a:gd name="connsiteX0" fmla="*/ 0 w 48369"/>
                <a:gd name="connsiteY0" fmla="*/ 0 h 481530"/>
                <a:gd name="connsiteX1" fmla="*/ 48369 w 48369"/>
                <a:gd name="connsiteY1" fmla="*/ 0 h 481530"/>
                <a:gd name="connsiteX2" fmla="*/ 48369 w 48369"/>
                <a:gd name="connsiteY2" fmla="*/ 481531 h 481530"/>
                <a:gd name="connsiteX3" fmla="*/ 0 w 48369"/>
                <a:gd name="connsiteY3" fmla="*/ 481531 h 481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481530">
                  <a:moveTo>
                    <a:pt x="0" y="0"/>
                  </a:moveTo>
                  <a:lnTo>
                    <a:pt x="48369" y="0"/>
                  </a:lnTo>
                  <a:lnTo>
                    <a:pt x="48369" y="481531"/>
                  </a:lnTo>
                  <a:lnTo>
                    <a:pt x="0" y="481531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 75">
              <a:extLst>
                <a:ext uri="{FF2B5EF4-FFF2-40B4-BE49-F238E27FC236}">
                  <a16:creationId xmlns:a16="http://schemas.microsoft.com/office/drawing/2014/main" id="{37E74CEB-D4D8-5247-5BCF-B9BD957FB893}"/>
                </a:ext>
              </a:extLst>
            </p:cNvPr>
            <p:cNvSpPr/>
            <p:nvPr/>
          </p:nvSpPr>
          <p:spPr>
            <a:xfrm>
              <a:off x="6027854" y="3522903"/>
              <a:ext cx="48369" cy="496396"/>
            </a:xfrm>
            <a:custGeom>
              <a:avLst/>
              <a:gdLst>
                <a:gd name="connsiteX0" fmla="*/ 0 w 48369"/>
                <a:gd name="connsiteY0" fmla="*/ 0 h 496396"/>
                <a:gd name="connsiteX1" fmla="*/ 48369 w 48369"/>
                <a:gd name="connsiteY1" fmla="*/ 0 h 496396"/>
                <a:gd name="connsiteX2" fmla="*/ 48369 w 48369"/>
                <a:gd name="connsiteY2" fmla="*/ 496396 h 496396"/>
                <a:gd name="connsiteX3" fmla="*/ 0 w 48369"/>
                <a:gd name="connsiteY3" fmla="*/ 496396 h 49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496396">
                  <a:moveTo>
                    <a:pt x="0" y="0"/>
                  </a:moveTo>
                  <a:lnTo>
                    <a:pt x="48369" y="0"/>
                  </a:lnTo>
                  <a:lnTo>
                    <a:pt x="48369" y="496396"/>
                  </a:lnTo>
                  <a:lnTo>
                    <a:pt x="0" y="496396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 76">
              <a:extLst>
                <a:ext uri="{FF2B5EF4-FFF2-40B4-BE49-F238E27FC236}">
                  <a16:creationId xmlns:a16="http://schemas.microsoft.com/office/drawing/2014/main" id="{97422079-D960-FB2E-D4E4-83DCD84173A9}"/>
                </a:ext>
              </a:extLst>
            </p:cNvPr>
            <p:cNvSpPr/>
            <p:nvPr/>
          </p:nvSpPr>
          <p:spPr>
            <a:xfrm>
              <a:off x="6090740" y="3522903"/>
              <a:ext cx="48369" cy="496396"/>
            </a:xfrm>
            <a:custGeom>
              <a:avLst/>
              <a:gdLst>
                <a:gd name="connsiteX0" fmla="*/ 0 w 48369"/>
                <a:gd name="connsiteY0" fmla="*/ 0 h 496396"/>
                <a:gd name="connsiteX1" fmla="*/ 48369 w 48369"/>
                <a:gd name="connsiteY1" fmla="*/ 0 h 496396"/>
                <a:gd name="connsiteX2" fmla="*/ 48369 w 48369"/>
                <a:gd name="connsiteY2" fmla="*/ 496396 h 496396"/>
                <a:gd name="connsiteX3" fmla="*/ 0 w 48369"/>
                <a:gd name="connsiteY3" fmla="*/ 496396 h 49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496396">
                  <a:moveTo>
                    <a:pt x="0" y="0"/>
                  </a:moveTo>
                  <a:lnTo>
                    <a:pt x="48369" y="0"/>
                  </a:lnTo>
                  <a:lnTo>
                    <a:pt x="48369" y="496396"/>
                  </a:lnTo>
                  <a:lnTo>
                    <a:pt x="0" y="496396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 77">
              <a:extLst>
                <a:ext uri="{FF2B5EF4-FFF2-40B4-BE49-F238E27FC236}">
                  <a16:creationId xmlns:a16="http://schemas.microsoft.com/office/drawing/2014/main" id="{4358C29E-14F8-8FCA-FF45-DD453C5D084F}"/>
                </a:ext>
              </a:extLst>
            </p:cNvPr>
            <p:cNvSpPr/>
            <p:nvPr/>
          </p:nvSpPr>
          <p:spPr>
            <a:xfrm>
              <a:off x="6153626" y="3522903"/>
              <a:ext cx="48369" cy="509668"/>
            </a:xfrm>
            <a:custGeom>
              <a:avLst/>
              <a:gdLst>
                <a:gd name="connsiteX0" fmla="*/ 0 w 48369"/>
                <a:gd name="connsiteY0" fmla="*/ 0 h 509668"/>
                <a:gd name="connsiteX1" fmla="*/ 48369 w 48369"/>
                <a:gd name="connsiteY1" fmla="*/ 0 h 509668"/>
                <a:gd name="connsiteX2" fmla="*/ 48369 w 48369"/>
                <a:gd name="connsiteY2" fmla="*/ 509669 h 509668"/>
                <a:gd name="connsiteX3" fmla="*/ 0 w 48369"/>
                <a:gd name="connsiteY3" fmla="*/ 509669 h 50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509668">
                  <a:moveTo>
                    <a:pt x="0" y="0"/>
                  </a:moveTo>
                  <a:lnTo>
                    <a:pt x="48369" y="0"/>
                  </a:lnTo>
                  <a:lnTo>
                    <a:pt x="48369" y="509669"/>
                  </a:lnTo>
                  <a:lnTo>
                    <a:pt x="0" y="509669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 78">
              <a:extLst>
                <a:ext uri="{FF2B5EF4-FFF2-40B4-BE49-F238E27FC236}">
                  <a16:creationId xmlns:a16="http://schemas.microsoft.com/office/drawing/2014/main" id="{1FB9A2C3-F183-CCE6-4AB2-3FE1ADEA3FF5}"/>
                </a:ext>
              </a:extLst>
            </p:cNvPr>
            <p:cNvSpPr/>
            <p:nvPr/>
          </p:nvSpPr>
          <p:spPr>
            <a:xfrm>
              <a:off x="6216512" y="3522903"/>
              <a:ext cx="48369" cy="509668"/>
            </a:xfrm>
            <a:custGeom>
              <a:avLst/>
              <a:gdLst>
                <a:gd name="connsiteX0" fmla="*/ 0 w 48369"/>
                <a:gd name="connsiteY0" fmla="*/ 0 h 509668"/>
                <a:gd name="connsiteX1" fmla="*/ 48369 w 48369"/>
                <a:gd name="connsiteY1" fmla="*/ 0 h 509668"/>
                <a:gd name="connsiteX2" fmla="*/ 48369 w 48369"/>
                <a:gd name="connsiteY2" fmla="*/ 509669 h 509668"/>
                <a:gd name="connsiteX3" fmla="*/ 0 w 48369"/>
                <a:gd name="connsiteY3" fmla="*/ 509669 h 50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509668">
                  <a:moveTo>
                    <a:pt x="0" y="0"/>
                  </a:moveTo>
                  <a:lnTo>
                    <a:pt x="48369" y="0"/>
                  </a:lnTo>
                  <a:lnTo>
                    <a:pt x="48369" y="509669"/>
                  </a:lnTo>
                  <a:lnTo>
                    <a:pt x="0" y="509669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 79">
              <a:extLst>
                <a:ext uri="{FF2B5EF4-FFF2-40B4-BE49-F238E27FC236}">
                  <a16:creationId xmlns:a16="http://schemas.microsoft.com/office/drawing/2014/main" id="{67C0B74A-E586-C7D6-BBFD-D197BC326912}"/>
                </a:ext>
              </a:extLst>
            </p:cNvPr>
            <p:cNvSpPr/>
            <p:nvPr/>
          </p:nvSpPr>
          <p:spPr>
            <a:xfrm>
              <a:off x="6279398" y="3522903"/>
              <a:ext cx="48369" cy="521879"/>
            </a:xfrm>
            <a:custGeom>
              <a:avLst/>
              <a:gdLst>
                <a:gd name="connsiteX0" fmla="*/ 0 w 48369"/>
                <a:gd name="connsiteY0" fmla="*/ 0 h 521879"/>
                <a:gd name="connsiteX1" fmla="*/ 48369 w 48369"/>
                <a:gd name="connsiteY1" fmla="*/ 0 h 521879"/>
                <a:gd name="connsiteX2" fmla="*/ 48369 w 48369"/>
                <a:gd name="connsiteY2" fmla="*/ 521880 h 521879"/>
                <a:gd name="connsiteX3" fmla="*/ 0 w 48369"/>
                <a:gd name="connsiteY3" fmla="*/ 521880 h 52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521879">
                  <a:moveTo>
                    <a:pt x="0" y="0"/>
                  </a:moveTo>
                  <a:lnTo>
                    <a:pt x="48369" y="0"/>
                  </a:lnTo>
                  <a:lnTo>
                    <a:pt x="48369" y="521880"/>
                  </a:lnTo>
                  <a:lnTo>
                    <a:pt x="0" y="521880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 80">
              <a:extLst>
                <a:ext uri="{FF2B5EF4-FFF2-40B4-BE49-F238E27FC236}">
                  <a16:creationId xmlns:a16="http://schemas.microsoft.com/office/drawing/2014/main" id="{6F575038-6D2B-05A2-09AE-E0F534662B27}"/>
                </a:ext>
              </a:extLst>
            </p:cNvPr>
            <p:cNvSpPr/>
            <p:nvPr/>
          </p:nvSpPr>
          <p:spPr>
            <a:xfrm>
              <a:off x="6342284" y="3522903"/>
              <a:ext cx="48369" cy="540461"/>
            </a:xfrm>
            <a:custGeom>
              <a:avLst/>
              <a:gdLst>
                <a:gd name="connsiteX0" fmla="*/ 0 w 48369"/>
                <a:gd name="connsiteY0" fmla="*/ 0 h 540461"/>
                <a:gd name="connsiteX1" fmla="*/ 48369 w 48369"/>
                <a:gd name="connsiteY1" fmla="*/ 0 h 540461"/>
                <a:gd name="connsiteX2" fmla="*/ 48369 w 48369"/>
                <a:gd name="connsiteY2" fmla="*/ 540462 h 540461"/>
                <a:gd name="connsiteX3" fmla="*/ 0 w 48369"/>
                <a:gd name="connsiteY3" fmla="*/ 540462 h 540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540461">
                  <a:moveTo>
                    <a:pt x="0" y="0"/>
                  </a:moveTo>
                  <a:lnTo>
                    <a:pt x="48369" y="0"/>
                  </a:lnTo>
                  <a:lnTo>
                    <a:pt x="48369" y="540462"/>
                  </a:lnTo>
                  <a:lnTo>
                    <a:pt x="0" y="540462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 81">
              <a:extLst>
                <a:ext uri="{FF2B5EF4-FFF2-40B4-BE49-F238E27FC236}">
                  <a16:creationId xmlns:a16="http://schemas.microsoft.com/office/drawing/2014/main" id="{C8ACA2CA-4215-A35B-1FFE-2797B55F2654}"/>
                </a:ext>
              </a:extLst>
            </p:cNvPr>
            <p:cNvSpPr/>
            <p:nvPr/>
          </p:nvSpPr>
          <p:spPr>
            <a:xfrm>
              <a:off x="6405170" y="3522903"/>
              <a:ext cx="48369" cy="540461"/>
            </a:xfrm>
            <a:custGeom>
              <a:avLst/>
              <a:gdLst>
                <a:gd name="connsiteX0" fmla="*/ 0 w 48369"/>
                <a:gd name="connsiteY0" fmla="*/ 0 h 540461"/>
                <a:gd name="connsiteX1" fmla="*/ 48369 w 48369"/>
                <a:gd name="connsiteY1" fmla="*/ 0 h 540461"/>
                <a:gd name="connsiteX2" fmla="*/ 48369 w 48369"/>
                <a:gd name="connsiteY2" fmla="*/ 540462 h 540461"/>
                <a:gd name="connsiteX3" fmla="*/ 0 w 48369"/>
                <a:gd name="connsiteY3" fmla="*/ 540462 h 540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540461">
                  <a:moveTo>
                    <a:pt x="0" y="0"/>
                  </a:moveTo>
                  <a:lnTo>
                    <a:pt x="48369" y="0"/>
                  </a:lnTo>
                  <a:lnTo>
                    <a:pt x="48369" y="540462"/>
                  </a:lnTo>
                  <a:lnTo>
                    <a:pt x="0" y="540462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 82">
              <a:extLst>
                <a:ext uri="{FF2B5EF4-FFF2-40B4-BE49-F238E27FC236}">
                  <a16:creationId xmlns:a16="http://schemas.microsoft.com/office/drawing/2014/main" id="{F986426C-BC32-A6E4-8134-BE8237217B6E}"/>
                </a:ext>
              </a:extLst>
            </p:cNvPr>
            <p:cNvSpPr/>
            <p:nvPr/>
          </p:nvSpPr>
          <p:spPr>
            <a:xfrm>
              <a:off x="6468056" y="3522903"/>
              <a:ext cx="48369" cy="540461"/>
            </a:xfrm>
            <a:custGeom>
              <a:avLst/>
              <a:gdLst>
                <a:gd name="connsiteX0" fmla="*/ 0 w 48369"/>
                <a:gd name="connsiteY0" fmla="*/ 0 h 540461"/>
                <a:gd name="connsiteX1" fmla="*/ 48369 w 48369"/>
                <a:gd name="connsiteY1" fmla="*/ 0 h 540461"/>
                <a:gd name="connsiteX2" fmla="*/ 48369 w 48369"/>
                <a:gd name="connsiteY2" fmla="*/ 540462 h 540461"/>
                <a:gd name="connsiteX3" fmla="*/ 0 w 48369"/>
                <a:gd name="connsiteY3" fmla="*/ 540462 h 540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540461">
                  <a:moveTo>
                    <a:pt x="0" y="0"/>
                  </a:moveTo>
                  <a:lnTo>
                    <a:pt x="48369" y="0"/>
                  </a:lnTo>
                  <a:lnTo>
                    <a:pt x="48369" y="540462"/>
                  </a:lnTo>
                  <a:lnTo>
                    <a:pt x="0" y="540462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 83">
              <a:extLst>
                <a:ext uri="{FF2B5EF4-FFF2-40B4-BE49-F238E27FC236}">
                  <a16:creationId xmlns:a16="http://schemas.microsoft.com/office/drawing/2014/main" id="{16DFA469-DD7B-9437-6F21-C950B3342D2C}"/>
                </a:ext>
              </a:extLst>
            </p:cNvPr>
            <p:cNvSpPr/>
            <p:nvPr/>
          </p:nvSpPr>
          <p:spPr>
            <a:xfrm>
              <a:off x="6530942" y="3522903"/>
              <a:ext cx="48369" cy="540461"/>
            </a:xfrm>
            <a:custGeom>
              <a:avLst/>
              <a:gdLst>
                <a:gd name="connsiteX0" fmla="*/ 0 w 48369"/>
                <a:gd name="connsiteY0" fmla="*/ 0 h 540461"/>
                <a:gd name="connsiteX1" fmla="*/ 48370 w 48369"/>
                <a:gd name="connsiteY1" fmla="*/ 0 h 540461"/>
                <a:gd name="connsiteX2" fmla="*/ 48370 w 48369"/>
                <a:gd name="connsiteY2" fmla="*/ 540462 h 540461"/>
                <a:gd name="connsiteX3" fmla="*/ 0 w 48369"/>
                <a:gd name="connsiteY3" fmla="*/ 540462 h 540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540461">
                  <a:moveTo>
                    <a:pt x="0" y="0"/>
                  </a:moveTo>
                  <a:lnTo>
                    <a:pt x="48370" y="0"/>
                  </a:lnTo>
                  <a:lnTo>
                    <a:pt x="48370" y="540462"/>
                  </a:lnTo>
                  <a:lnTo>
                    <a:pt x="0" y="540462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 84">
              <a:extLst>
                <a:ext uri="{FF2B5EF4-FFF2-40B4-BE49-F238E27FC236}">
                  <a16:creationId xmlns:a16="http://schemas.microsoft.com/office/drawing/2014/main" id="{4053F099-ABBE-6970-A0A4-4022FCB81E6A}"/>
                </a:ext>
              </a:extLst>
            </p:cNvPr>
            <p:cNvSpPr/>
            <p:nvPr/>
          </p:nvSpPr>
          <p:spPr>
            <a:xfrm>
              <a:off x="6593828" y="3522903"/>
              <a:ext cx="48369" cy="558512"/>
            </a:xfrm>
            <a:custGeom>
              <a:avLst/>
              <a:gdLst>
                <a:gd name="connsiteX0" fmla="*/ 0 w 48369"/>
                <a:gd name="connsiteY0" fmla="*/ 0 h 558512"/>
                <a:gd name="connsiteX1" fmla="*/ 48369 w 48369"/>
                <a:gd name="connsiteY1" fmla="*/ 0 h 558512"/>
                <a:gd name="connsiteX2" fmla="*/ 48369 w 48369"/>
                <a:gd name="connsiteY2" fmla="*/ 558512 h 558512"/>
                <a:gd name="connsiteX3" fmla="*/ 0 w 48369"/>
                <a:gd name="connsiteY3" fmla="*/ 558512 h 55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558512">
                  <a:moveTo>
                    <a:pt x="0" y="0"/>
                  </a:moveTo>
                  <a:lnTo>
                    <a:pt x="48369" y="0"/>
                  </a:lnTo>
                  <a:lnTo>
                    <a:pt x="48369" y="558512"/>
                  </a:lnTo>
                  <a:lnTo>
                    <a:pt x="0" y="558512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 85">
              <a:extLst>
                <a:ext uri="{FF2B5EF4-FFF2-40B4-BE49-F238E27FC236}">
                  <a16:creationId xmlns:a16="http://schemas.microsoft.com/office/drawing/2014/main" id="{0CFE8195-B2F8-06B6-2944-9019C7FE33D8}"/>
                </a:ext>
              </a:extLst>
            </p:cNvPr>
            <p:cNvSpPr/>
            <p:nvPr/>
          </p:nvSpPr>
          <p:spPr>
            <a:xfrm>
              <a:off x="6719600" y="3522903"/>
              <a:ext cx="48369" cy="583995"/>
            </a:xfrm>
            <a:custGeom>
              <a:avLst/>
              <a:gdLst>
                <a:gd name="connsiteX0" fmla="*/ 0 w 48369"/>
                <a:gd name="connsiteY0" fmla="*/ 0 h 583995"/>
                <a:gd name="connsiteX1" fmla="*/ 48369 w 48369"/>
                <a:gd name="connsiteY1" fmla="*/ 0 h 583995"/>
                <a:gd name="connsiteX2" fmla="*/ 48369 w 48369"/>
                <a:gd name="connsiteY2" fmla="*/ 583995 h 583995"/>
                <a:gd name="connsiteX3" fmla="*/ 0 w 48369"/>
                <a:gd name="connsiteY3" fmla="*/ 583995 h 58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583995">
                  <a:moveTo>
                    <a:pt x="0" y="0"/>
                  </a:moveTo>
                  <a:lnTo>
                    <a:pt x="48369" y="0"/>
                  </a:lnTo>
                  <a:lnTo>
                    <a:pt x="48369" y="583995"/>
                  </a:lnTo>
                  <a:lnTo>
                    <a:pt x="0" y="583995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 86">
              <a:extLst>
                <a:ext uri="{FF2B5EF4-FFF2-40B4-BE49-F238E27FC236}">
                  <a16:creationId xmlns:a16="http://schemas.microsoft.com/office/drawing/2014/main" id="{009EA696-DDBA-DD1E-3019-609624DC5B46}"/>
                </a:ext>
              </a:extLst>
            </p:cNvPr>
            <p:cNvSpPr/>
            <p:nvPr/>
          </p:nvSpPr>
          <p:spPr>
            <a:xfrm>
              <a:off x="6782486" y="3522903"/>
              <a:ext cx="48369" cy="583995"/>
            </a:xfrm>
            <a:custGeom>
              <a:avLst/>
              <a:gdLst>
                <a:gd name="connsiteX0" fmla="*/ 0 w 48369"/>
                <a:gd name="connsiteY0" fmla="*/ 0 h 583995"/>
                <a:gd name="connsiteX1" fmla="*/ 48369 w 48369"/>
                <a:gd name="connsiteY1" fmla="*/ 0 h 583995"/>
                <a:gd name="connsiteX2" fmla="*/ 48369 w 48369"/>
                <a:gd name="connsiteY2" fmla="*/ 583995 h 583995"/>
                <a:gd name="connsiteX3" fmla="*/ 0 w 48369"/>
                <a:gd name="connsiteY3" fmla="*/ 583995 h 58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583995">
                  <a:moveTo>
                    <a:pt x="0" y="0"/>
                  </a:moveTo>
                  <a:lnTo>
                    <a:pt x="48369" y="0"/>
                  </a:lnTo>
                  <a:lnTo>
                    <a:pt x="48369" y="583995"/>
                  </a:lnTo>
                  <a:lnTo>
                    <a:pt x="0" y="583995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 87">
              <a:extLst>
                <a:ext uri="{FF2B5EF4-FFF2-40B4-BE49-F238E27FC236}">
                  <a16:creationId xmlns:a16="http://schemas.microsoft.com/office/drawing/2014/main" id="{E32D7601-6D0E-EE0D-71EC-06750C9D99E9}"/>
                </a:ext>
              </a:extLst>
            </p:cNvPr>
            <p:cNvSpPr/>
            <p:nvPr/>
          </p:nvSpPr>
          <p:spPr>
            <a:xfrm>
              <a:off x="6845372" y="3522903"/>
              <a:ext cx="48369" cy="628060"/>
            </a:xfrm>
            <a:custGeom>
              <a:avLst/>
              <a:gdLst>
                <a:gd name="connsiteX0" fmla="*/ 0 w 48369"/>
                <a:gd name="connsiteY0" fmla="*/ 0 h 628060"/>
                <a:gd name="connsiteX1" fmla="*/ 48369 w 48369"/>
                <a:gd name="connsiteY1" fmla="*/ 0 h 628060"/>
                <a:gd name="connsiteX2" fmla="*/ 48369 w 48369"/>
                <a:gd name="connsiteY2" fmla="*/ 628061 h 628060"/>
                <a:gd name="connsiteX3" fmla="*/ 0 w 48369"/>
                <a:gd name="connsiteY3" fmla="*/ 628061 h 6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628060">
                  <a:moveTo>
                    <a:pt x="0" y="0"/>
                  </a:moveTo>
                  <a:lnTo>
                    <a:pt x="48369" y="0"/>
                  </a:lnTo>
                  <a:lnTo>
                    <a:pt x="48369" y="628061"/>
                  </a:lnTo>
                  <a:lnTo>
                    <a:pt x="0" y="628061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 88">
              <a:extLst>
                <a:ext uri="{FF2B5EF4-FFF2-40B4-BE49-F238E27FC236}">
                  <a16:creationId xmlns:a16="http://schemas.microsoft.com/office/drawing/2014/main" id="{0CB66E10-8D89-FA12-EC72-0952966DE35C}"/>
                </a:ext>
              </a:extLst>
            </p:cNvPr>
            <p:cNvSpPr/>
            <p:nvPr/>
          </p:nvSpPr>
          <p:spPr>
            <a:xfrm>
              <a:off x="6908258" y="3522903"/>
              <a:ext cx="48369" cy="628060"/>
            </a:xfrm>
            <a:custGeom>
              <a:avLst/>
              <a:gdLst>
                <a:gd name="connsiteX0" fmla="*/ 0 w 48369"/>
                <a:gd name="connsiteY0" fmla="*/ 0 h 628060"/>
                <a:gd name="connsiteX1" fmla="*/ 48369 w 48369"/>
                <a:gd name="connsiteY1" fmla="*/ 0 h 628060"/>
                <a:gd name="connsiteX2" fmla="*/ 48369 w 48369"/>
                <a:gd name="connsiteY2" fmla="*/ 628061 h 628060"/>
                <a:gd name="connsiteX3" fmla="*/ 0 w 48369"/>
                <a:gd name="connsiteY3" fmla="*/ 628061 h 6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628060">
                  <a:moveTo>
                    <a:pt x="0" y="0"/>
                  </a:moveTo>
                  <a:lnTo>
                    <a:pt x="48369" y="0"/>
                  </a:lnTo>
                  <a:lnTo>
                    <a:pt x="48369" y="628061"/>
                  </a:lnTo>
                  <a:lnTo>
                    <a:pt x="0" y="628061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 89">
              <a:extLst>
                <a:ext uri="{FF2B5EF4-FFF2-40B4-BE49-F238E27FC236}">
                  <a16:creationId xmlns:a16="http://schemas.microsoft.com/office/drawing/2014/main" id="{AD522026-962F-F88C-0824-5C1EA61EEEF0}"/>
                </a:ext>
              </a:extLst>
            </p:cNvPr>
            <p:cNvSpPr/>
            <p:nvPr/>
          </p:nvSpPr>
          <p:spPr>
            <a:xfrm>
              <a:off x="7034030" y="3522903"/>
              <a:ext cx="48369" cy="628060"/>
            </a:xfrm>
            <a:custGeom>
              <a:avLst/>
              <a:gdLst>
                <a:gd name="connsiteX0" fmla="*/ 0 w 48369"/>
                <a:gd name="connsiteY0" fmla="*/ 0 h 628060"/>
                <a:gd name="connsiteX1" fmla="*/ 48369 w 48369"/>
                <a:gd name="connsiteY1" fmla="*/ 0 h 628060"/>
                <a:gd name="connsiteX2" fmla="*/ 48369 w 48369"/>
                <a:gd name="connsiteY2" fmla="*/ 628061 h 628060"/>
                <a:gd name="connsiteX3" fmla="*/ 0 w 48369"/>
                <a:gd name="connsiteY3" fmla="*/ 628061 h 6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628060">
                  <a:moveTo>
                    <a:pt x="0" y="0"/>
                  </a:moveTo>
                  <a:lnTo>
                    <a:pt x="48369" y="0"/>
                  </a:lnTo>
                  <a:lnTo>
                    <a:pt x="48369" y="628061"/>
                  </a:lnTo>
                  <a:lnTo>
                    <a:pt x="0" y="628061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 90">
              <a:extLst>
                <a:ext uri="{FF2B5EF4-FFF2-40B4-BE49-F238E27FC236}">
                  <a16:creationId xmlns:a16="http://schemas.microsoft.com/office/drawing/2014/main" id="{3EF1FE10-78DE-4926-87A8-4B8770695CD7}"/>
                </a:ext>
              </a:extLst>
            </p:cNvPr>
            <p:cNvSpPr/>
            <p:nvPr/>
          </p:nvSpPr>
          <p:spPr>
            <a:xfrm>
              <a:off x="7096916" y="3522903"/>
              <a:ext cx="48369" cy="632838"/>
            </a:xfrm>
            <a:custGeom>
              <a:avLst/>
              <a:gdLst>
                <a:gd name="connsiteX0" fmla="*/ 0 w 48369"/>
                <a:gd name="connsiteY0" fmla="*/ 0 h 632838"/>
                <a:gd name="connsiteX1" fmla="*/ 48369 w 48369"/>
                <a:gd name="connsiteY1" fmla="*/ 0 h 632838"/>
                <a:gd name="connsiteX2" fmla="*/ 48369 w 48369"/>
                <a:gd name="connsiteY2" fmla="*/ 632839 h 632838"/>
                <a:gd name="connsiteX3" fmla="*/ 0 w 48369"/>
                <a:gd name="connsiteY3" fmla="*/ 632839 h 63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632838">
                  <a:moveTo>
                    <a:pt x="0" y="0"/>
                  </a:moveTo>
                  <a:lnTo>
                    <a:pt x="48369" y="0"/>
                  </a:lnTo>
                  <a:lnTo>
                    <a:pt x="48369" y="632839"/>
                  </a:lnTo>
                  <a:lnTo>
                    <a:pt x="0" y="632839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 91">
              <a:extLst>
                <a:ext uri="{FF2B5EF4-FFF2-40B4-BE49-F238E27FC236}">
                  <a16:creationId xmlns:a16="http://schemas.microsoft.com/office/drawing/2014/main" id="{2604F00D-3180-0321-06F2-A9F515A76589}"/>
                </a:ext>
              </a:extLst>
            </p:cNvPr>
            <p:cNvSpPr/>
            <p:nvPr/>
          </p:nvSpPr>
          <p:spPr>
            <a:xfrm>
              <a:off x="7159802" y="3522903"/>
              <a:ext cx="48369" cy="632838"/>
            </a:xfrm>
            <a:custGeom>
              <a:avLst/>
              <a:gdLst>
                <a:gd name="connsiteX0" fmla="*/ 0 w 48369"/>
                <a:gd name="connsiteY0" fmla="*/ 0 h 632838"/>
                <a:gd name="connsiteX1" fmla="*/ 48369 w 48369"/>
                <a:gd name="connsiteY1" fmla="*/ 0 h 632838"/>
                <a:gd name="connsiteX2" fmla="*/ 48369 w 48369"/>
                <a:gd name="connsiteY2" fmla="*/ 632839 h 632838"/>
                <a:gd name="connsiteX3" fmla="*/ 0 w 48369"/>
                <a:gd name="connsiteY3" fmla="*/ 632839 h 63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632838">
                  <a:moveTo>
                    <a:pt x="0" y="0"/>
                  </a:moveTo>
                  <a:lnTo>
                    <a:pt x="48369" y="0"/>
                  </a:lnTo>
                  <a:lnTo>
                    <a:pt x="48369" y="632839"/>
                  </a:lnTo>
                  <a:lnTo>
                    <a:pt x="0" y="632839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 92">
              <a:extLst>
                <a:ext uri="{FF2B5EF4-FFF2-40B4-BE49-F238E27FC236}">
                  <a16:creationId xmlns:a16="http://schemas.microsoft.com/office/drawing/2014/main" id="{4396347B-AC87-8860-9427-34B23F80D23E}"/>
                </a:ext>
              </a:extLst>
            </p:cNvPr>
            <p:cNvSpPr/>
            <p:nvPr/>
          </p:nvSpPr>
          <p:spPr>
            <a:xfrm>
              <a:off x="7222688" y="3522903"/>
              <a:ext cx="48369" cy="632838"/>
            </a:xfrm>
            <a:custGeom>
              <a:avLst/>
              <a:gdLst>
                <a:gd name="connsiteX0" fmla="*/ 0 w 48369"/>
                <a:gd name="connsiteY0" fmla="*/ 0 h 632838"/>
                <a:gd name="connsiteX1" fmla="*/ 48369 w 48369"/>
                <a:gd name="connsiteY1" fmla="*/ 0 h 632838"/>
                <a:gd name="connsiteX2" fmla="*/ 48369 w 48369"/>
                <a:gd name="connsiteY2" fmla="*/ 632839 h 632838"/>
                <a:gd name="connsiteX3" fmla="*/ 0 w 48369"/>
                <a:gd name="connsiteY3" fmla="*/ 632839 h 63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632838">
                  <a:moveTo>
                    <a:pt x="0" y="0"/>
                  </a:moveTo>
                  <a:lnTo>
                    <a:pt x="48369" y="0"/>
                  </a:lnTo>
                  <a:lnTo>
                    <a:pt x="48369" y="632839"/>
                  </a:lnTo>
                  <a:lnTo>
                    <a:pt x="0" y="632839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 93">
              <a:extLst>
                <a:ext uri="{FF2B5EF4-FFF2-40B4-BE49-F238E27FC236}">
                  <a16:creationId xmlns:a16="http://schemas.microsoft.com/office/drawing/2014/main" id="{97481667-E356-136F-A6BA-6B50DAC8D5E3}"/>
                </a:ext>
              </a:extLst>
            </p:cNvPr>
            <p:cNvSpPr/>
            <p:nvPr/>
          </p:nvSpPr>
          <p:spPr>
            <a:xfrm>
              <a:off x="7285574" y="3522903"/>
              <a:ext cx="48369" cy="650358"/>
            </a:xfrm>
            <a:custGeom>
              <a:avLst/>
              <a:gdLst>
                <a:gd name="connsiteX0" fmla="*/ 0 w 48369"/>
                <a:gd name="connsiteY0" fmla="*/ 0 h 650358"/>
                <a:gd name="connsiteX1" fmla="*/ 48369 w 48369"/>
                <a:gd name="connsiteY1" fmla="*/ 0 h 650358"/>
                <a:gd name="connsiteX2" fmla="*/ 48369 w 48369"/>
                <a:gd name="connsiteY2" fmla="*/ 650359 h 650358"/>
                <a:gd name="connsiteX3" fmla="*/ 0 w 48369"/>
                <a:gd name="connsiteY3" fmla="*/ 650359 h 65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650358">
                  <a:moveTo>
                    <a:pt x="0" y="0"/>
                  </a:moveTo>
                  <a:lnTo>
                    <a:pt x="48369" y="0"/>
                  </a:lnTo>
                  <a:lnTo>
                    <a:pt x="48369" y="650359"/>
                  </a:lnTo>
                  <a:lnTo>
                    <a:pt x="0" y="650359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 94">
              <a:extLst>
                <a:ext uri="{FF2B5EF4-FFF2-40B4-BE49-F238E27FC236}">
                  <a16:creationId xmlns:a16="http://schemas.microsoft.com/office/drawing/2014/main" id="{2419D516-23D3-D4DB-143A-7DF478F217F7}"/>
                </a:ext>
              </a:extLst>
            </p:cNvPr>
            <p:cNvSpPr/>
            <p:nvPr/>
          </p:nvSpPr>
          <p:spPr>
            <a:xfrm>
              <a:off x="7348460" y="3522903"/>
              <a:ext cx="48369" cy="650358"/>
            </a:xfrm>
            <a:custGeom>
              <a:avLst/>
              <a:gdLst>
                <a:gd name="connsiteX0" fmla="*/ 0 w 48369"/>
                <a:gd name="connsiteY0" fmla="*/ 0 h 650358"/>
                <a:gd name="connsiteX1" fmla="*/ 48369 w 48369"/>
                <a:gd name="connsiteY1" fmla="*/ 0 h 650358"/>
                <a:gd name="connsiteX2" fmla="*/ 48369 w 48369"/>
                <a:gd name="connsiteY2" fmla="*/ 650359 h 650358"/>
                <a:gd name="connsiteX3" fmla="*/ 0 w 48369"/>
                <a:gd name="connsiteY3" fmla="*/ 650359 h 65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650358">
                  <a:moveTo>
                    <a:pt x="0" y="0"/>
                  </a:moveTo>
                  <a:lnTo>
                    <a:pt x="48369" y="0"/>
                  </a:lnTo>
                  <a:lnTo>
                    <a:pt x="48369" y="650359"/>
                  </a:lnTo>
                  <a:lnTo>
                    <a:pt x="0" y="650359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 95">
              <a:extLst>
                <a:ext uri="{FF2B5EF4-FFF2-40B4-BE49-F238E27FC236}">
                  <a16:creationId xmlns:a16="http://schemas.microsoft.com/office/drawing/2014/main" id="{0FCAFA3A-4C8C-7470-853E-8590344A085B}"/>
                </a:ext>
              </a:extLst>
            </p:cNvPr>
            <p:cNvSpPr/>
            <p:nvPr/>
          </p:nvSpPr>
          <p:spPr>
            <a:xfrm>
              <a:off x="7411346" y="3522903"/>
              <a:ext cx="48369" cy="658322"/>
            </a:xfrm>
            <a:custGeom>
              <a:avLst/>
              <a:gdLst>
                <a:gd name="connsiteX0" fmla="*/ 0 w 48369"/>
                <a:gd name="connsiteY0" fmla="*/ 0 h 658322"/>
                <a:gd name="connsiteX1" fmla="*/ 48369 w 48369"/>
                <a:gd name="connsiteY1" fmla="*/ 0 h 658322"/>
                <a:gd name="connsiteX2" fmla="*/ 48369 w 48369"/>
                <a:gd name="connsiteY2" fmla="*/ 658322 h 658322"/>
                <a:gd name="connsiteX3" fmla="*/ 0 w 48369"/>
                <a:gd name="connsiteY3" fmla="*/ 658322 h 658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658322">
                  <a:moveTo>
                    <a:pt x="0" y="0"/>
                  </a:moveTo>
                  <a:lnTo>
                    <a:pt x="48369" y="0"/>
                  </a:lnTo>
                  <a:lnTo>
                    <a:pt x="48369" y="658322"/>
                  </a:lnTo>
                  <a:lnTo>
                    <a:pt x="0" y="658322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 96">
              <a:extLst>
                <a:ext uri="{FF2B5EF4-FFF2-40B4-BE49-F238E27FC236}">
                  <a16:creationId xmlns:a16="http://schemas.microsoft.com/office/drawing/2014/main" id="{6413E659-C7EC-AAC9-BA01-3E1BDD36FC5A}"/>
                </a:ext>
              </a:extLst>
            </p:cNvPr>
            <p:cNvSpPr/>
            <p:nvPr/>
          </p:nvSpPr>
          <p:spPr>
            <a:xfrm>
              <a:off x="7474232" y="3522903"/>
              <a:ext cx="48369" cy="658322"/>
            </a:xfrm>
            <a:custGeom>
              <a:avLst/>
              <a:gdLst>
                <a:gd name="connsiteX0" fmla="*/ 0 w 48369"/>
                <a:gd name="connsiteY0" fmla="*/ 0 h 658322"/>
                <a:gd name="connsiteX1" fmla="*/ 48369 w 48369"/>
                <a:gd name="connsiteY1" fmla="*/ 0 h 658322"/>
                <a:gd name="connsiteX2" fmla="*/ 48369 w 48369"/>
                <a:gd name="connsiteY2" fmla="*/ 658322 h 658322"/>
                <a:gd name="connsiteX3" fmla="*/ 0 w 48369"/>
                <a:gd name="connsiteY3" fmla="*/ 658322 h 658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658322">
                  <a:moveTo>
                    <a:pt x="0" y="0"/>
                  </a:moveTo>
                  <a:lnTo>
                    <a:pt x="48369" y="0"/>
                  </a:lnTo>
                  <a:lnTo>
                    <a:pt x="48369" y="658322"/>
                  </a:lnTo>
                  <a:lnTo>
                    <a:pt x="0" y="658322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 97">
              <a:extLst>
                <a:ext uri="{FF2B5EF4-FFF2-40B4-BE49-F238E27FC236}">
                  <a16:creationId xmlns:a16="http://schemas.microsoft.com/office/drawing/2014/main" id="{EC313FDD-F49D-42C0-FEC2-7BC46C02156C}"/>
                </a:ext>
              </a:extLst>
            </p:cNvPr>
            <p:cNvSpPr/>
            <p:nvPr/>
          </p:nvSpPr>
          <p:spPr>
            <a:xfrm>
              <a:off x="7537118" y="3522903"/>
              <a:ext cx="48369" cy="677965"/>
            </a:xfrm>
            <a:custGeom>
              <a:avLst/>
              <a:gdLst>
                <a:gd name="connsiteX0" fmla="*/ 0 w 48369"/>
                <a:gd name="connsiteY0" fmla="*/ 0 h 677965"/>
                <a:gd name="connsiteX1" fmla="*/ 48369 w 48369"/>
                <a:gd name="connsiteY1" fmla="*/ 0 h 677965"/>
                <a:gd name="connsiteX2" fmla="*/ 48369 w 48369"/>
                <a:gd name="connsiteY2" fmla="*/ 677966 h 677965"/>
                <a:gd name="connsiteX3" fmla="*/ 0 w 48369"/>
                <a:gd name="connsiteY3" fmla="*/ 677966 h 677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677965">
                  <a:moveTo>
                    <a:pt x="0" y="0"/>
                  </a:moveTo>
                  <a:lnTo>
                    <a:pt x="48369" y="0"/>
                  </a:lnTo>
                  <a:lnTo>
                    <a:pt x="48369" y="677966"/>
                  </a:lnTo>
                  <a:lnTo>
                    <a:pt x="0" y="677966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 98">
              <a:extLst>
                <a:ext uri="{FF2B5EF4-FFF2-40B4-BE49-F238E27FC236}">
                  <a16:creationId xmlns:a16="http://schemas.microsoft.com/office/drawing/2014/main" id="{3CFF5D62-6F3F-74BA-DE2C-D56BB0BF129B}"/>
                </a:ext>
              </a:extLst>
            </p:cNvPr>
            <p:cNvSpPr/>
            <p:nvPr/>
          </p:nvSpPr>
          <p:spPr>
            <a:xfrm>
              <a:off x="7725776" y="3522903"/>
              <a:ext cx="48369" cy="677965"/>
            </a:xfrm>
            <a:custGeom>
              <a:avLst/>
              <a:gdLst>
                <a:gd name="connsiteX0" fmla="*/ 0 w 48369"/>
                <a:gd name="connsiteY0" fmla="*/ 0 h 677965"/>
                <a:gd name="connsiteX1" fmla="*/ 48369 w 48369"/>
                <a:gd name="connsiteY1" fmla="*/ 0 h 677965"/>
                <a:gd name="connsiteX2" fmla="*/ 48369 w 48369"/>
                <a:gd name="connsiteY2" fmla="*/ 677966 h 677965"/>
                <a:gd name="connsiteX3" fmla="*/ 0 w 48369"/>
                <a:gd name="connsiteY3" fmla="*/ 677966 h 677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677965">
                  <a:moveTo>
                    <a:pt x="0" y="0"/>
                  </a:moveTo>
                  <a:lnTo>
                    <a:pt x="48369" y="0"/>
                  </a:lnTo>
                  <a:lnTo>
                    <a:pt x="48369" y="677966"/>
                  </a:lnTo>
                  <a:lnTo>
                    <a:pt x="0" y="677966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 99">
              <a:extLst>
                <a:ext uri="{FF2B5EF4-FFF2-40B4-BE49-F238E27FC236}">
                  <a16:creationId xmlns:a16="http://schemas.microsoft.com/office/drawing/2014/main" id="{07A3E392-88AD-1793-E483-3CA348061CEC}"/>
                </a:ext>
              </a:extLst>
            </p:cNvPr>
            <p:cNvSpPr/>
            <p:nvPr/>
          </p:nvSpPr>
          <p:spPr>
            <a:xfrm>
              <a:off x="7788662" y="3522903"/>
              <a:ext cx="48369" cy="685929"/>
            </a:xfrm>
            <a:custGeom>
              <a:avLst/>
              <a:gdLst>
                <a:gd name="connsiteX0" fmla="*/ 0 w 48369"/>
                <a:gd name="connsiteY0" fmla="*/ 0 h 685929"/>
                <a:gd name="connsiteX1" fmla="*/ 48369 w 48369"/>
                <a:gd name="connsiteY1" fmla="*/ 0 h 685929"/>
                <a:gd name="connsiteX2" fmla="*/ 48369 w 48369"/>
                <a:gd name="connsiteY2" fmla="*/ 685929 h 685929"/>
                <a:gd name="connsiteX3" fmla="*/ 0 w 48369"/>
                <a:gd name="connsiteY3" fmla="*/ 685929 h 685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685929">
                  <a:moveTo>
                    <a:pt x="0" y="0"/>
                  </a:moveTo>
                  <a:lnTo>
                    <a:pt x="48369" y="0"/>
                  </a:lnTo>
                  <a:lnTo>
                    <a:pt x="48369" y="685929"/>
                  </a:lnTo>
                  <a:lnTo>
                    <a:pt x="0" y="685929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 100">
              <a:extLst>
                <a:ext uri="{FF2B5EF4-FFF2-40B4-BE49-F238E27FC236}">
                  <a16:creationId xmlns:a16="http://schemas.microsoft.com/office/drawing/2014/main" id="{F1AB0151-A912-9E64-429F-FCC767820410}"/>
                </a:ext>
              </a:extLst>
            </p:cNvPr>
            <p:cNvSpPr/>
            <p:nvPr/>
          </p:nvSpPr>
          <p:spPr>
            <a:xfrm>
              <a:off x="7851548" y="3522903"/>
              <a:ext cx="48369" cy="706103"/>
            </a:xfrm>
            <a:custGeom>
              <a:avLst/>
              <a:gdLst>
                <a:gd name="connsiteX0" fmla="*/ 0 w 48369"/>
                <a:gd name="connsiteY0" fmla="*/ 0 h 706103"/>
                <a:gd name="connsiteX1" fmla="*/ 48369 w 48369"/>
                <a:gd name="connsiteY1" fmla="*/ 0 h 706103"/>
                <a:gd name="connsiteX2" fmla="*/ 48369 w 48369"/>
                <a:gd name="connsiteY2" fmla="*/ 706104 h 706103"/>
                <a:gd name="connsiteX3" fmla="*/ 0 w 48369"/>
                <a:gd name="connsiteY3" fmla="*/ 706104 h 70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706103">
                  <a:moveTo>
                    <a:pt x="0" y="0"/>
                  </a:moveTo>
                  <a:lnTo>
                    <a:pt x="48369" y="0"/>
                  </a:lnTo>
                  <a:lnTo>
                    <a:pt x="48369" y="706104"/>
                  </a:lnTo>
                  <a:lnTo>
                    <a:pt x="0" y="706104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 101">
              <a:extLst>
                <a:ext uri="{FF2B5EF4-FFF2-40B4-BE49-F238E27FC236}">
                  <a16:creationId xmlns:a16="http://schemas.microsoft.com/office/drawing/2014/main" id="{D3D6F197-1BA6-C721-B7B4-C7E42CDBA640}"/>
                </a:ext>
              </a:extLst>
            </p:cNvPr>
            <p:cNvSpPr/>
            <p:nvPr/>
          </p:nvSpPr>
          <p:spPr>
            <a:xfrm>
              <a:off x="7914434" y="3522903"/>
              <a:ext cx="48369" cy="711943"/>
            </a:xfrm>
            <a:custGeom>
              <a:avLst/>
              <a:gdLst>
                <a:gd name="connsiteX0" fmla="*/ 0 w 48369"/>
                <a:gd name="connsiteY0" fmla="*/ 0 h 711943"/>
                <a:gd name="connsiteX1" fmla="*/ 48369 w 48369"/>
                <a:gd name="connsiteY1" fmla="*/ 0 h 711943"/>
                <a:gd name="connsiteX2" fmla="*/ 48369 w 48369"/>
                <a:gd name="connsiteY2" fmla="*/ 711944 h 711943"/>
                <a:gd name="connsiteX3" fmla="*/ 0 w 48369"/>
                <a:gd name="connsiteY3" fmla="*/ 711944 h 71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711943">
                  <a:moveTo>
                    <a:pt x="0" y="0"/>
                  </a:moveTo>
                  <a:lnTo>
                    <a:pt x="48369" y="0"/>
                  </a:lnTo>
                  <a:lnTo>
                    <a:pt x="48369" y="711944"/>
                  </a:lnTo>
                  <a:lnTo>
                    <a:pt x="0" y="711944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 102">
              <a:extLst>
                <a:ext uri="{FF2B5EF4-FFF2-40B4-BE49-F238E27FC236}">
                  <a16:creationId xmlns:a16="http://schemas.microsoft.com/office/drawing/2014/main" id="{C2DFC7C9-C5E3-5A0B-0CC0-358718D76DC4}"/>
                </a:ext>
              </a:extLst>
            </p:cNvPr>
            <p:cNvSpPr/>
            <p:nvPr/>
          </p:nvSpPr>
          <p:spPr>
            <a:xfrm>
              <a:off x="7977320" y="3522903"/>
              <a:ext cx="48369" cy="723092"/>
            </a:xfrm>
            <a:custGeom>
              <a:avLst/>
              <a:gdLst>
                <a:gd name="connsiteX0" fmla="*/ 0 w 48369"/>
                <a:gd name="connsiteY0" fmla="*/ 0 h 723092"/>
                <a:gd name="connsiteX1" fmla="*/ 48369 w 48369"/>
                <a:gd name="connsiteY1" fmla="*/ 0 h 723092"/>
                <a:gd name="connsiteX2" fmla="*/ 48369 w 48369"/>
                <a:gd name="connsiteY2" fmla="*/ 723093 h 723092"/>
                <a:gd name="connsiteX3" fmla="*/ 0 w 48369"/>
                <a:gd name="connsiteY3" fmla="*/ 723093 h 72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723092">
                  <a:moveTo>
                    <a:pt x="0" y="0"/>
                  </a:moveTo>
                  <a:lnTo>
                    <a:pt x="48369" y="0"/>
                  </a:lnTo>
                  <a:lnTo>
                    <a:pt x="48369" y="723093"/>
                  </a:lnTo>
                  <a:lnTo>
                    <a:pt x="0" y="723093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 103">
              <a:extLst>
                <a:ext uri="{FF2B5EF4-FFF2-40B4-BE49-F238E27FC236}">
                  <a16:creationId xmlns:a16="http://schemas.microsoft.com/office/drawing/2014/main" id="{2E3886B1-7B5D-F797-34DC-24F687F08801}"/>
                </a:ext>
              </a:extLst>
            </p:cNvPr>
            <p:cNvSpPr/>
            <p:nvPr/>
          </p:nvSpPr>
          <p:spPr>
            <a:xfrm>
              <a:off x="8040206" y="3522903"/>
              <a:ext cx="48369" cy="723092"/>
            </a:xfrm>
            <a:custGeom>
              <a:avLst/>
              <a:gdLst>
                <a:gd name="connsiteX0" fmla="*/ 0 w 48369"/>
                <a:gd name="connsiteY0" fmla="*/ 0 h 723092"/>
                <a:gd name="connsiteX1" fmla="*/ 48369 w 48369"/>
                <a:gd name="connsiteY1" fmla="*/ 0 h 723092"/>
                <a:gd name="connsiteX2" fmla="*/ 48369 w 48369"/>
                <a:gd name="connsiteY2" fmla="*/ 723093 h 723092"/>
                <a:gd name="connsiteX3" fmla="*/ 0 w 48369"/>
                <a:gd name="connsiteY3" fmla="*/ 723093 h 72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723092">
                  <a:moveTo>
                    <a:pt x="0" y="0"/>
                  </a:moveTo>
                  <a:lnTo>
                    <a:pt x="48369" y="0"/>
                  </a:lnTo>
                  <a:lnTo>
                    <a:pt x="48369" y="723093"/>
                  </a:lnTo>
                  <a:lnTo>
                    <a:pt x="0" y="723093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 104">
              <a:extLst>
                <a:ext uri="{FF2B5EF4-FFF2-40B4-BE49-F238E27FC236}">
                  <a16:creationId xmlns:a16="http://schemas.microsoft.com/office/drawing/2014/main" id="{0A170D05-715C-94A8-0C89-ACE5950BF323}"/>
                </a:ext>
              </a:extLst>
            </p:cNvPr>
            <p:cNvSpPr/>
            <p:nvPr/>
          </p:nvSpPr>
          <p:spPr>
            <a:xfrm>
              <a:off x="8103092" y="3522903"/>
              <a:ext cx="48369" cy="756008"/>
            </a:xfrm>
            <a:custGeom>
              <a:avLst/>
              <a:gdLst>
                <a:gd name="connsiteX0" fmla="*/ 0 w 48369"/>
                <a:gd name="connsiteY0" fmla="*/ 0 h 756008"/>
                <a:gd name="connsiteX1" fmla="*/ 48369 w 48369"/>
                <a:gd name="connsiteY1" fmla="*/ 0 h 756008"/>
                <a:gd name="connsiteX2" fmla="*/ 48369 w 48369"/>
                <a:gd name="connsiteY2" fmla="*/ 756009 h 756008"/>
                <a:gd name="connsiteX3" fmla="*/ 0 w 48369"/>
                <a:gd name="connsiteY3" fmla="*/ 756009 h 75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756008">
                  <a:moveTo>
                    <a:pt x="0" y="0"/>
                  </a:moveTo>
                  <a:lnTo>
                    <a:pt x="48369" y="0"/>
                  </a:lnTo>
                  <a:lnTo>
                    <a:pt x="48369" y="756009"/>
                  </a:lnTo>
                  <a:lnTo>
                    <a:pt x="0" y="756009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 105">
              <a:extLst>
                <a:ext uri="{FF2B5EF4-FFF2-40B4-BE49-F238E27FC236}">
                  <a16:creationId xmlns:a16="http://schemas.microsoft.com/office/drawing/2014/main" id="{0025B55B-915A-F7D0-D580-60F0FB7C0EAB}"/>
                </a:ext>
              </a:extLst>
            </p:cNvPr>
            <p:cNvSpPr/>
            <p:nvPr/>
          </p:nvSpPr>
          <p:spPr>
            <a:xfrm>
              <a:off x="8165978" y="3522903"/>
              <a:ext cx="48369" cy="759725"/>
            </a:xfrm>
            <a:custGeom>
              <a:avLst/>
              <a:gdLst>
                <a:gd name="connsiteX0" fmla="*/ 0 w 48369"/>
                <a:gd name="connsiteY0" fmla="*/ 0 h 759725"/>
                <a:gd name="connsiteX1" fmla="*/ 48369 w 48369"/>
                <a:gd name="connsiteY1" fmla="*/ 0 h 759725"/>
                <a:gd name="connsiteX2" fmla="*/ 48369 w 48369"/>
                <a:gd name="connsiteY2" fmla="*/ 759725 h 759725"/>
                <a:gd name="connsiteX3" fmla="*/ 0 w 48369"/>
                <a:gd name="connsiteY3" fmla="*/ 759725 h 75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759725">
                  <a:moveTo>
                    <a:pt x="0" y="0"/>
                  </a:moveTo>
                  <a:lnTo>
                    <a:pt x="48369" y="0"/>
                  </a:lnTo>
                  <a:lnTo>
                    <a:pt x="48369" y="759725"/>
                  </a:lnTo>
                  <a:lnTo>
                    <a:pt x="0" y="759725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 106">
              <a:extLst>
                <a:ext uri="{FF2B5EF4-FFF2-40B4-BE49-F238E27FC236}">
                  <a16:creationId xmlns:a16="http://schemas.microsoft.com/office/drawing/2014/main" id="{EAF1067D-15FB-075C-D271-204E0FC7EE7C}"/>
                </a:ext>
              </a:extLst>
            </p:cNvPr>
            <p:cNvSpPr/>
            <p:nvPr/>
          </p:nvSpPr>
          <p:spPr>
            <a:xfrm>
              <a:off x="8228864" y="3522903"/>
              <a:ext cx="48369" cy="763972"/>
            </a:xfrm>
            <a:custGeom>
              <a:avLst/>
              <a:gdLst>
                <a:gd name="connsiteX0" fmla="*/ 0 w 48369"/>
                <a:gd name="connsiteY0" fmla="*/ 0 h 763972"/>
                <a:gd name="connsiteX1" fmla="*/ 48369 w 48369"/>
                <a:gd name="connsiteY1" fmla="*/ 0 h 763972"/>
                <a:gd name="connsiteX2" fmla="*/ 48369 w 48369"/>
                <a:gd name="connsiteY2" fmla="*/ 763972 h 763972"/>
                <a:gd name="connsiteX3" fmla="*/ 0 w 48369"/>
                <a:gd name="connsiteY3" fmla="*/ 763972 h 76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763972">
                  <a:moveTo>
                    <a:pt x="0" y="0"/>
                  </a:moveTo>
                  <a:lnTo>
                    <a:pt x="48369" y="0"/>
                  </a:lnTo>
                  <a:lnTo>
                    <a:pt x="48369" y="763972"/>
                  </a:lnTo>
                  <a:lnTo>
                    <a:pt x="0" y="763972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 107">
              <a:extLst>
                <a:ext uri="{FF2B5EF4-FFF2-40B4-BE49-F238E27FC236}">
                  <a16:creationId xmlns:a16="http://schemas.microsoft.com/office/drawing/2014/main" id="{15349CB8-29AE-511F-3C1A-7B0DD13099A7}"/>
                </a:ext>
              </a:extLst>
            </p:cNvPr>
            <p:cNvSpPr/>
            <p:nvPr/>
          </p:nvSpPr>
          <p:spPr>
            <a:xfrm>
              <a:off x="8291750" y="3522903"/>
              <a:ext cx="48369" cy="763972"/>
            </a:xfrm>
            <a:custGeom>
              <a:avLst/>
              <a:gdLst>
                <a:gd name="connsiteX0" fmla="*/ 0 w 48369"/>
                <a:gd name="connsiteY0" fmla="*/ 0 h 763972"/>
                <a:gd name="connsiteX1" fmla="*/ 48369 w 48369"/>
                <a:gd name="connsiteY1" fmla="*/ 0 h 763972"/>
                <a:gd name="connsiteX2" fmla="*/ 48369 w 48369"/>
                <a:gd name="connsiteY2" fmla="*/ 763972 h 763972"/>
                <a:gd name="connsiteX3" fmla="*/ 0 w 48369"/>
                <a:gd name="connsiteY3" fmla="*/ 763972 h 76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763972">
                  <a:moveTo>
                    <a:pt x="0" y="0"/>
                  </a:moveTo>
                  <a:lnTo>
                    <a:pt x="48369" y="0"/>
                  </a:lnTo>
                  <a:lnTo>
                    <a:pt x="48369" y="763972"/>
                  </a:lnTo>
                  <a:lnTo>
                    <a:pt x="0" y="763972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 108">
              <a:extLst>
                <a:ext uri="{FF2B5EF4-FFF2-40B4-BE49-F238E27FC236}">
                  <a16:creationId xmlns:a16="http://schemas.microsoft.com/office/drawing/2014/main" id="{FF3E1E95-6BC2-7AE6-139C-6F0322DDF577}"/>
                </a:ext>
              </a:extLst>
            </p:cNvPr>
            <p:cNvSpPr/>
            <p:nvPr/>
          </p:nvSpPr>
          <p:spPr>
            <a:xfrm>
              <a:off x="8354636" y="3522903"/>
              <a:ext cx="48369" cy="804321"/>
            </a:xfrm>
            <a:custGeom>
              <a:avLst/>
              <a:gdLst>
                <a:gd name="connsiteX0" fmla="*/ 0 w 48369"/>
                <a:gd name="connsiteY0" fmla="*/ 0 h 804321"/>
                <a:gd name="connsiteX1" fmla="*/ 48369 w 48369"/>
                <a:gd name="connsiteY1" fmla="*/ 0 h 804321"/>
                <a:gd name="connsiteX2" fmla="*/ 48369 w 48369"/>
                <a:gd name="connsiteY2" fmla="*/ 804321 h 804321"/>
                <a:gd name="connsiteX3" fmla="*/ 0 w 48369"/>
                <a:gd name="connsiteY3" fmla="*/ 804321 h 80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804321">
                  <a:moveTo>
                    <a:pt x="0" y="0"/>
                  </a:moveTo>
                  <a:lnTo>
                    <a:pt x="48369" y="0"/>
                  </a:lnTo>
                  <a:lnTo>
                    <a:pt x="48369" y="804321"/>
                  </a:lnTo>
                  <a:lnTo>
                    <a:pt x="0" y="804321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 109">
              <a:extLst>
                <a:ext uri="{FF2B5EF4-FFF2-40B4-BE49-F238E27FC236}">
                  <a16:creationId xmlns:a16="http://schemas.microsoft.com/office/drawing/2014/main" id="{8206D63B-9C55-0446-863C-6DCA93620663}"/>
                </a:ext>
              </a:extLst>
            </p:cNvPr>
            <p:cNvSpPr/>
            <p:nvPr/>
          </p:nvSpPr>
          <p:spPr>
            <a:xfrm>
              <a:off x="8417522" y="3522903"/>
              <a:ext cx="48369" cy="814408"/>
            </a:xfrm>
            <a:custGeom>
              <a:avLst/>
              <a:gdLst>
                <a:gd name="connsiteX0" fmla="*/ 0 w 48369"/>
                <a:gd name="connsiteY0" fmla="*/ 0 h 814408"/>
                <a:gd name="connsiteX1" fmla="*/ 48369 w 48369"/>
                <a:gd name="connsiteY1" fmla="*/ 0 h 814408"/>
                <a:gd name="connsiteX2" fmla="*/ 48369 w 48369"/>
                <a:gd name="connsiteY2" fmla="*/ 814408 h 814408"/>
                <a:gd name="connsiteX3" fmla="*/ 0 w 48369"/>
                <a:gd name="connsiteY3" fmla="*/ 814408 h 81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814408">
                  <a:moveTo>
                    <a:pt x="0" y="0"/>
                  </a:moveTo>
                  <a:lnTo>
                    <a:pt x="48369" y="0"/>
                  </a:lnTo>
                  <a:lnTo>
                    <a:pt x="48369" y="814408"/>
                  </a:lnTo>
                  <a:lnTo>
                    <a:pt x="0" y="814408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 110">
              <a:extLst>
                <a:ext uri="{FF2B5EF4-FFF2-40B4-BE49-F238E27FC236}">
                  <a16:creationId xmlns:a16="http://schemas.microsoft.com/office/drawing/2014/main" id="{D5E7F0E4-2444-90BF-99DA-E36B66F1D490}"/>
                </a:ext>
              </a:extLst>
            </p:cNvPr>
            <p:cNvSpPr/>
            <p:nvPr/>
          </p:nvSpPr>
          <p:spPr>
            <a:xfrm>
              <a:off x="8480408" y="3522903"/>
              <a:ext cx="48369" cy="819717"/>
            </a:xfrm>
            <a:custGeom>
              <a:avLst/>
              <a:gdLst>
                <a:gd name="connsiteX0" fmla="*/ 0 w 48369"/>
                <a:gd name="connsiteY0" fmla="*/ 0 h 819717"/>
                <a:gd name="connsiteX1" fmla="*/ 48369 w 48369"/>
                <a:gd name="connsiteY1" fmla="*/ 0 h 819717"/>
                <a:gd name="connsiteX2" fmla="*/ 48369 w 48369"/>
                <a:gd name="connsiteY2" fmla="*/ 819717 h 819717"/>
                <a:gd name="connsiteX3" fmla="*/ 0 w 48369"/>
                <a:gd name="connsiteY3" fmla="*/ 819717 h 819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819717">
                  <a:moveTo>
                    <a:pt x="0" y="0"/>
                  </a:moveTo>
                  <a:lnTo>
                    <a:pt x="48369" y="0"/>
                  </a:lnTo>
                  <a:lnTo>
                    <a:pt x="48369" y="819717"/>
                  </a:lnTo>
                  <a:lnTo>
                    <a:pt x="0" y="819717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 111">
              <a:extLst>
                <a:ext uri="{FF2B5EF4-FFF2-40B4-BE49-F238E27FC236}">
                  <a16:creationId xmlns:a16="http://schemas.microsoft.com/office/drawing/2014/main" id="{90DB0FFD-74B6-849C-30F0-C61257A9AAC9}"/>
                </a:ext>
              </a:extLst>
            </p:cNvPr>
            <p:cNvSpPr/>
            <p:nvPr/>
          </p:nvSpPr>
          <p:spPr>
            <a:xfrm>
              <a:off x="8543294" y="3522903"/>
              <a:ext cx="48369" cy="819717"/>
            </a:xfrm>
            <a:custGeom>
              <a:avLst/>
              <a:gdLst>
                <a:gd name="connsiteX0" fmla="*/ 0 w 48369"/>
                <a:gd name="connsiteY0" fmla="*/ 0 h 819717"/>
                <a:gd name="connsiteX1" fmla="*/ 48369 w 48369"/>
                <a:gd name="connsiteY1" fmla="*/ 0 h 819717"/>
                <a:gd name="connsiteX2" fmla="*/ 48369 w 48369"/>
                <a:gd name="connsiteY2" fmla="*/ 819717 h 819717"/>
                <a:gd name="connsiteX3" fmla="*/ 0 w 48369"/>
                <a:gd name="connsiteY3" fmla="*/ 819717 h 819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819717">
                  <a:moveTo>
                    <a:pt x="0" y="0"/>
                  </a:moveTo>
                  <a:lnTo>
                    <a:pt x="48369" y="0"/>
                  </a:lnTo>
                  <a:lnTo>
                    <a:pt x="48369" y="819717"/>
                  </a:lnTo>
                  <a:lnTo>
                    <a:pt x="0" y="819717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 112">
              <a:extLst>
                <a:ext uri="{FF2B5EF4-FFF2-40B4-BE49-F238E27FC236}">
                  <a16:creationId xmlns:a16="http://schemas.microsoft.com/office/drawing/2014/main" id="{7ED2FD09-5312-6FE7-1E93-519DB53632DF}"/>
                </a:ext>
              </a:extLst>
            </p:cNvPr>
            <p:cNvSpPr/>
            <p:nvPr/>
          </p:nvSpPr>
          <p:spPr>
            <a:xfrm>
              <a:off x="8606180" y="3522903"/>
              <a:ext cx="48369" cy="826619"/>
            </a:xfrm>
            <a:custGeom>
              <a:avLst/>
              <a:gdLst>
                <a:gd name="connsiteX0" fmla="*/ 0 w 48369"/>
                <a:gd name="connsiteY0" fmla="*/ 0 h 826619"/>
                <a:gd name="connsiteX1" fmla="*/ 48369 w 48369"/>
                <a:gd name="connsiteY1" fmla="*/ 0 h 826619"/>
                <a:gd name="connsiteX2" fmla="*/ 48369 w 48369"/>
                <a:gd name="connsiteY2" fmla="*/ 826619 h 826619"/>
                <a:gd name="connsiteX3" fmla="*/ 0 w 48369"/>
                <a:gd name="connsiteY3" fmla="*/ 826619 h 8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826619">
                  <a:moveTo>
                    <a:pt x="0" y="0"/>
                  </a:moveTo>
                  <a:lnTo>
                    <a:pt x="48369" y="0"/>
                  </a:lnTo>
                  <a:lnTo>
                    <a:pt x="48369" y="826619"/>
                  </a:lnTo>
                  <a:lnTo>
                    <a:pt x="0" y="826619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 113">
              <a:extLst>
                <a:ext uri="{FF2B5EF4-FFF2-40B4-BE49-F238E27FC236}">
                  <a16:creationId xmlns:a16="http://schemas.microsoft.com/office/drawing/2014/main" id="{3AECED05-5758-042E-9FF6-ED645104E7A8}"/>
                </a:ext>
              </a:extLst>
            </p:cNvPr>
            <p:cNvSpPr/>
            <p:nvPr/>
          </p:nvSpPr>
          <p:spPr>
            <a:xfrm>
              <a:off x="8669066" y="3522903"/>
              <a:ext cx="48369" cy="841484"/>
            </a:xfrm>
            <a:custGeom>
              <a:avLst/>
              <a:gdLst>
                <a:gd name="connsiteX0" fmla="*/ 0 w 48369"/>
                <a:gd name="connsiteY0" fmla="*/ 0 h 841484"/>
                <a:gd name="connsiteX1" fmla="*/ 48369 w 48369"/>
                <a:gd name="connsiteY1" fmla="*/ 0 h 841484"/>
                <a:gd name="connsiteX2" fmla="*/ 48369 w 48369"/>
                <a:gd name="connsiteY2" fmla="*/ 841484 h 841484"/>
                <a:gd name="connsiteX3" fmla="*/ 0 w 48369"/>
                <a:gd name="connsiteY3" fmla="*/ 841484 h 841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841484">
                  <a:moveTo>
                    <a:pt x="0" y="0"/>
                  </a:moveTo>
                  <a:lnTo>
                    <a:pt x="48369" y="0"/>
                  </a:lnTo>
                  <a:lnTo>
                    <a:pt x="48369" y="841484"/>
                  </a:lnTo>
                  <a:lnTo>
                    <a:pt x="0" y="841484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 114">
              <a:extLst>
                <a:ext uri="{FF2B5EF4-FFF2-40B4-BE49-F238E27FC236}">
                  <a16:creationId xmlns:a16="http://schemas.microsoft.com/office/drawing/2014/main" id="{80617A0C-62A2-79A0-79C9-19BAFE383308}"/>
                </a:ext>
              </a:extLst>
            </p:cNvPr>
            <p:cNvSpPr/>
            <p:nvPr/>
          </p:nvSpPr>
          <p:spPr>
            <a:xfrm>
              <a:off x="8731952" y="3522903"/>
              <a:ext cx="48369" cy="857942"/>
            </a:xfrm>
            <a:custGeom>
              <a:avLst/>
              <a:gdLst>
                <a:gd name="connsiteX0" fmla="*/ 0 w 48369"/>
                <a:gd name="connsiteY0" fmla="*/ 0 h 857942"/>
                <a:gd name="connsiteX1" fmla="*/ 48369 w 48369"/>
                <a:gd name="connsiteY1" fmla="*/ 0 h 857942"/>
                <a:gd name="connsiteX2" fmla="*/ 48369 w 48369"/>
                <a:gd name="connsiteY2" fmla="*/ 857943 h 857942"/>
                <a:gd name="connsiteX3" fmla="*/ 0 w 48369"/>
                <a:gd name="connsiteY3" fmla="*/ 857943 h 85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857942">
                  <a:moveTo>
                    <a:pt x="0" y="0"/>
                  </a:moveTo>
                  <a:lnTo>
                    <a:pt x="48369" y="0"/>
                  </a:lnTo>
                  <a:lnTo>
                    <a:pt x="48369" y="857943"/>
                  </a:lnTo>
                  <a:lnTo>
                    <a:pt x="0" y="857943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 115">
              <a:extLst>
                <a:ext uri="{FF2B5EF4-FFF2-40B4-BE49-F238E27FC236}">
                  <a16:creationId xmlns:a16="http://schemas.microsoft.com/office/drawing/2014/main" id="{F0709BC4-3FDF-9BA4-A125-EC2F49867A18}"/>
                </a:ext>
              </a:extLst>
            </p:cNvPr>
            <p:cNvSpPr/>
            <p:nvPr/>
          </p:nvSpPr>
          <p:spPr>
            <a:xfrm>
              <a:off x="8794838" y="3522903"/>
              <a:ext cx="48369" cy="857942"/>
            </a:xfrm>
            <a:custGeom>
              <a:avLst/>
              <a:gdLst>
                <a:gd name="connsiteX0" fmla="*/ 0 w 48369"/>
                <a:gd name="connsiteY0" fmla="*/ 0 h 857942"/>
                <a:gd name="connsiteX1" fmla="*/ 48369 w 48369"/>
                <a:gd name="connsiteY1" fmla="*/ 0 h 857942"/>
                <a:gd name="connsiteX2" fmla="*/ 48369 w 48369"/>
                <a:gd name="connsiteY2" fmla="*/ 857943 h 857942"/>
                <a:gd name="connsiteX3" fmla="*/ 0 w 48369"/>
                <a:gd name="connsiteY3" fmla="*/ 857943 h 85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857942">
                  <a:moveTo>
                    <a:pt x="0" y="0"/>
                  </a:moveTo>
                  <a:lnTo>
                    <a:pt x="48369" y="0"/>
                  </a:lnTo>
                  <a:lnTo>
                    <a:pt x="48369" y="857943"/>
                  </a:lnTo>
                  <a:lnTo>
                    <a:pt x="0" y="857943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 116">
              <a:extLst>
                <a:ext uri="{FF2B5EF4-FFF2-40B4-BE49-F238E27FC236}">
                  <a16:creationId xmlns:a16="http://schemas.microsoft.com/office/drawing/2014/main" id="{8C70DA03-AE09-B4F9-F04B-072568122A48}"/>
                </a:ext>
              </a:extLst>
            </p:cNvPr>
            <p:cNvSpPr/>
            <p:nvPr/>
          </p:nvSpPr>
          <p:spPr>
            <a:xfrm>
              <a:off x="8857724" y="3522903"/>
              <a:ext cx="48369" cy="885549"/>
            </a:xfrm>
            <a:custGeom>
              <a:avLst/>
              <a:gdLst>
                <a:gd name="connsiteX0" fmla="*/ 0 w 48369"/>
                <a:gd name="connsiteY0" fmla="*/ 0 h 885549"/>
                <a:gd name="connsiteX1" fmla="*/ 48369 w 48369"/>
                <a:gd name="connsiteY1" fmla="*/ 0 h 885549"/>
                <a:gd name="connsiteX2" fmla="*/ 48369 w 48369"/>
                <a:gd name="connsiteY2" fmla="*/ 885550 h 885549"/>
                <a:gd name="connsiteX3" fmla="*/ 0 w 48369"/>
                <a:gd name="connsiteY3" fmla="*/ 885550 h 88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885549">
                  <a:moveTo>
                    <a:pt x="0" y="0"/>
                  </a:moveTo>
                  <a:lnTo>
                    <a:pt x="48369" y="0"/>
                  </a:lnTo>
                  <a:lnTo>
                    <a:pt x="48369" y="885550"/>
                  </a:lnTo>
                  <a:lnTo>
                    <a:pt x="0" y="885550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 117">
              <a:extLst>
                <a:ext uri="{FF2B5EF4-FFF2-40B4-BE49-F238E27FC236}">
                  <a16:creationId xmlns:a16="http://schemas.microsoft.com/office/drawing/2014/main" id="{0786202C-ABD5-367F-013F-F600EE42A6CA}"/>
                </a:ext>
              </a:extLst>
            </p:cNvPr>
            <p:cNvSpPr/>
            <p:nvPr/>
          </p:nvSpPr>
          <p:spPr>
            <a:xfrm>
              <a:off x="8983496" y="3522903"/>
              <a:ext cx="48369" cy="894575"/>
            </a:xfrm>
            <a:custGeom>
              <a:avLst/>
              <a:gdLst>
                <a:gd name="connsiteX0" fmla="*/ 0 w 48369"/>
                <a:gd name="connsiteY0" fmla="*/ 0 h 894575"/>
                <a:gd name="connsiteX1" fmla="*/ 48369 w 48369"/>
                <a:gd name="connsiteY1" fmla="*/ 0 h 894575"/>
                <a:gd name="connsiteX2" fmla="*/ 48369 w 48369"/>
                <a:gd name="connsiteY2" fmla="*/ 894575 h 894575"/>
                <a:gd name="connsiteX3" fmla="*/ 0 w 48369"/>
                <a:gd name="connsiteY3" fmla="*/ 894575 h 89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894575">
                  <a:moveTo>
                    <a:pt x="0" y="0"/>
                  </a:moveTo>
                  <a:lnTo>
                    <a:pt x="48369" y="0"/>
                  </a:lnTo>
                  <a:lnTo>
                    <a:pt x="48369" y="894575"/>
                  </a:lnTo>
                  <a:lnTo>
                    <a:pt x="0" y="894575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 118">
              <a:extLst>
                <a:ext uri="{FF2B5EF4-FFF2-40B4-BE49-F238E27FC236}">
                  <a16:creationId xmlns:a16="http://schemas.microsoft.com/office/drawing/2014/main" id="{66C4E800-F39F-D3AC-56D7-37C1FC096CFB}"/>
                </a:ext>
              </a:extLst>
            </p:cNvPr>
            <p:cNvSpPr/>
            <p:nvPr/>
          </p:nvSpPr>
          <p:spPr>
            <a:xfrm>
              <a:off x="9046382" y="3522903"/>
              <a:ext cx="48369" cy="912094"/>
            </a:xfrm>
            <a:custGeom>
              <a:avLst/>
              <a:gdLst>
                <a:gd name="connsiteX0" fmla="*/ 0 w 48369"/>
                <a:gd name="connsiteY0" fmla="*/ 0 h 912094"/>
                <a:gd name="connsiteX1" fmla="*/ 48369 w 48369"/>
                <a:gd name="connsiteY1" fmla="*/ 0 h 912094"/>
                <a:gd name="connsiteX2" fmla="*/ 48369 w 48369"/>
                <a:gd name="connsiteY2" fmla="*/ 912095 h 912094"/>
                <a:gd name="connsiteX3" fmla="*/ 0 w 48369"/>
                <a:gd name="connsiteY3" fmla="*/ 912095 h 912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912094">
                  <a:moveTo>
                    <a:pt x="0" y="0"/>
                  </a:moveTo>
                  <a:lnTo>
                    <a:pt x="48369" y="0"/>
                  </a:lnTo>
                  <a:lnTo>
                    <a:pt x="48369" y="912095"/>
                  </a:lnTo>
                  <a:lnTo>
                    <a:pt x="0" y="912095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 119">
              <a:extLst>
                <a:ext uri="{FF2B5EF4-FFF2-40B4-BE49-F238E27FC236}">
                  <a16:creationId xmlns:a16="http://schemas.microsoft.com/office/drawing/2014/main" id="{6391A7D8-1AC3-C64F-4DD6-FFA7A63D2E17}"/>
                </a:ext>
              </a:extLst>
            </p:cNvPr>
            <p:cNvSpPr/>
            <p:nvPr/>
          </p:nvSpPr>
          <p:spPr>
            <a:xfrm>
              <a:off x="9109268" y="3522903"/>
              <a:ext cx="48369" cy="917934"/>
            </a:xfrm>
            <a:custGeom>
              <a:avLst/>
              <a:gdLst>
                <a:gd name="connsiteX0" fmla="*/ 0 w 48369"/>
                <a:gd name="connsiteY0" fmla="*/ 0 h 917934"/>
                <a:gd name="connsiteX1" fmla="*/ 48369 w 48369"/>
                <a:gd name="connsiteY1" fmla="*/ 0 h 917934"/>
                <a:gd name="connsiteX2" fmla="*/ 48369 w 48369"/>
                <a:gd name="connsiteY2" fmla="*/ 917935 h 917934"/>
                <a:gd name="connsiteX3" fmla="*/ 0 w 48369"/>
                <a:gd name="connsiteY3" fmla="*/ 917935 h 91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917934">
                  <a:moveTo>
                    <a:pt x="0" y="0"/>
                  </a:moveTo>
                  <a:lnTo>
                    <a:pt x="48369" y="0"/>
                  </a:lnTo>
                  <a:lnTo>
                    <a:pt x="48369" y="917935"/>
                  </a:lnTo>
                  <a:lnTo>
                    <a:pt x="0" y="917935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 120">
              <a:extLst>
                <a:ext uri="{FF2B5EF4-FFF2-40B4-BE49-F238E27FC236}">
                  <a16:creationId xmlns:a16="http://schemas.microsoft.com/office/drawing/2014/main" id="{AEAF7576-9621-F17C-ADBD-D5C8D1307BB0}"/>
                </a:ext>
              </a:extLst>
            </p:cNvPr>
            <p:cNvSpPr/>
            <p:nvPr/>
          </p:nvSpPr>
          <p:spPr>
            <a:xfrm>
              <a:off x="9172154" y="3522903"/>
              <a:ext cx="48369" cy="927491"/>
            </a:xfrm>
            <a:custGeom>
              <a:avLst/>
              <a:gdLst>
                <a:gd name="connsiteX0" fmla="*/ 0 w 48369"/>
                <a:gd name="connsiteY0" fmla="*/ 0 h 927491"/>
                <a:gd name="connsiteX1" fmla="*/ 48369 w 48369"/>
                <a:gd name="connsiteY1" fmla="*/ 0 h 927491"/>
                <a:gd name="connsiteX2" fmla="*/ 48369 w 48369"/>
                <a:gd name="connsiteY2" fmla="*/ 927491 h 927491"/>
                <a:gd name="connsiteX3" fmla="*/ 0 w 48369"/>
                <a:gd name="connsiteY3" fmla="*/ 927491 h 92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927491">
                  <a:moveTo>
                    <a:pt x="0" y="0"/>
                  </a:moveTo>
                  <a:lnTo>
                    <a:pt x="48369" y="0"/>
                  </a:lnTo>
                  <a:lnTo>
                    <a:pt x="48369" y="927491"/>
                  </a:lnTo>
                  <a:lnTo>
                    <a:pt x="0" y="927491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 121">
              <a:extLst>
                <a:ext uri="{FF2B5EF4-FFF2-40B4-BE49-F238E27FC236}">
                  <a16:creationId xmlns:a16="http://schemas.microsoft.com/office/drawing/2014/main" id="{7F581A8D-70DA-E37A-3FBA-FB8ED830FC07}"/>
                </a:ext>
              </a:extLst>
            </p:cNvPr>
            <p:cNvSpPr/>
            <p:nvPr/>
          </p:nvSpPr>
          <p:spPr>
            <a:xfrm>
              <a:off x="9235040" y="3522903"/>
              <a:ext cx="48369" cy="942356"/>
            </a:xfrm>
            <a:custGeom>
              <a:avLst/>
              <a:gdLst>
                <a:gd name="connsiteX0" fmla="*/ 0 w 48369"/>
                <a:gd name="connsiteY0" fmla="*/ 0 h 942356"/>
                <a:gd name="connsiteX1" fmla="*/ 48369 w 48369"/>
                <a:gd name="connsiteY1" fmla="*/ 0 h 942356"/>
                <a:gd name="connsiteX2" fmla="*/ 48369 w 48369"/>
                <a:gd name="connsiteY2" fmla="*/ 942356 h 942356"/>
                <a:gd name="connsiteX3" fmla="*/ 0 w 48369"/>
                <a:gd name="connsiteY3" fmla="*/ 942356 h 94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942356">
                  <a:moveTo>
                    <a:pt x="0" y="0"/>
                  </a:moveTo>
                  <a:lnTo>
                    <a:pt x="48369" y="0"/>
                  </a:lnTo>
                  <a:lnTo>
                    <a:pt x="48369" y="942356"/>
                  </a:lnTo>
                  <a:lnTo>
                    <a:pt x="0" y="942356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 122">
              <a:extLst>
                <a:ext uri="{FF2B5EF4-FFF2-40B4-BE49-F238E27FC236}">
                  <a16:creationId xmlns:a16="http://schemas.microsoft.com/office/drawing/2014/main" id="{950B8CD2-C8D4-A8E5-B2A6-01E3DED351F9}"/>
                </a:ext>
              </a:extLst>
            </p:cNvPr>
            <p:cNvSpPr/>
            <p:nvPr/>
          </p:nvSpPr>
          <p:spPr>
            <a:xfrm>
              <a:off x="9297926" y="3522903"/>
              <a:ext cx="48369" cy="949789"/>
            </a:xfrm>
            <a:custGeom>
              <a:avLst/>
              <a:gdLst>
                <a:gd name="connsiteX0" fmla="*/ 0 w 48369"/>
                <a:gd name="connsiteY0" fmla="*/ 0 h 949789"/>
                <a:gd name="connsiteX1" fmla="*/ 48369 w 48369"/>
                <a:gd name="connsiteY1" fmla="*/ 0 h 949789"/>
                <a:gd name="connsiteX2" fmla="*/ 48369 w 48369"/>
                <a:gd name="connsiteY2" fmla="*/ 949789 h 949789"/>
                <a:gd name="connsiteX3" fmla="*/ 0 w 48369"/>
                <a:gd name="connsiteY3" fmla="*/ 949789 h 94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949789">
                  <a:moveTo>
                    <a:pt x="0" y="0"/>
                  </a:moveTo>
                  <a:lnTo>
                    <a:pt x="48369" y="0"/>
                  </a:lnTo>
                  <a:lnTo>
                    <a:pt x="48369" y="949789"/>
                  </a:lnTo>
                  <a:lnTo>
                    <a:pt x="0" y="949789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 123">
              <a:extLst>
                <a:ext uri="{FF2B5EF4-FFF2-40B4-BE49-F238E27FC236}">
                  <a16:creationId xmlns:a16="http://schemas.microsoft.com/office/drawing/2014/main" id="{2BA37FA9-9F66-F35E-9200-D3D0070A1D03}"/>
                </a:ext>
              </a:extLst>
            </p:cNvPr>
            <p:cNvSpPr/>
            <p:nvPr/>
          </p:nvSpPr>
          <p:spPr>
            <a:xfrm>
              <a:off x="9360812" y="3522903"/>
              <a:ext cx="48369" cy="972618"/>
            </a:xfrm>
            <a:custGeom>
              <a:avLst/>
              <a:gdLst>
                <a:gd name="connsiteX0" fmla="*/ 0 w 48369"/>
                <a:gd name="connsiteY0" fmla="*/ 0 h 972618"/>
                <a:gd name="connsiteX1" fmla="*/ 48369 w 48369"/>
                <a:gd name="connsiteY1" fmla="*/ 0 h 972618"/>
                <a:gd name="connsiteX2" fmla="*/ 48369 w 48369"/>
                <a:gd name="connsiteY2" fmla="*/ 972618 h 972618"/>
                <a:gd name="connsiteX3" fmla="*/ 0 w 48369"/>
                <a:gd name="connsiteY3" fmla="*/ 972618 h 97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972618">
                  <a:moveTo>
                    <a:pt x="0" y="0"/>
                  </a:moveTo>
                  <a:lnTo>
                    <a:pt x="48369" y="0"/>
                  </a:lnTo>
                  <a:lnTo>
                    <a:pt x="48369" y="972618"/>
                  </a:lnTo>
                  <a:lnTo>
                    <a:pt x="0" y="972618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 124">
              <a:extLst>
                <a:ext uri="{FF2B5EF4-FFF2-40B4-BE49-F238E27FC236}">
                  <a16:creationId xmlns:a16="http://schemas.microsoft.com/office/drawing/2014/main" id="{ED24633A-EEB0-1CF0-4CA7-FB6067FCCA17}"/>
                </a:ext>
              </a:extLst>
            </p:cNvPr>
            <p:cNvSpPr/>
            <p:nvPr/>
          </p:nvSpPr>
          <p:spPr>
            <a:xfrm>
              <a:off x="9423698" y="3522903"/>
              <a:ext cx="48369" cy="993854"/>
            </a:xfrm>
            <a:custGeom>
              <a:avLst/>
              <a:gdLst>
                <a:gd name="connsiteX0" fmla="*/ 0 w 48369"/>
                <a:gd name="connsiteY0" fmla="*/ 0 h 993854"/>
                <a:gd name="connsiteX1" fmla="*/ 48369 w 48369"/>
                <a:gd name="connsiteY1" fmla="*/ 0 h 993854"/>
                <a:gd name="connsiteX2" fmla="*/ 48369 w 48369"/>
                <a:gd name="connsiteY2" fmla="*/ 993854 h 993854"/>
                <a:gd name="connsiteX3" fmla="*/ 0 w 48369"/>
                <a:gd name="connsiteY3" fmla="*/ 993854 h 99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993854">
                  <a:moveTo>
                    <a:pt x="0" y="0"/>
                  </a:moveTo>
                  <a:lnTo>
                    <a:pt x="48369" y="0"/>
                  </a:lnTo>
                  <a:lnTo>
                    <a:pt x="48369" y="993854"/>
                  </a:lnTo>
                  <a:lnTo>
                    <a:pt x="0" y="993854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 125">
              <a:extLst>
                <a:ext uri="{FF2B5EF4-FFF2-40B4-BE49-F238E27FC236}">
                  <a16:creationId xmlns:a16="http://schemas.microsoft.com/office/drawing/2014/main" id="{0851EF84-7742-1778-98D7-958362F2CDAA}"/>
                </a:ext>
              </a:extLst>
            </p:cNvPr>
            <p:cNvSpPr/>
            <p:nvPr/>
          </p:nvSpPr>
          <p:spPr>
            <a:xfrm>
              <a:off x="9486584" y="3522903"/>
              <a:ext cx="48369" cy="1016152"/>
            </a:xfrm>
            <a:custGeom>
              <a:avLst/>
              <a:gdLst>
                <a:gd name="connsiteX0" fmla="*/ 0 w 48369"/>
                <a:gd name="connsiteY0" fmla="*/ 0 h 1016152"/>
                <a:gd name="connsiteX1" fmla="*/ 48369 w 48369"/>
                <a:gd name="connsiteY1" fmla="*/ 0 h 1016152"/>
                <a:gd name="connsiteX2" fmla="*/ 48369 w 48369"/>
                <a:gd name="connsiteY2" fmla="*/ 1016152 h 1016152"/>
                <a:gd name="connsiteX3" fmla="*/ 0 w 48369"/>
                <a:gd name="connsiteY3" fmla="*/ 1016152 h 101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016152">
                  <a:moveTo>
                    <a:pt x="0" y="0"/>
                  </a:moveTo>
                  <a:lnTo>
                    <a:pt x="48369" y="0"/>
                  </a:lnTo>
                  <a:lnTo>
                    <a:pt x="48369" y="1016152"/>
                  </a:lnTo>
                  <a:lnTo>
                    <a:pt x="0" y="1016152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 126">
              <a:extLst>
                <a:ext uri="{FF2B5EF4-FFF2-40B4-BE49-F238E27FC236}">
                  <a16:creationId xmlns:a16="http://schemas.microsoft.com/office/drawing/2014/main" id="{471C5BA9-F901-66B0-0E24-C9BBD6DC5D31}"/>
                </a:ext>
              </a:extLst>
            </p:cNvPr>
            <p:cNvSpPr/>
            <p:nvPr/>
          </p:nvSpPr>
          <p:spPr>
            <a:xfrm>
              <a:off x="9549470" y="3522903"/>
              <a:ext cx="48369" cy="1027832"/>
            </a:xfrm>
            <a:custGeom>
              <a:avLst/>
              <a:gdLst>
                <a:gd name="connsiteX0" fmla="*/ 0 w 48369"/>
                <a:gd name="connsiteY0" fmla="*/ 0 h 1027832"/>
                <a:gd name="connsiteX1" fmla="*/ 48369 w 48369"/>
                <a:gd name="connsiteY1" fmla="*/ 0 h 1027832"/>
                <a:gd name="connsiteX2" fmla="*/ 48369 w 48369"/>
                <a:gd name="connsiteY2" fmla="*/ 1027832 h 1027832"/>
                <a:gd name="connsiteX3" fmla="*/ 0 w 48369"/>
                <a:gd name="connsiteY3" fmla="*/ 1027832 h 102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027832">
                  <a:moveTo>
                    <a:pt x="0" y="0"/>
                  </a:moveTo>
                  <a:lnTo>
                    <a:pt x="48369" y="0"/>
                  </a:lnTo>
                  <a:lnTo>
                    <a:pt x="48369" y="1027832"/>
                  </a:lnTo>
                  <a:lnTo>
                    <a:pt x="0" y="1027832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 127">
              <a:extLst>
                <a:ext uri="{FF2B5EF4-FFF2-40B4-BE49-F238E27FC236}">
                  <a16:creationId xmlns:a16="http://schemas.microsoft.com/office/drawing/2014/main" id="{7D533A22-EEFB-0034-32AA-F217842345D8}"/>
                </a:ext>
              </a:extLst>
            </p:cNvPr>
            <p:cNvSpPr/>
            <p:nvPr/>
          </p:nvSpPr>
          <p:spPr>
            <a:xfrm>
              <a:off x="9612356" y="3522903"/>
              <a:ext cx="48369" cy="1060217"/>
            </a:xfrm>
            <a:custGeom>
              <a:avLst/>
              <a:gdLst>
                <a:gd name="connsiteX0" fmla="*/ 0 w 48369"/>
                <a:gd name="connsiteY0" fmla="*/ 0 h 1060217"/>
                <a:gd name="connsiteX1" fmla="*/ 48369 w 48369"/>
                <a:gd name="connsiteY1" fmla="*/ 0 h 1060217"/>
                <a:gd name="connsiteX2" fmla="*/ 48369 w 48369"/>
                <a:gd name="connsiteY2" fmla="*/ 1060217 h 1060217"/>
                <a:gd name="connsiteX3" fmla="*/ 0 w 48369"/>
                <a:gd name="connsiteY3" fmla="*/ 1060217 h 106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060217">
                  <a:moveTo>
                    <a:pt x="0" y="0"/>
                  </a:moveTo>
                  <a:lnTo>
                    <a:pt x="48369" y="0"/>
                  </a:lnTo>
                  <a:lnTo>
                    <a:pt x="48369" y="1060217"/>
                  </a:lnTo>
                  <a:lnTo>
                    <a:pt x="0" y="1060217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 128">
              <a:extLst>
                <a:ext uri="{FF2B5EF4-FFF2-40B4-BE49-F238E27FC236}">
                  <a16:creationId xmlns:a16="http://schemas.microsoft.com/office/drawing/2014/main" id="{9AE8832C-BC48-D927-79EF-64D6028CA61D}"/>
                </a:ext>
              </a:extLst>
            </p:cNvPr>
            <p:cNvSpPr/>
            <p:nvPr/>
          </p:nvSpPr>
          <p:spPr>
            <a:xfrm>
              <a:off x="9675242" y="3522903"/>
              <a:ext cx="48369" cy="1092602"/>
            </a:xfrm>
            <a:custGeom>
              <a:avLst/>
              <a:gdLst>
                <a:gd name="connsiteX0" fmla="*/ 0 w 48369"/>
                <a:gd name="connsiteY0" fmla="*/ 0 h 1092602"/>
                <a:gd name="connsiteX1" fmla="*/ 48369 w 48369"/>
                <a:gd name="connsiteY1" fmla="*/ 0 h 1092602"/>
                <a:gd name="connsiteX2" fmla="*/ 48369 w 48369"/>
                <a:gd name="connsiteY2" fmla="*/ 1092603 h 1092602"/>
                <a:gd name="connsiteX3" fmla="*/ 0 w 48369"/>
                <a:gd name="connsiteY3" fmla="*/ 1092603 h 1092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092602">
                  <a:moveTo>
                    <a:pt x="0" y="0"/>
                  </a:moveTo>
                  <a:lnTo>
                    <a:pt x="48369" y="0"/>
                  </a:lnTo>
                  <a:lnTo>
                    <a:pt x="48369" y="1092603"/>
                  </a:lnTo>
                  <a:lnTo>
                    <a:pt x="0" y="1092603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 129">
              <a:extLst>
                <a:ext uri="{FF2B5EF4-FFF2-40B4-BE49-F238E27FC236}">
                  <a16:creationId xmlns:a16="http://schemas.microsoft.com/office/drawing/2014/main" id="{8797DF05-7E8B-95D8-F35E-8B19B615A137}"/>
                </a:ext>
              </a:extLst>
            </p:cNvPr>
            <p:cNvSpPr/>
            <p:nvPr/>
          </p:nvSpPr>
          <p:spPr>
            <a:xfrm>
              <a:off x="9738128" y="3522903"/>
              <a:ext cx="48369" cy="1109060"/>
            </a:xfrm>
            <a:custGeom>
              <a:avLst/>
              <a:gdLst>
                <a:gd name="connsiteX0" fmla="*/ 0 w 48369"/>
                <a:gd name="connsiteY0" fmla="*/ 0 h 1109060"/>
                <a:gd name="connsiteX1" fmla="*/ 48369 w 48369"/>
                <a:gd name="connsiteY1" fmla="*/ 0 h 1109060"/>
                <a:gd name="connsiteX2" fmla="*/ 48369 w 48369"/>
                <a:gd name="connsiteY2" fmla="*/ 1109061 h 1109060"/>
                <a:gd name="connsiteX3" fmla="*/ 0 w 48369"/>
                <a:gd name="connsiteY3" fmla="*/ 1109061 h 1109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109060">
                  <a:moveTo>
                    <a:pt x="0" y="0"/>
                  </a:moveTo>
                  <a:lnTo>
                    <a:pt x="48369" y="0"/>
                  </a:lnTo>
                  <a:lnTo>
                    <a:pt x="48369" y="1109061"/>
                  </a:lnTo>
                  <a:lnTo>
                    <a:pt x="0" y="1109061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 130">
              <a:extLst>
                <a:ext uri="{FF2B5EF4-FFF2-40B4-BE49-F238E27FC236}">
                  <a16:creationId xmlns:a16="http://schemas.microsoft.com/office/drawing/2014/main" id="{872D1546-4B6A-F116-A385-CF81CD994A1C}"/>
                </a:ext>
              </a:extLst>
            </p:cNvPr>
            <p:cNvSpPr/>
            <p:nvPr/>
          </p:nvSpPr>
          <p:spPr>
            <a:xfrm>
              <a:off x="9801014" y="3522903"/>
              <a:ext cx="48369" cy="1117555"/>
            </a:xfrm>
            <a:custGeom>
              <a:avLst/>
              <a:gdLst>
                <a:gd name="connsiteX0" fmla="*/ 0 w 48369"/>
                <a:gd name="connsiteY0" fmla="*/ 0 h 1117555"/>
                <a:gd name="connsiteX1" fmla="*/ 48369 w 48369"/>
                <a:gd name="connsiteY1" fmla="*/ 0 h 1117555"/>
                <a:gd name="connsiteX2" fmla="*/ 48369 w 48369"/>
                <a:gd name="connsiteY2" fmla="*/ 1117555 h 1117555"/>
                <a:gd name="connsiteX3" fmla="*/ 0 w 48369"/>
                <a:gd name="connsiteY3" fmla="*/ 1117555 h 111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117555">
                  <a:moveTo>
                    <a:pt x="0" y="0"/>
                  </a:moveTo>
                  <a:lnTo>
                    <a:pt x="48369" y="0"/>
                  </a:lnTo>
                  <a:lnTo>
                    <a:pt x="48369" y="1117555"/>
                  </a:lnTo>
                  <a:lnTo>
                    <a:pt x="0" y="1117555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 131">
              <a:extLst>
                <a:ext uri="{FF2B5EF4-FFF2-40B4-BE49-F238E27FC236}">
                  <a16:creationId xmlns:a16="http://schemas.microsoft.com/office/drawing/2014/main" id="{C28A2F9D-3CCF-59CC-E863-D67F47AA379A}"/>
                </a:ext>
              </a:extLst>
            </p:cNvPr>
            <p:cNvSpPr/>
            <p:nvPr/>
          </p:nvSpPr>
          <p:spPr>
            <a:xfrm>
              <a:off x="9863900" y="3522903"/>
              <a:ext cx="48369" cy="1128704"/>
            </a:xfrm>
            <a:custGeom>
              <a:avLst/>
              <a:gdLst>
                <a:gd name="connsiteX0" fmla="*/ 0 w 48369"/>
                <a:gd name="connsiteY0" fmla="*/ 0 h 1128704"/>
                <a:gd name="connsiteX1" fmla="*/ 48369 w 48369"/>
                <a:gd name="connsiteY1" fmla="*/ 0 h 1128704"/>
                <a:gd name="connsiteX2" fmla="*/ 48369 w 48369"/>
                <a:gd name="connsiteY2" fmla="*/ 1128704 h 1128704"/>
                <a:gd name="connsiteX3" fmla="*/ 0 w 48369"/>
                <a:gd name="connsiteY3" fmla="*/ 1128704 h 112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128704">
                  <a:moveTo>
                    <a:pt x="0" y="0"/>
                  </a:moveTo>
                  <a:lnTo>
                    <a:pt x="48369" y="0"/>
                  </a:lnTo>
                  <a:lnTo>
                    <a:pt x="48369" y="1128704"/>
                  </a:lnTo>
                  <a:lnTo>
                    <a:pt x="0" y="1128704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 132">
              <a:extLst>
                <a:ext uri="{FF2B5EF4-FFF2-40B4-BE49-F238E27FC236}">
                  <a16:creationId xmlns:a16="http://schemas.microsoft.com/office/drawing/2014/main" id="{A73499E0-5976-E73F-198B-7430A4A89154}"/>
                </a:ext>
              </a:extLst>
            </p:cNvPr>
            <p:cNvSpPr/>
            <p:nvPr/>
          </p:nvSpPr>
          <p:spPr>
            <a:xfrm>
              <a:off x="9926786" y="3522903"/>
              <a:ext cx="48369" cy="1171707"/>
            </a:xfrm>
            <a:custGeom>
              <a:avLst/>
              <a:gdLst>
                <a:gd name="connsiteX0" fmla="*/ 0 w 48369"/>
                <a:gd name="connsiteY0" fmla="*/ 0 h 1171707"/>
                <a:gd name="connsiteX1" fmla="*/ 48369 w 48369"/>
                <a:gd name="connsiteY1" fmla="*/ 0 h 1171707"/>
                <a:gd name="connsiteX2" fmla="*/ 48369 w 48369"/>
                <a:gd name="connsiteY2" fmla="*/ 1171707 h 1171707"/>
                <a:gd name="connsiteX3" fmla="*/ 0 w 48369"/>
                <a:gd name="connsiteY3" fmla="*/ 1171707 h 1171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171707">
                  <a:moveTo>
                    <a:pt x="0" y="0"/>
                  </a:moveTo>
                  <a:lnTo>
                    <a:pt x="48369" y="0"/>
                  </a:lnTo>
                  <a:lnTo>
                    <a:pt x="48369" y="1171707"/>
                  </a:lnTo>
                  <a:lnTo>
                    <a:pt x="0" y="1171707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 133">
              <a:extLst>
                <a:ext uri="{FF2B5EF4-FFF2-40B4-BE49-F238E27FC236}">
                  <a16:creationId xmlns:a16="http://schemas.microsoft.com/office/drawing/2014/main" id="{4E5F93F0-1ED5-0877-F6AA-C5C53E280C67}"/>
                </a:ext>
              </a:extLst>
            </p:cNvPr>
            <p:cNvSpPr/>
            <p:nvPr/>
          </p:nvSpPr>
          <p:spPr>
            <a:xfrm>
              <a:off x="9989672" y="3522903"/>
              <a:ext cx="48369" cy="1197721"/>
            </a:xfrm>
            <a:custGeom>
              <a:avLst/>
              <a:gdLst>
                <a:gd name="connsiteX0" fmla="*/ 0 w 48369"/>
                <a:gd name="connsiteY0" fmla="*/ 0 h 1197721"/>
                <a:gd name="connsiteX1" fmla="*/ 48369 w 48369"/>
                <a:gd name="connsiteY1" fmla="*/ 0 h 1197721"/>
                <a:gd name="connsiteX2" fmla="*/ 48369 w 48369"/>
                <a:gd name="connsiteY2" fmla="*/ 1197722 h 1197721"/>
                <a:gd name="connsiteX3" fmla="*/ 0 w 48369"/>
                <a:gd name="connsiteY3" fmla="*/ 1197722 h 119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197721">
                  <a:moveTo>
                    <a:pt x="0" y="0"/>
                  </a:moveTo>
                  <a:lnTo>
                    <a:pt x="48369" y="0"/>
                  </a:lnTo>
                  <a:lnTo>
                    <a:pt x="48369" y="1197722"/>
                  </a:lnTo>
                  <a:lnTo>
                    <a:pt x="0" y="1197722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 134">
              <a:extLst>
                <a:ext uri="{FF2B5EF4-FFF2-40B4-BE49-F238E27FC236}">
                  <a16:creationId xmlns:a16="http://schemas.microsoft.com/office/drawing/2014/main" id="{54E5D16B-4823-FECA-DC31-7C793219F9B1}"/>
                </a:ext>
              </a:extLst>
            </p:cNvPr>
            <p:cNvSpPr/>
            <p:nvPr/>
          </p:nvSpPr>
          <p:spPr>
            <a:xfrm>
              <a:off x="10052558" y="3522903"/>
              <a:ext cx="48369" cy="1208339"/>
            </a:xfrm>
            <a:custGeom>
              <a:avLst/>
              <a:gdLst>
                <a:gd name="connsiteX0" fmla="*/ 0 w 48369"/>
                <a:gd name="connsiteY0" fmla="*/ 0 h 1208339"/>
                <a:gd name="connsiteX1" fmla="*/ 48369 w 48369"/>
                <a:gd name="connsiteY1" fmla="*/ 0 h 1208339"/>
                <a:gd name="connsiteX2" fmla="*/ 48369 w 48369"/>
                <a:gd name="connsiteY2" fmla="*/ 1208340 h 1208339"/>
                <a:gd name="connsiteX3" fmla="*/ 0 w 48369"/>
                <a:gd name="connsiteY3" fmla="*/ 1208340 h 1208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208339">
                  <a:moveTo>
                    <a:pt x="0" y="0"/>
                  </a:moveTo>
                  <a:lnTo>
                    <a:pt x="48369" y="0"/>
                  </a:lnTo>
                  <a:lnTo>
                    <a:pt x="48369" y="1208340"/>
                  </a:lnTo>
                  <a:lnTo>
                    <a:pt x="0" y="1208340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 135">
              <a:extLst>
                <a:ext uri="{FF2B5EF4-FFF2-40B4-BE49-F238E27FC236}">
                  <a16:creationId xmlns:a16="http://schemas.microsoft.com/office/drawing/2014/main" id="{6A0756AE-605E-0F08-BC5C-53DF8321FB8F}"/>
                </a:ext>
              </a:extLst>
            </p:cNvPr>
            <p:cNvSpPr/>
            <p:nvPr/>
          </p:nvSpPr>
          <p:spPr>
            <a:xfrm>
              <a:off x="10115444" y="3522903"/>
              <a:ext cx="48369" cy="1208339"/>
            </a:xfrm>
            <a:custGeom>
              <a:avLst/>
              <a:gdLst>
                <a:gd name="connsiteX0" fmla="*/ 0 w 48369"/>
                <a:gd name="connsiteY0" fmla="*/ 0 h 1208339"/>
                <a:gd name="connsiteX1" fmla="*/ 48369 w 48369"/>
                <a:gd name="connsiteY1" fmla="*/ 0 h 1208339"/>
                <a:gd name="connsiteX2" fmla="*/ 48369 w 48369"/>
                <a:gd name="connsiteY2" fmla="*/ 1208340 h 1208339"/>
                <a:gd name="connsiteX3" fmla="*/ 0 w 48369"/>
                <a:gd name="connsiteY3" fmla="*/ 1208340 h 1208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208339">
                  <a:moveTo>
                    <a:pt x="0" y="0"/>
                  </a:moveTo>
                  <a:lnTo>
                    <a:pt x="48369" y="0"/>
                  </a:lnTo>
                  <a:lnTo>
                    <a:pt x="48369" y="1208340"/>
                  </a:lnTo>
                  <a:lnTo>
                    <a:pt x="0" y="1208340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 136">
              <a:extLst>
                <a:ext uri="{FF2B5EF4-FFF2-40B4-BE49-F238E27FC236}">
                  <a16:creationId xmlns:a16="http://schemas.microsoft.com/office/drawing/2014/main" id="{FBEC79AE-5AD2-6E8F-7A81-78CD02213F61}"/>
                </a:ext>
              </a:extLst>
            </p:cNvPr>
            <p:cNvSpPr/>
            <p:nvPr/>
          </p:nvSpPr>
          <p:spPr>
            <a:xfrm>
              <a:off x="10178330" y="3522903"/>
              <a:ext cx="48369" cy="1213648"/>
            </a:xfrm>
            <a:custGeom>
              <a:avLst/>
              <a:gdLst>
                <a:gd name="connsiteX0" fmla="*/ 0 w 48369"/>
                <a:gd name="connsiteY0" fmla="*/ 0 h 1213648"/>
                <a:gd name="connsiteX1" fmla="*/ 48369 w 48369"/>
                <a:gd name="connsiteY1" fmla="*/ 0 h 1213648"/>
                <a:gd name="connsiteX2" fmla="*/ 48369 w 48369"/>
                <a:gd name="connsiteY2" fmla="*/ 1213649 h 1213648"/>
                <a:gd name="connsiteX3" fmla="*/ 0 w 48369"/>
                <a:gd name="connsiteY3" fmla="*/ 1213649 h 12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213648">
                  <a:moveTo>
                    <a:pt x="0" y="0"/>
                  </a:moveTo>
                  <a:lnTo>
                    <a:pt x="48369" y="0"/>
                  </a:lnTo>
                  <a:lnTo>
                    <a:pt x="48369" y="1213649"/>
                  </a:lnTo>
                  <a:lnTo>
                    <a:pt x="0" y="1213649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 137">
              <a:extLst>
                <a:ext uri="{FF2B5EF4-FFF2-40B4-BE49-F238E27FC236}">
                  <a16:creationId xmlns:a16="http://schemas.microsoft.com/office/drawing/2014/main" id="{80D863D7-CD13-6A8F-57DE-23E1E5ADD245}"/>
                </a:ext>
              </a:extLst>
            </p:cNvPr>
            <p:cNvSpPr/>
            <p:nvPr/>
          </p:nvSpPr>
          <p:spPr>
            <a:xfrm>
              <a:off x="10241216" y="3522903"/>
              <a:ext cx="48369" cy="1238070"/>
            </a:xfrm>
            <a:custGeom>
              <a:avLst/>
              <a:gdLst>
                <a:gd name="connsiteX0" fmla="*/ 0 w 48369"/>
                <a:gd name="connsiteY0" fmla="*/ 0 h 1238070"/>
                <a:gd name="connsiteX1" fmla="*/ 48369 w 48369"/>
                <a:gd name="connsiteY1" fmla="*/ 0 h 1238070"/>
                <a:gd name="connsiteX2" fmla="*/ 48369 w 48369"/>
                <a:gd name="connsiteY2" fmla="*/ 1238071 h 1238070"/>
                <a:gd name="connsiteX3" fmla="*/ 0 w 48369"/>
                <a:gd name="connsiteY3" fmla="*/ 1238071 h 123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238070">
                  <a:moveTo>
                    <a:pt x="0" y="0"/>
                  </a:moveTo>
                  <a:lnTo>
                    <a:pt x="48369" y="0"/>
                  </a:lnTo>
                  <a:lnTo>
                    <a:pt x="48369" y="1238071"/>
                  </a:lnTo>
                  <a:lnTo>
                    <a:pt x="0" y="1238071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 138">
              <a:extLst>
                <a:ext uri="{FF2B5EF4-FFF2-40B4-BE49-F238E27FC236}">
                  <a16:creationId xmlns:a16="http://schemas.microsoft.com/office/drawing/2014/main" id="{16151852-F914-769C-E8D4-A565A18AD0A1}"/>
                </a:ext>
              </a:extLst>
            </p:cNvPr>
            <p:cNvSpPr/>
            <p:nvPr/>
          </p:nvSpPr>
          <p:spPr>
            <a:xfrm>
              <a:off x="10304102" y="3522903"/>
              <a:ext cx="48369" cy="1245503"/>
            </a:xfrm>
            <a:custGeom>
              <a:avLst/>
              <a:gdLst>
                <a:gd name="connsiteX0" fmla="*/ 0 w 48369"/>
                <a:gd name="connsiteY0" fmla="*/ 0 h 1245503"/>
                <a:gd name="connsiteX1" fmla="*/ 48369 w 48369"/>
                <a:gd name="connsiteY1" fmla="*/ 0 h 1245503"/>
                <a:gd name="connsiteX2" fmla="*/ 48369 w 48369"/>
                <a:gd name="connsiteY2" fmla="*/ 1245503 h 1245503"/>
                <a:gd name="connsiteX3" fmla="*/ 0 w 48369"/>
                <a:gd name="connsiteY3" fmla="*/ 1245503 h 124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245503">
                  <a:moveTo>
                    <a:pt x="0" y="0"/>
                  </a:moveTo>
                  <a:lnTo>
                    <a:pt x="48369" y="0"/>
                  </a:lnTo>
                  <a:lnTo>
                    <a:pt x="48369" y="1245503"/>
                  </a:lnTo>
                  <a:lnTo>
                    <a:pt x="0" y="1245503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 139">
              <a:extLst>
                <a:ext uri="{FF2B5EF4-FFF2-40B4-BE49-F238E27FC236}">
                  <a16:creationId xmlns:a16="http://schemas.microsoft.com/office/drawing/2014/main" id="{927A4F76-5841-CD47-29D5-BA2B08FAD8AA}"/>
                </a:ext>
              </a:extLst>
            </p:cNvPr>
            <p:cNvSpPr/>
            <p:nvPr/>
          </p:nvSpPr>
          <p:spPr>
            <a:xfrm>
              <a:off x="10366988" y="3522903"/>
              <a:ext cx="48369" cy="1275233"/>
            </a:xfrm>
            <a:custGeom>
              <a:avLst/>
              <a:gdLst>
                <a:gd name="connsiteX0" fmla="*/ 0 w 48369"/>
                <a:gd name="connsiteY0" fmla="*/ 0 h 1275233"/>
                <a:gd name="connsiteX1" fmla="*/ 48369 w 48369"/>
                <a:gd name="connsiteY1" fmla="*/ 0 h 1275233"/>
                <a:gd name="connsiteX2" fmla="*/ 48369 w 48369"/>
                <a:gd name="connsiteY2" fmla="*/ 1275234 h 1275233"/>
                <a:gd name="connsiteX3" fmla="*/ 0 w 48369"/>
                <a:gd name="connsiteY3" fmla="*/ 1275234 h 127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275233">
                  <a:moveTo>
                    <a:pt x="0" y="0"/>
                  </a:moveTo>
                  <a:lnTo>
                    <a:pt x="48369" y="0"/>
                  </a:lnTo>
                  <a:lnTo>
                    <a:pt x="48369" y="1275234"/>
                  </a:lnTo>
                  <a:lnTo>
                    <a:pt x="0" y="1275234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 140">
              <a:extLst>
                <a:ext uri="{FF2B5EF4-FFF2-40B4-BE49-F238E27FC236}">
                  <a16:creationId xmlns:a16="http://schemas.microsoft.com/office/drawing/2014/main" id="{87CB77A5-B725-C116-9CBE-569A07C5962D}"/>
                </a:ext>
              </a:extLst>
            </p:cNvPr>
            <p:cNvSpPr/>
            <p:nvPr/>
          </p:nvSpPr>
          <p:spPr>
            <a:xfrm>
              <a:off x="10429874" y="3522903"/>
              <a:ext cx="48369" cy="1275233"/>
            </a:xfrm>
            <a:custGeom>
              <a:avLst/>
              <a:gdLst>
                <a:gd name="connsiteX0" fmla="*/ 0 w 48369"/>
                <a:gd name="connsiteY0" fmla="*/ 0 h 1275233"/>
                <a:gd name="connsiteX1" fmla="*/ 48369 w 48369"/>
                <a:gd name="connsiteY1" fmla="*/ 0 h 1275233"/>
                <a:gd name="connsiteX2" fmla="*/ 48369 w 48369"/>
                <a:gd name="connsiteY2" fmla="*/ 1275234 h 1275233"/>
                <a:gd name="connsiteX3" fmla="*/ 0 w 48369"/>
                <a:gd name="connsiteY3" fmla="*/ 1275234 h 127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275233">
                  <a:moveTo>
                    <a:pt x="0" y="0"/>
                  </a:moveTo>
                  <a:lnTo>
                    <a:pt x="48369" y="0"/>
                  </a:lnTo>
                  <a:lnTo>
                    <a:pt x="48369" y="1275234"/>
                  </a:lnTo>
                  <a:lnTo>
                    <a:pt x="0" y="1275234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 141">
              <a:extLst>
                <a:ext uri="{FF2B5EF4-FFF2-40B4-BE49-F238E27FC236}">
                  <a16:creationId xmlns:a16="http://schemas.microsoft.com/office/drawing/2014/main" id="{62435D15-D931-465A-DDCA-3EECA2875DF3}"/>
                </a:ext>
              </a:extLst>
            </p:cNvPr>
            <p:cNvSpPr/>
            <p:nvPr/>
          </p:nvSpPr>
          <p:spPr>
            <a:xfrm>
              <a:off x="10555646" y="3522903"/>
              <a:ext cx="48369" cy="1356462"/>
            </a:xfrm>
            <a:custGeom>
              <a:avLst/>
              <a:gdLst>
                <a:gd name="connsiteX0" fmla="*/ 0 w 48369"/>
                <a:gd name="connsiteY0" fmla="*/ 0 h 1356462"/>
                <a:gd name="connsiteX1" fmla="*/ 48369 w 48369"/>
                <a:gd name="connsiteY1" fmla="*/ 0 h 1356462"/>
                <a:gd name="connsiteX2" fmla="*/ 48369 w 48369"/>
                <a:gd name="connsiteY2" fmla="*/ 1356462 h 1356462"/>
                <a:gd name="connsiteX3" fmla="*/ 0 w 48369"/>
                <a:gd name="connsiteY3" fmla="*/ 1356462 h 135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356462">
                  <a:moveTo>
                    <a:pt x="0" y="0"/>
                  </a:moveTo>
                  <a:lnTo>
                    <a:pt x="48369" y="0"/>
                  </a:lnTo>
                  <a:lnTo>
                    <a:pt x="48369" y="1356462"/>
                  </a:lnTo>
                  <a:lnTo>
                    <a:pt x="0" y="1356462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 142">
              <a:extLst>
                <a:ext uri="{FF2B5EF4-FFF2-40B4-BE49-F238E27FC236}">
                  <a16:creationId xmlns:a16="http://schemas.microsoft.com/office/drawing/2014/main" id="{4DC134E1-EFCB-C5AC-48C6-513B00A5DA32}"/>
                </a:ext>
              </a:extLst>
            </p:cNvPr>
            <p:cNvSpPr/>
            <p:nvPr/>
          </p:nvSpPr>
          <p:spPr>
            <a:xfrm>
              <a:off x="10681418" y="3522903"/>
              <a:ext cx="48369" cy="1453618"/>
            </a:xfrm>
            <a:custGeom>
              <a:avLst/>
              <a:gdLst>
                <a:gd name="connsiteX0" fmla="*/ 0 w 48369"/>
                <a:gd name="connsiteY0" fmla="*/ 0 h 1453618"/>
                <a:gd name="connsiteX1" fmla="*/ 48369 w 48369"/>
                <a:gd name="connsiteY1" fmla="*/ 0 h 1453618"/>
                <a:gd name="connsiteX2" fmla="*/ 48369 w 48369"/>
                <a:gd name="connsiteY2" fmla="*/ 1453618 h 1453618"/>
                <a:gd name="connsiteX3" fmla="*/ 0 w 48369"/>
                <a:gd name="connsiteY3" fmla="*/ 1453618 h 1453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453618">
                  <a:moveTo>
                    <a:pt x="0" y="0"/>
                  </a:moveTo>
                  <a:lnTo>
                    <a:pt x="48369" y="0"/>
                  </a:lnTo>
                  <a:lnTo>
                    <a:pt x="48369" y="1453618"/>
                  </a:lnTo>
                  <a:lnTo>
                    <a:pt x="0" y="1453618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 143">
              <a:extLst>
                <a:ext uri="{FF2B5EF4-FFF2-40B4-BE49-F238E27FC236}">
                  <a16:creationId xmlns:a16="http://schemas.microsoft.com/office/drawing/2014/main" id="{A4174DAB-82ED-2C30-EDBD-C1CB75AFA9F5}"/>
                </a:ext>
              </a:extLst>
            </p:cNvPr>
            <p:cNvSpPr/>
            <p:nvPr/>
          </p:nvSpPr>
          <p:spPr>
            <a:xfrm>
              <a:off x="10744304" y="3522903"/>
              <a:ext cx="48369" cy="1464236"/>
            </a:xfrm>
            <a:custGeom>
              <a:avLst/>
              <a:gdLst>
                <a:gd name="connsiteX0" fmla="*/ 0 w 48369"/>
                <a:gd name="connsiteY0" fmla="*/ 0 h 1464236"/>
                <a:gd name="connsiteX1" fmla="*/ 48369 w 48369"/>
                <a:gd name="connsiteY1" fmla="*/ 0 h 1464236"/>
                <a:gd name="connsiteX2" fmla="*/ 48369 w 48369"/>
                <a:gd name="connsiteY2" fmla="*/ 1464236 h 1464236"/>
                <a:gd name="connsiteX3" fmla="*/ 0 w 48369"/>
                <a:gd name="connsiteY3" fmla="*/ 1464236 h 146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464236">
                  <a:moveTo>
                    <a:pt x="0" y="0"/>
                  </a:moveTo>
                  <a:lnTo>
                    <a:pt x="48369" y="0"/>
                  </a:lnTo>
                  <a:lnTo>
                    <a:pt x="48369" y="1464236"/>
                  </a:lnTo>
                  <a:lnTo>
                    <a:pt x="0" y="1464236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 144">
              <a:extLst>
                <a:ext uri="{FF2B5EF4-FFF2-40B4-BE49-F238E27FC236}">
                  <a16:creationId xmlns:a16="http://schemas.microsoft.com/office/drawing/2014/main" id="{46D4886C-C8FD-F500-3778-239E1274B010}"/>
                </a:ext>
              </a:extLst>
            </p:cNvPr>
            <p:cNvSpPr/>
            <p:nvPr/>
          </p:nvSpPr>
          <p:spPr>
            <a:xfrm>
              <a:off x="10807190" y="3522903"/>
              <a:ext cx="48369" cy="1480163"/>
            </a:xfrm>
            <a:custGeom>
              <a:avLst/>
              <a:gdLst>
                <a:gd name="connsiteX0" fmla="*/ 0 w 48369"/>
                <a:gd name="connsiteY0" fmla="*/ 0 h 1480163"/>
                <a:gd name="connsiteX1" fmla="*/ 48369 w 48369"/>
                <a:gd name="connsiteY1" fmla="*/ 0 h 1480163"/>
                <a:gd name="connsiteX2" fmla="*/ 48369 w 48369"/>
                <a:gd name="connsiteY2" fmla="*/ 1480164 h 1480163"/>
                <a:gd name="connsiteX3" fmla="*/ 0 w 48369"/>
                <a:gd name="connsiteY3" fmla="*/ 1480164 h 1480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480163">
                  <a:moveTo>
                    <a:pt x="0" y="0"/>
                  </a:moveTo>
                  <a:lnTo>
                    <a:pt x="48369" y="0"/>
                  </a:lnTo>
                  <a:lnTo>
                    <a:pt x="48369" y="1480164"/>
                  </a:lnTo>
                  <a:lnTo>
                    <a:pt x="0" y="1480164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 145">
              <a:extLst>
                <a:ext uri="{FF2B5EF4-FFF2-40B4-BE49-F238E27FC236}">
                  <a16:creationId xmlns:a16="http://schemas.microsoft.com/office/drawing/2014/main" id="{B603ED89-08A9-F964-D4D4-11CF6B279606}"/>
                </a:ext>
              </a:extLst>
            </p:cNvPr>
            <p:cNvSpPr/>
            <p:nvPr/>
          </p:nvSpPr>
          <p:spPr>
            <a:xfrm>
              <a:off x="10870076" y="3522903"/>
              <a:ext cx="48369" cy="1811448"/>
            </a:xfrm>
            <a:custGeom>
              <a:avLst/>
              <a:gdLst>
                <a:gd name="connsiteX0" fmla="*/ 0 w 48369"/>
                <a:gd name="connsiteY0" fmla="*/ 0 h 1811448"/>
                <a:gd name="connsiteX1" fmla="*/ 48369 w 48369"/>
                <a:gd name="connsiteY1" fmla="*/ 0 h 1811448"/>
                <a:gd name="connsiteX2" fmla="*/ 48369 w 48369"/>
                <a:gd name="connsiteY2" fmla="*/ 1811448 h 1811448"/>
                <a:gd name="connsiteX3" fmla="*/ 0 w 48369"/>
                <a:gd name="connsiteY3" fmla="*/ 1811448 h 181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811448">
                  <a:moveTo>
                    <a:pt x="0" y="0"/>
                  </a:moveTo>
                  <a:lnTo>
                    <a:pt x="48369" y="0"/>
                  </a:lnTo>
                  <a:lnTo>
                    <a:pt x="48369" y="1811448"/>
                  </a:lnTo>
                  <a:lnTo>
                    <a:pt x="0" y="1811448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 146">
              <a:extLst>
                <a:ext uri="{FF2B5EF4-FFF2-40B4-BE49-F238E27FC236}">
                  <a16:creationId xmlns:a16="http://schemas.microsoft.com/office/drawing/2014/main" id="{DF9F98A2-7EA2-260D-0696-9AA7EAEC1B0A}"/>
                </a:ext>
              </a:extLst>
            </p:cNvPr>
            <p:cNvSpPr/>
            <p:nvPr/>
          </p:nvSpPr>
          <p:spPr>
            <a:xfrm>
              <a:off x="10932962" y="3522903"/>
              <a:ext cx="48369" cy="1811448"/>
            </a:xfrm>
            <a:custGeom>
              <a:avLst/>
              <a:gdLst>
                <a:gd name="connsiteX0" fmla="*/ 0 w 48369"/>
                <a:gd name="connsiteY0" fmla="*/ 0 h 1811448"/>
                <a:gd name="connsiteX1" fmla="*/ 48369 w 48369"/>
                <a:gd name="connsiteY1" fmla="*/ 0 h 1811448"/>
                <a:gd name="connsiteX2" fmla="*/ 48369 w 48369"/>
                <a:gd name="connsiteY2" fmla="*/ 1811448 h 1811448"/>
                <a:gd name="connsiteX3" fmla="*/ 0 w 48369"/>
                <a:gd name="connsiteY3" fmla="*/ 1811448 h 181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811448">
                  <a:moveTo>
                    <a:pt x="0" y="0"/>
                  </a:moveTo>
                  <a:lnTo>
                    <a:pt x="48369" y="0"/>
                  </a:lnTo>
                  <a:lnTo>
                    <a:pt x="48369" y="1811448"/>
                  </a:lnTo>
                  <a:lnTo>
                    <a:pt x="0" y="1811448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 147">
              <a:extLst>
                <a:ext uri="{FF2B5EF4-FFF2-40B4-BE49-F238E27FC236}">
                  <a16:creationId xmlns:a16="http://schemas.microsoft.com/office/drawing/2014/main" id="{7BD6350D-AD22-7B1B-ACB4-F9430286C584}"/>
                </a:ext>
              </a:extLst>
            </p:cNvPr>
            <p:cNvSpPr/>
            <p:nvPr/>
          </p:nvSpPr>
          <p:spPr>
            <a:xfrm>
              <a:off x="10995848" y="3522903"/>
              <a:ext cx="48369" cy="1811448"/>
            </a:xfrm>
            <a:custGeom>
              <a:avLst/>
              <a:gdLst>
                <a:gd name="connsiteX0" fmla="*/ 0 w 48369"/>
                <a:gd name="connsiteY0" fmla="*/ 0 h 1811448"/>
                <a:gd name="connsiteX1" fmla="*/ 48369 w 48369"/>
                <a:gd name="connsiteY1" fmla="*/ 0 h 1811448"/>
                <a:gd name="connsiteX2" fmla="*/ 48369 w 48369"/>
                <a:gd name="connsiteY2" fmla="*/ 1811448 h 1811448"/>
                <a:gd name="connsiteX3" fmla="*/ 0 w 48369"/>
                <a:gd name="connsiteY3" fmla="*/ 1811448 h 181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811448">
                  <a:moveTo>
                    <a:pt x="0" y="0"/>
                  </a:moveTo>
                  <a:lnTo>
                    <a:pt x="48369" y="0"/>
                  </a:lnTo>
                  <a:lnTo>
                    <a:pt x="48369" y="1811448"/>
                  </a:lnTo>
                  <a:lnTo>
                    <a:pt x="0" y="1811448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 148">
              <a:extLst>
                <a:ext uri="{FF2B5EF4-FFF2-40B4-BE49-F238E27FC236}">
                  <a16:creationId xmlns:a16="http://schemas.microsoft.com/office/drawing/2014/main" id="{B35250FE-0744-E25D-6A7F-FD3B2D690934}"/>
                </a:ext>
              </a:extLst>
            </p:cNvPr>
            <p:cNvSpPr/>
            <p:nvPr/>
          </p:nvSpPr>
          <p:spPr>
            <a:xfrm>
              <a:off x="11121620" y="3522903"/>
              <a:ext cx="48369" cy="1811448"/>
            </a:xfrm>
            <a:custGeom>
              <a:avLst/>
              <a:gdLst>
                <a:gd name="connsiteX0" fmla="*/ 0 w 48369"/>
                <a:gd name="connsiteY0" fmla="*/ 0 h 1811448"/>
                <a:gd name="connsiteX1" fmla="*/ 48369 w 48369"/>
                <a:gd name="connsiteY1" fmla="*/ 0 h 1811448"/>
                <a:gd name="connsiteX2" fmla="*/ 48369 w 48369"/>
                <a:gd name="connsiteY2" fmla="*/ 1811448 h 1811448"/>
                <a:gd name="connsiteX3" fmla="*/ 0 w 48369"/>
                <a:gd name="connsiteY3" fmla="*/ 1811448 h 181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811448">
                  <a:moveTo>
                    <a:pt x="0" y="0"/>
                  </a:moveTo>
                  <a:lnTo>
                    <a:pt x="48369" y="0"/>
                  </a:lnTo>
                  <a:lnTo>
                    <a:pt x="48369" y="1811448"/>
                  </a:lnTo>
                  <a:lnTo>
                    <a:pt x="0" y="1811448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 149">
              <a:extLst>
                <a:ext uri="{FF2B5EF4-FFF2-40B4-BE49-F238E27FC236}">
                  <a16:creationId xmlns:a16="http://schemas.microsoft.com/office/drawing/2014/main" id="{BC996101-809C-8FE2-0886-42195669070E}"/>
                </a:ext>
              </a:extLst>
            </p:cNvPr>
            <p:cNvSpPr/>
            <p:nvPr/>
          </p:nvSpPr>
          <p:spPr>
            <a:xfrm>
              <a:off x="11184495" y="3522903"/>
              <a:ext cx="48369" cy="1811448"/>
            </a:xfrm>
            <a:custGeom>
              <a:avLst/>
              <a:gdLst>
                <a:gd name="connsiteX0" fmla="*/ 0 w 48369"/>
                <a:gd name="connsiteY0" fmla="*/ 0 h 1811448"/>
                <a:gd name="connsiteX1" fmla="*/ 48369 w 48369"/>
                <a:gd name="connsiteY1" fmla="*/ 0 h 1811448"/>
                <a:gd name="connsiteX2" fmla="*/ 48369 w 48369"/>
                <a:gd name="connsiteY2" fmla="*/ 1811448 h 1811448"/>
                <a:gd name="connsiteX3" fmla="*/ 0 w 48369"/>
                <a:gd name="connsiteY3" fmla="*/ 1811448 h 181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811448">
                  <a:moveTo>
                    <a:pt x="0" y="0"/>
                  </a:moveTo>
                  <a:lnTo>
                    <a:pt x="48369" y="0"/>
                  </a:lnTo>
                  <a:lnTo>
                    <a:pt x="48369" y="1811448"/>
                  </a:lnTo>
                  <a:lnTo>
                    <a:pt x="0" y="1811448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 150">
              <a:extLst>
                <a:ext uri="{FF2B5EF4-FFF2-40B4-BE49-F238E27FC236}">
                  <a16:creationId xmlns:a16="http://schemas.microsoft.com/office/drawing/2014/main" id="{0BC6AC37-EECD-D0E0-3B8E-5D8F7CD340D8}"/>
                </a:ext>
              </a:extLst>
            </p:cNvPr>
            <p:cNvSpPr/>
            <p:nvPr/>
          </p:nvSpPr>
          <p:spPr>
            <a:xfrm>
              <a:off x="11058734" y="3522903"/>
              <a:ext cx="48369" cy="1811448"/>
            </a:xfrm>
            <a:custGeom>
              <a:avLst/>
              <a:gdLst>
                <a:gd name="connsiteX0" fmla="*/ 0 w 48369"/>
                <a:gd name="connsiteY0" fmla="*/ 0 h 1811448"/>
                <a:gd name="connsiteX1" fmla="*/ 48369 w 48369"/>
                <a:gd name="connsiteY1" fmla="*/ 0 h 1811448"/>
                <a:gd name="connsiteX2" fmla="*/ 48369 w 48369"/>
                <a:gd name="connsiteY2" fmla="*/ 1811448 h 1811448"/>
                <a:gd name="connsiteX3" fmla="*/ 0 w 48369"/>
                <a:gd name="connsiteY3" fmla="*/ 1811448 h 181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811448">
                  <a:moveTo>
                    <a:pt x="0" y="0"/>
                  </a:moveTo>
                  <a:lnTo>
                    <a:pt x="48369" y="0"/>
                  </a:lnTo>
                  <a:lnTo>
                    <a:pt x="48369" y="1811448"/>
                  </a:lnTo>
                  <a:lnTo>
                    <a:pt x="0" y="1811448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 151">
              <a:extLst>
                <a:ext uri="{FF2B5EF4-FFF2-40B4-BE49-F238E27FC236}">
                  <a16:creationId xmlns:a16="http://schemas.microsoft.com/office/drawing/2014/main" id="{558E728B-BDE6-AB51-FB2C-CCEA00BD4BC7}"/>
                </a:ext>
              </a:extLst>
            </p:cNvPr>
            <p:cNvSpPr/>
            <p:nvPr/>
          </p:nvSpPr>
          <p:spPr>
            <a:xfrm>
              <a:off x="10618532" y="3522903"/>
              <a:ext cx="48369" cy="1409552"/>
            </a:xfrm>
            <a:custGeom>
              <a:avLst/>
              <a:gdLst>
                <a:gd name="connsiteX0" fmla="*/ 0 w 48369"/>
                <a:gd name="connsiteY0" fmla="*/ 0 h 1409552"/>
                <a:gd name="connsiteX1" fmla="*/ 48369 w 48369"/>
                <a:gd name="connsiteY1" fmla="*/ 0 h 1409552"/>
                <a:gd name="connsiteX2" fmla="*/ 48369 w 48369"/>
                <a:gd name="connsiteY2" fmla="*/ 1409553 h 1409552"/>
                <a:gd name="connsiteX3" fmla="*/ 0 w 48369"/>
                <a:gd name="connsiteY3" fmla="*/ 1409553 h 140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409552">
                  <a:moveTo>
                    <a:pt x="0" y="0"/>
                  </a:moveTo>
                  <a:lnTo>
                    <a:pt x="48369" y="0"/>
                  </a:lnTo>
                  <a:lnTo>
                    <a:pt x="48369" y="1409553"/>
                  </a:lnTo>
                  <a:lnTo>
                    <a:pt x="0" y="1409553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 152">
              <a:extLst>
                <a:ext uri="{FF2B5EF4-FFF2-40B4-BE49-F238E27FC236}">
                  <a16:creationId xmlns:a16="http://schemas.microsoft.com/office/drawing/2014/main" id="{F29D5EA0-76DD-EA39-ED04-CE1C869E6071}"/>
                </a:ext>
              </a:extLst>
            </p:cNvPr>
            <p:cNvSpPr/>
            <p:nvPr/>
          </p:nvSpPr>
          <p:spPr>
            <a:xfrm>
              <a:off x="10492760" y="3522903"/>
              <a:ext cx="48369" cy="1275233"/>
            </a:xfrm>
            <a:custGeom>
              <a:avLst/>
              <a:gdLst>
                <a:gd name="connsiteX0" fmla="*/ 0 w 48369"/>
                <a:gd name="connsiteY0" fmla="*/ 0 h 1275233"/>
                <a:gd name="connsiteX1" fmla="*/ 48369 w 48369"/>
                <a:gd name="connsiteY1" fmla="*/ 0 h 1275233"/>
                <a:gd name="connsiteX2" fmla="*/ 48369 w 48369"/>
                <a:gd name="connsiteY2" fmla="*/ 1275234 h 1275233"/>
                <a:gd name="connsiteX3" fmla="*/ 0 w 48369"/>
                <a:gd name="connsiteY3" fmla="*/ 1275234 h 127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275233">
                  <a:moveTo>
                    <a:pt x="0" y="0"/>
                  </a:moveTo>
                  <a:lnTo>
                    <a:pt x="48369" y="0"/>
                  </a:lnTo>
                  <a:lnTo>
                    <a:pt x="48369" y="1275234"/>
                  </a:lnTo>
                  <a:lnTo>
                    <a:pt x="0" y="1275234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 153">
              <a:extLst>
                <a:ext uri="{FF2B5EF4-FFF2-40B4-BE49-F238E27FC236}">
                  <a16:creationId xmlns:a16="http://schemas.microsoft.com/office/drawing/2014/main" id="{E6E26C0A-A00A-A424-D496-31A27CCFE18E}"/>
                </a:ext>
              </a:extLst>
            </p:cNvPr>
            <p:cNvSpPr/>
            <p:nvPr/>
          </p:nvSpPr>
          <p:spPr>
            <a:xfrm>
              <a:off x="8920610" y="3522903"/>
              <a:ext cx="48369" cy="885549"/>
            </a:xfrm>
            <a:custGeom>
              <a:avLst/>
              <a:gdLst>
                <a:gd name="connsiteX0" fmla="*/ 0 w 48369"/>
                <a:gd name="connsiteY0" fmla="*/ 0 h 885549"/>
                <a:gd name="connsiteX1" fmla="*/ 48369 w 48369"/>
                <a:gd name="connsiteY1" fmla="*/ 0 h 885549"/>
                <a:gd name="connsiteX2" fmla="*/ 48369 w 48369"/>
                <a:gd name="connsiteY2" fmla="*/ 885550 h 885549"/>
                <a:gd name="connsiteX3" fmla="*/ 0 w 48369"/>
                <a:gd name="connsiteY3" fmla="*/ 885550 h 885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885549">
                  <a:moveTo>
                    <a:pt x="0" y="0"/>
                  </a:moveTo>
                  <a:lnTo>
                    <a:pt x="48369" y="0"/>
                  </a:lnTo>
                  <a:lnTo>
                    <a:pt x="48369" y="885550"/>
                  </a:lnTo>
                  <a:lnTo>
                    <a:pt x="0" y="885550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 154">
              <a:extLst>
                <a:ext uri="{FF2B5EF4-FFF2-40B4-BE49-F238E27FC236}">
                  <a16:creationId xmlns:a16="http://schemas.microsoft.com/office/drawing/2014/main" id="{723895C6-9156-0567-C411-F2F2B243A1C2}"/>
                </a:ext>
              </a:extLst>
            </p:cNvPr>
            <p:cNvSpPr/>
            <p:nvPr/>
          </p:nvSpPr>
          <p:spPr>
            <a:xfrm>
              <a:off x="7600004" y="3522903"/>
              <a:ext cx="48369" cy="677965"/>
            </a:xfrm>
            <a:custGeom>
              <a:avLst/>
              <a:gdLst>
                <a:gd name="connsiteX0" fmla="*/ 0 w 48369"/>
                <a:gd name="connsiteY0" fmla="*/ 0 h 677965"/>
                <a:gd name="connsiteX1" fmla="*/ 48369 w 48369"/>
                <a:gd name="connsiteY1" fmla="*/ 0 h 677965"/>
                <a:gd name="connsiteX2" fmla="*/ 48369 w 48369"/>
                <a:gd name="connsiteY2" fmla="*/ 677966 h 677965"/>
                <a:gd name="connsiteX3" fmla="*/ 0 w 48369"/>
                <a:gd name="connsiteY3" fmla="*/ 677966 h 677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677965">
                  <a:moveTo>
                    <a:pt x="0" y="0"/>
                  </a:moveTo>
                  <a:lnTo>
                    <a:pt x="48369" y="0"/>
                  </a:lnTo>
                  <a:lnTo>
                    <a:pt x="48369" y="677966"/>
                  </a:lnTo>
                  <a:lnTo>
                    <a:pt x="0" y="677966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 155">
              <a:extLst>
                <a:ext uri="{FF2B5EF4-FFF2-40B4-BE49-F238E27FC236}">
                  <a16:creationId xmlns:a16="http://schemas.microsoft.com/office/drawing/2014/main" id="{E1B6EB3D-7B1C-B204-2666-227832E9BBD6}"/>
                </a:ext>
              </a:extLst>
            </p:cNvPr>
            <p:cNvSpPr/>
            <p:nvPr/>
          </p:nvSpPr>
          <p:spPr>
            <a:xfrm>
              <a:off x="7662890" y="3522903"/>
              <a:ext cx="48369" cy="677965"/>
            </a:xfrm>
            <a:custGeom>
              <a:avLst/>
              <a:gdLst>
                <a:gd name="connsiteX0" fmla="*/ 0 w 48369"/>
                <a:gd name="connsiteY0" fmla="*/ 0 h 677965"/>
                <a:gd name="connsiteX1" fmla="*/ 48369 w 48369"/>
                <a:gd name="connsiteY1" fmla="*/ 0 h 677965"/>
                <a:gd name="connsiteX2" fmla="*/ 48369 w 48369"/>
                <a:gd name="connsiteY2" fmla="*/ 677966 h 677965"/>
                <a:gd name="connsiteX3" fmla="*/ 0 w 48369"/>
                <a:gd name="connsiteY3" fmla="*/ 677966 h 677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677965">
                  <a:moveTo>
                    <a:pt x="0" y="0"/>
                  </a:moveTo>
                  <a:lnTo>
                    <a:pt x="48369" y="0"/>
                  </a:lnTo>
                  <a:lnTo>
                    <a:pt x="48369" y="677966"/>
                  </a:lnTo>
                  <a:lnTo>
                    <a:pt x="0" y="677966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 156">
              <a:extLst>
                <a:ext uri="{FF2B5EF4-FFF2-40B4-BE49-F238E27FC236}">
                  <a16:creationId xmlns:a16="http://schemas.microsoft.com/office/drawing/2014/main" id="{0AF1A599-A86F-306E-D56E-9B97C54E0A91}"/>
                </a:ext>
              </a:extLst>
            </p:cNvPr>
            <p:cNvSpPr/>
            <p:nvPr/>
          </p:nvSpPr>
          <p:spPr>
            <a:xfrm>
              <a:off x="6971144" y="3522903"/>
              <a:ext cx="48369" cy="628060"/>
            </a:xfrm>
            <a:custGeom>
              <a:avLst/>
              <a:gdLst>
                <a:gd name="connsiteX0" fmla="*/ 0 w 48369"/>
                <a:gd name="connsiteY0" fmla="*/ 0 h 628060"/>
                <a:gd name="connsiteX1" fmla="*/ 48369 w 48369"/>
                <a:gd name="connsiteY1" fmla="*/ 0 h 628060"/>
                <a:gd name="connsiteX2" fmla="*/ 48369 w 48369"/>
                <a:gd name="connsiteY2" fmla="*/ 628061 h 628060"/>
                <a:gd name="connsiteX3" fmla="*/ 0 w 48369"/>
                <a:gd name="connsiteY3" fmla="*/ 628061 h 6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628060">
                  <a:moveTo>
                    <a:pt x="0" y="0"/>
                  </a:moveTo>
                  <a:lnTo>
                    <a:pt x="48369" y="0"/>
                  </a:lnTo>
                  <a:lnTo>
                    <a:pt x="48369" y="628061"/>
                  </a:lnTo>
                  <a:lnTo>
                    <a:pt x="0" y="628061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 157">
              <a:extLst>
                <a:ext uri="{FF2B5EF4-FFF2-40B4-BE49-F238E27FC236}">
                  <a16:creationId xmlns:a16="http://schemas.microsoft.com/office/drawing/2014/main" id="{72427AB7-4152-3A60-982B-02538F3547DF}"/>
                </a:ext>
              </a:extLst>
            </p:cNvPr>
            <p:cNvSpPr/>
            <p:nvPr/>
          </p:nvSpPr>
          <p:spPr>
            <a:xfrm>
              <a:off x="6656714" y="3522903"/>
              <a:ext cx="48369" cy="564882"/>
            </a:xfrm>
            <a:custGeom>
              <a:avLst/>
              <a:gdLst>
                <a:gd name="connsiteX0" fmla="*/ 0 w 48369"/>
                <a:gd name="connsiteY0" fmla="*/ 0 h 564882"/>
                <a:gd name="connsiteX1" fmla="*/ 48369 w 48369"/>
                <a:gd name="connsiteY1" fmla="*/ 0 h 564882"/>
                <a:gd name="connsiteX2" fmla="*/ 48369 w 48369"/>
                <a:gd name="connsiteY2" fmla="*/ 564883 h 564882"/>
                <a:gd name="connsiteX3" fmla="*/ 0 w 48369"/>
                <a:gd name="connsiteY3" fmla="*/ 564883 h 56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564882">
                  <a:moveTo>
                    <a:pt x="0" y="0"/>
                  </a:moveTo>
                  <a:lnTo>
                    <a:pt x="48369" y="0"/>
                  </a:lnTo>
                  <a:lnTo>
                    <a:pt x="48369" y="564883"/>
                  </a:lnTo>
                  <a:lnTo>
                    <a:pt x="0" y="564883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 158">
              <a:extLst>
                <a:ext uri="{FF2B5EF4-FFF2-40B4-BE49-F238E27FC236}">
                  <a16:creationId xmlns:a16="http://schemas.microsoft.com/office/drawing/2014/main" id="{3B7DFE90-E806-679A-DDCA-F45AA13CC0E3}"/>
                </a:ext>
              </a:extLst>
            </p:cNvPr>
            <p:cNvSpPr/>
            <p:nvPr/>
          </p:nvSpPr>
          <p:spPr>
            <a:xfrm>
              <a:off x="5964968" y="3522903"/>
              <a:ext cx="48369" cy="485778"/>
            </a:xfrm>
            <a:custGeom>
              <a:avLst/>
              <a:gdLst>
                <a:gd name="connsiteX0" fmla="*/ 0 w 48369"/>
                <a:gd name="connsiteY0" fmla="*/ 0 h 485778"/>
                <a:gd name="connsiteX1" fmla="*/ 48369 w 48369"/>
                <a:gd name="connsiteY1" fmla="*/ 0 h 485778"/>
                <a:gd name="connsiteX2" fmla="*/ 48369 w 48369"/>
                <a:gd name="connsiteY2" fmla="*/ 485778 h 485778"/>
                <a:gd name="connsiteX3" fmla="*/ 0 w 48369"/>
                <a:gd name="connsiteY3" fmla="*/ 485778 h 48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485778">
                  <a:moveTo>
                    <a:pt x="0" y="0"/>
                  </a:moveTo>
                  <a:lnTo>
                    <a:pt x="48369" y="0"/>
                  </a:lnTo>
                  <a:lnTo>
                    <a:pt x="48369" y="485778"/>
                  </a:lnTo>
                  <a:lnTo>
                    <a:pt x="0" y="485778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 159">
              <a:extLst>
                <a:ext uri="{FF2B5EF4-FFF2-40B4-BE49-F238E27FC236}">
                  <a16:creationId xmlns:a16="http://schemas.microsoft.com/office/drawing/2014/main" id="{3406EC18-10E7-7AB6-AF3F-EA50CEE44D49}"/>
                </a:ext>
              </a:extLst>
            </p:cNvPr>
            <p:cNvSpPr/>
            <p:nvPr/>
          </p:nvSpPr>
          <p:spPr>
            <a:xfrm>
              <a:off x="5398994" y="3522903"/>
              <a:ext cx="48369" cy="438527"/>
            </a:xfrm>
            <a:custGeom>
              <a:avLst/>
              <a:gdLst>
                <a:gd name="connsiteX0" fmla="*/ 0 w 48369"/>
                <a:gd name="connsiteY0" fmla="*/ 0 h 438527"/>
                <a:gd name="connsiteX1" fmla="*/ 48369 w 48369"/>
                <a:gd name="connsiteY1" fmla="*/ 0 h 438527"/>
                <a:gd name="connsiteX2" fmla="*/ 48369 w 48369"/>
                <a:gd name="connsiteY2" fmla="*/ 438528 h 438527"/>
                <a:gd name="connsiteX3" fmla="*/ 0 w 48369"/>
                <a:gd name="connsiteY3" fmla="*/ 438528 h 43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438527">
                  <a:moveTo>
                    <a:pt x="0" y="0"/>
                  </a:moveTo>
                  <a:lnTo>
                    <a:pt x="48369" y="0"/>
                  </a:lnTo>
                  <a:lnTo>
                    <a:pt x="48369" y="438528"/>
                  </a:lnTo>
                  <a:lnTo>
                    <a:pt x="0" y="438528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 160">
              <a:extLst>
                <a:ext uri="{FF2B5EF4-FFF2-40B4-BE49-F238E27FC236}">
                  <a16:creationId xmlns:a16="http://schemas.microsoft.com/office/drawing/2014/main" id="{8DB97257-DD4D-A3BB-7C8C-43205C15D3D6}"/>
                </a:ext>
              </a:extLst>
            </p:cNvPr>
            <p:cNvSpPr/>
            <p:nvPr/>
          </p:nvSpPr>
          <p:spPr>
            <a:xfrm>
              <a:off x="5210336" y="3522903"/>
              <a:ext cx="48369" cy="404549"/>
            </a:xfrm>
            <a:custGeom>
              <a:avLst/>
              <a:gdLst>
                <a:gd name="connsiteX0" fmla="*/ 0 w 48369"/>
                <a:gd name="connsiteY0" fmla="*/ 0 h 404549"/>
                <a:gd name="connsiteX1" fmla="*/ 48369 w 48369"/>
                <a:gd name="connsiteY1" fmla="*/ 0 h 404549"/>
                <a:gd name="connsiteX2" fmla="*/ 48369 w 48369"/>
                <a:gd name="connsiteY2" fmla="*/ 404550 h 404549"/>
                <a:gd name="connsiteX3" fmla="*/ 0 w 48369"/>
                <a:gd name="connsiteY3" fmla="*/ 404550 h 40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404549">
                  <a:moveTo>
                    <a:pt x="0" y="0"/>
                  </a:moveTo>
                  <a:lnTo>
                    <a:pt x="48369" y="0"/>
                  </a:lnTo>
                  <a:lnTo>
                    <a:pt x="48369" y="404550"/>
                  </a:lnTo>
                  <a:lnTo>
                    <a:pt x="0" y="404550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 161">
              <a:extLst>
                <a:ext uri="{FF2B5EF4-FFF2-40B4-BE49-F238E27FC236}">
                  <a16:creationId xmlns:a16="http://schemas.microsoft.com/office/drawing/2014/main" id="{2AAFCD15-A07D-3A9B-4CCA-4005549EA3E6}"/>
                </a:ext>
              </a:extLst>
            </p:cNvPr>
            <p:cNvSpPr/>
            <p:nvPr/>
          </p:nvSpPr>
          <p:spPr>
            <a:xfrm>
              <a:off x="5273222" y="3522903"/>
              <a:ext cx="48369" cy="424193"/>
            </a:xfrm>
            <a:custGeom>
              <a:avLst/>
              <a:gdLst>
                <a:gd name="connsiteX0" fmla="*/ 0 w 48369"/>
                <a:gd name="connsiteY0" fmla="*/ 0 h 424193"/>
                <a:gd name="connsiteX1" fmla="*/ 48369 w 48369"/>
                <a:gd name="connsiteY1" fmla="*/ 0 h 424193"/>
                <a:gd name="connsiteX2" fmla="*/ 48369 w 48369"/>
                <a:gd name="connsiteY2" fmla="*/ 424193 h 424193"/>
                <a:gd name="connsiteX3" fmla="*/ 0 w 48369"/>
                <a:gd name="connsiteY3" fmla="*/ 424193 h 42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424193">
                  <a:moveTo>
                    <a:pt x="0" y="0"/>
                  </a:moveTo>
                  <a:lnTo>
                    <a:pt x="48369" y="0"/>
                  </a:lnTo>
                  <a:lnTo>
                    <a:pt x="48369" y="424193"/>
                  </a:lnTo>
                  <a:lnTo>
                    <a:pt x="0" y="424193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 162">
              <a:extLst>
                <a:ext uri="{FF2B5EF4-FFF2-40B4-BE49-F238E27FC236}">
                  <a16:creationId xmlns:a16="http://schemas.microsoft.com/office/drawing/2014/main" id="{9740F44E-4D0F-1274-573F-C2C63BAE33B9}"/>
                </a:ext>
              </a:extLst>
            </p:cNvPr>
            <p:cNvSpPr/>
            <p:nvPr/>
          </p:nvSpPr>
          <p:spPr>
            <a:xfrm>
              <a:off x="4078388" y="3522903"/>
              <a:ext cx="48369" cy="297837"/>
            </a:xfrm>
            <a:custGeom>
              <a:avLst/>
              <a:gdLst>
                <a:gd name="connsiteX0" fmla="*/ 0 w 48369"/>
                <a:gd name="connsiteY0" fmla="*/ 0 h 297837"/>
                <a:gd name="connsiteX1" fmla="*/ 48369 w 48369"/>
                <a:gd name="connsiteY1" fmla="*/ 0 h 297837"/>
                <a:gd name="connsiteX2" fmla="*/ 48369 w 48369"/>
                <a:gd name="connsiteY2" fmla="*/ 297838 h 297837"/>
                <a:gd name="connsiteX3" fmla="*/ 0 w 48369"/>
                <a:gd name="connsiteY3" fmla="*/ 297838 h 29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297837">
                  <a:moveTo>
                    <a:pt x="0" y="0"/>
                  </a:moveTo>
                  <a:lnTo>
                    <a:pt x="48369" y="0"/>
                  </a:lnTo>
                  <a:lnTo>
                    <a:pt x="48369" y="297838"/>
                  </a:lnTo>
                  <a:lnTo>
                    <a:pt x="0" y="297838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 163">
              <a:extLst>
                <a:ext uri="{FF2B5EF4-FFF2-40B4-BE49-F238E27FC236}">
                  <a16:creationId xmlns:a16="http://schemas.microsoft.com/office/drawing/2014/main" id="{C7591E66-39CF-D047-831E-1D8AAA9A8468}"/>
                </a:ext>
              </a:extLst>
            </p:cNvPr>
            <p:cNvSpPr/>
            <p:nvPr/>
          </p:nvSpPr>
          <p:spPr>
            <a:xfrm>
              <a:off x="3449528" y="3522903"/>
              <a:ext cx="48369" cy="228289"/>
            </a:xfrm>
            <a:custGeom>
              <a:avLst/>
              <a:gdLst>
                <a:gd name="connsiteX0" fmla="*/ 0 w 48369"/>
                <a:gd name="connsiteY0" fmla="*/ 0 h 228289"/>
                <a:gd name="connsiteX1" fmla="*/ 48369 w 48369"/>
                <a:gd name="connsiteY1" fmla="*/ 0 h 228289"/>
                <a:gd name="connsiteX2" fmla="*/ 48369 w 48369"/>
                <a:gd name="connsiteY2" fmla="*/ 228289 h 228289"/>
                <a:gd name="connsiteX3" fmla="*/ 0 w 48369"/>
                <a:gd name="connsiteY3" fmla="*/ 228289 h 22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228289">
                  <a:moveTo>
                    <a:pt x="0" y="0"/>
                  </a:moveTo>
                  <a:lnTo>
                    <a:pt x="48369" y="0"/>
                  </a:lnTo>
                  <a:lnTo>
                    <a:pt x="48369" y="228289"/>
                  </a:lnTo>
                  <a:lnTo>
                    <a:pt x="0" y="228289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 164">
              <a:extLst>
                <a:ext uri="{FF2B5EF4-FFF2-40B4-BE49-F238E27FC236}">
                  <a16:creationId xmlns:a16="http://schemas.microsoft.com/office/drawing/2014/main" id="{D5C975DC-D969-09AA-7172-ACF81965A6E6}"/>
                </a:ext>
              </a:extLst>
            </p:cNvPr>
            <p:cNvSpPr/>
            <p:nvPr/>
          </p:nvSpPr>
          <p:spPr>
            <a:xfrm>
              <a:off x="3512414" y="3522903"/>
              <a:ext cx="48369" cy="228289"/>
            </a:xfrm>
            <a:custGeom>
              <a:avLst/>
              <a:gdLst>
                <a:gd name="connsiteX0" fmla="*/ 0 w 48369"/>
                <a:gd name="connsiteY0" fmla="*/ 0 h 228289"/>
                <a:gd name="connsiteX1" fmla="*/ 48369 w 48369"/>
                <a:gd name="connsiteY1" fmla="*/ 0 h 228289"/>
                <a:gd name="connsiteX2" fmla="*/ 48369 w 48369"/>
                <a:gd name="connsiteY2" fmla="*/ 228289 h 228289"/>
                <a:gd name="connsiteX3" fmla="*/ 0 w 48369"/>
                <a:gd name="connsiteY3" fmla="*/ 228289 h 22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228289">
                  <a:moveTo>
                    <a:pt x="0" y="0"/>
                  </a:moveTo>
                  <a:lnTo>
                    <a:pt x="48369" y="0"/>
                  </a:lnTo>
                  <a:lnTo>
                    <a:pt x="48369" y="228289"/>
                  </a:lnTo>
                  <a:lnTo>
                    <a:pt x="0" y="228289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 165">
              <a:extLst>
                <a:ext uri="{FF2B5EF4-FFF2-40B4-BE49-F238E27FC236}">
                  <a16:creationId xmlns:a16="http://schemas.microsoft.com/office/drawing/2014/main" id="{CBE3BF7C-3ED1-A3ED-BDD8-FB0D0F8628C1}"/>
                </a:ext>
              </a:extLst>
            </p:cNvPr>
            <p:cNvSpPr/>
            <p:nvPr/>
          </p:nvSpPr>
          <p:spPr>
            <a:xfrm>
              <a:off x="3638186" y="3522903"/>
              <a:ext cx="48369" cy="261205"/>
            </a:xfrm>
            <a:custGeom>
              <a:avLst/>
              <a:gdLst>
                <a:gd name="connsiteX0" fmla="*/ 0 w 48369"/>
                <a:gd name="connsiteY0" fmla="*/ 0 h 261205"/>
                <a:gd name="connsiteX1" fmla="*/ 48369 w 48369"/>
                <a:gd name="connsiteY1" fmla="*/ 0 h 261205"/>
                <a:gd name="connsiteX2" fmla="*/ 48369 w 48369"/>
                <a:gd name="connsiteY2" fmla="*/ 261205 h 261205"/>
                <a:gd name="connsiteX3" fmla="*/ 0 w 48369"/>
                <a:gd name="connsiteY3" fmla="*/ 261205 h 26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261205">
                  <a:moveTo>
                    <a:pt x="0" y="0"/>
                  </a:moveTo>
                  <a:lnTo>
                    <a:pt x="48369" y="0"/>
                  </a:lnTo>
                  <a:lnTo>
                    <a:pt x="48369" y="261205"/>
                  </a:lnTo>
                  <a:lnTo>
                    <a:pt x="0" y="261205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 166">
              <a:extLst>
                <a:ext uri="{FF2B5EF4-FFF2-40B4-BE49-F238E27FC236}">
                  <a16:creationId xmlns:a16="http://schemas.microsoft.com/office/drawing/2014/main" id="{641FDF01-A66C-7BD8-7992-6E02DEF58DD2}"/>
                </a:ext>
              </a:extLst>
            </p:cNvPr>
            <p:cNvSpPr/>
            <p:nvPr/>
          </p:nvSpPr>
          <p:spPr>
            <a:xfrm>
              <a:off x="3763958" y="3522903"/>
              <a:ext cx="48369" cy="261205"/>
            </a:xfrm>
            <a:custGeom>
              <a:avLst/>
              <a:gdLst>
                <a:gd name="connsiteX0" fmla="*/ 0 w 48369"/>
                <a:gd name="connsiteY0" fmla="*/ 0 h 261205"/>
                <a:gd name="connsiteX1" fmla="*/ 48369 w 48369"/>
                <a:gd name="connsiteY1" fmla="*/ 0 h 261205"/>
                <a:gd name="connsiteX2" fmla="*/ 48369 w 48369"/>
                <a:gd name="connsiteY2" fmla="*/ 261205 h 261205"/>
                <a:gd name="connsiteX3" fmla="*/ 0 w 48369"/>
                <a:gd name="connsiteY3" fmla="*/ 261205 h 26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261205">
                  <a:moveTo>
                    <a:pt x="0" y="0"/>
                  </a:moveTo>
                  <a:lnTo>
                    <a:pt x="48369" y="0"/>
                  </a:lnTo>
                  <a:lnTo>
                    <a:pt x="48369" y="261205"/>
                  </a:lnTo>
                  <a:lnTo>
                    <a:pt x="0" y="261205"/>
                  </a:lnTo>
                  <a:close/>
                </a:path>
              </a:pathLst>
            </a:custGeom>
            <a:solidFill>
              <a:srgbClr val="002557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 167">
              <a:extLst>
                <a:ext uri="{FF2B5EF4-FFF2-40B4-BE49-F238E27FC236}">
                  <a16:creationId xmlns:a16="http://schemas.microsoft.com/office/drawing/2014/main" id="{1AB90AA6-6C8F-7080-0869-ADE0975A922B}"/>
                </a:ext>
              </a:extLst>
            </p:cNvPr>
            <p:cNvSpPr/>
            <p:nvPr/>
          </p:nvSpPr>
          <p:spPr>
            <a:xfrm>
              <a:off x="3135098" y="3522903"/>
              <a:ext cx="48369" cy="149715"/>
            </a:xfrm>
            <a:custGeom>
              <a:avLst/>
              <a:gdLst>
                <a:gd name="connsiteX0" fmla="*/ 0 w 48369"/>
                <a:gd name="connsiteY0" fmla="*/ 0 h 149715"/>
                <a:gd name="connsiteX1" fmla="*/ 48369 w 48369"/>
                <a:gd name="connsiteY1" fmla="*/ 0 h 149715"/>
                <a:gd name="connsiteX2" fmla="*/ 48369 w 48369"/>
                <a:gd name="connsiteY2" fmla="*/ 149715 h 149715"/>
                <a:gd name="connsiteX3" fmla="*/ 0 w 48369"/>
                <a:gd name="connsiteY3" fmla="*/ 149715 h 14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369" h="149715">
                  <a:moveTo>
                    <a:pt x="0" y="0"/>
                  </a:moveTo>
                  <a:lnTo>
                    <a:pt x="48369" y="0"/>
                  </a:lnTo>
                  <a:lnTo>
                    <a:pt x="48369" y="149715"/>
                  </a:lnTo>
                  <a:lnTo>
                    <a:pt x="0" y="149715"/>
                  </a:lnTo>
                  <a:close/>
                </a:path>
              </a:pathLst>
            </a:custGeom>
            <a:solidFill>
              <a:srgbClr val="008764"/>
            </a:solidFill>
            <a:ln w="5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 168">
              <a:extLst>
                <a:ext uri="{FF2B5EF4-FFF2-40B4-BE49-F238E27FC236}">
                  <a16:creationId xmlns:a16="http://schemas.microsoft.com/office/drawing/2014/main" id="{7AEBF145-73F9-3DD5-4FF5-8B811CDBB1C6}"/>
                </a:ext>
              </a:extLst>
            </p:cNvPr>
            <p:cNvSpPr/>
            <p:nvPr/>
          </p:nvSpPr>
          <p:spPr>
            <a:xfrm>
              <a:off x="1841241" y="4063364"/>
              <a:ext cx="9467101" cy="5309"/>
            </a:xfrm>
            <a:custGeom>
              <a:avLst/>
              <a:gdLst>
                <a:gd name="connsiteX0" fmla="*/ 9467101 w 9467101"/>
                <a:gd name="connsiteY0" fmla="*/ 0 h 5309"/>
                <a:gd name="connsiteX1" fmla="*/ 0 w 9467101"/>
                <a:gd name="connsiteY1" fmla="*/ 0 h 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67101" h="5309">
                  <a:moveTo>
                    <a:pt x="9467101" y="0"/>
                  </a:moveTo>
                  <a:lnTo>
                    <a:pt x="0" y="0"/>
                  </a:lnTo>
                </a:path>
              </a:pathLst>
            </a:custGeom>
            <a:ln w="10626" cap="flat">
              <a:solidFill>
                <a:schemeClr val="bg1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 169">
              <a:extLst>
                <a:ext uri="{FF2B5EF4-FFF2-40B4-BE49-F238E27FC236}">
                  <a16:creationId xmlns:a16="http://schemas.microsoft.com/office/drawing/2014/main" id="{FFD52FDC-FD79-1AAE-E314-122405A8CDF5}"/>
                </a:ext>
              </a:extLst>
            </p:cNvPr>
            <p:cNvSpPr/>
            <p:nvPr/>
          </p:nvSpPr>
          <p:spPr>
            <a:xfrm>
              <a:off x="1757259" y="3522903"/>
              <a:ext cx="9551083" cy="5309"/>
            </a:xfrm>
            <a:custGeom>
              <a:avLst/>
              <a:gdLst>
                <a:gd name="connsiteX0" fmla="*/ 9551083 w 9551083"/>
                <a:gd name="connsiteY0" fmla="*/ 0 h 5309"/>
                <a:gd name="connsiteX1" fmla="*/ 0 w 9551083"/>
                <a:gd name="connsiteY1" fmla="*/ 0 h 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51083" h="5309">
                  <a:moveTo>
                    <a:pt x="9551083" y="0"/>
                  </a:moveTo>
                  <a:lnTo>
                    <a:pt x="0" y="0"/>
                  </a:lnTo>
                </a:path>
              </a:pathLst>
            </a:custGeom>
            <a:ln w="10626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5C619994-A01E-C9DC-EFF8-C32571A8FFFC}"/>
                </a:ext>
              </a:extLst>
            </p:cNvPr>
            <p:cNvSpPr txBox="1"/>
            <p:nvPr/>
          </p:nvSpPr>
          <p:spPr>
            <a:xfrm>
              <a:off x="954647" y="1208851"/>
              <a:ext cx="819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>
                  <a:solidFill>
                    <a:srgbClr val="002557"/>
                  </a:solidFill>
                </a:rPr>
                <a:t>120</a:t>
              </a:r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BD5A00F9-4C02-C378-2EAA-48E1E9C16A8F}"/>
                </a:ext>
              </a:extLst>
            </p:cNvPr>
            <p:cNvSpPr txBox="1"/>
            <p:nvPr/>
          </p:nvSpPr>
          <p:spPr>
            <a:xfrm>
              <a:off x="954647" y="1568133"/>
              <a:ext cx="819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>
                  <a:solidFill>
                    <a:srgbClr val="002557"/>
                  </a:solidFill>
                </a:rPr>
                <a:t>100</a:t>
              </a:r>
            </a:p>
          </p:txBody>
        </p: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C375E81B-87A3-C8FB-BC36-E5EC58902D79}"/>
                </a:ext>
              </a:extLst>
            </p:cNvPr>
            <p:cNvSpPr txBox="1"/>
            <p:nvPr/>
          </p:nvSpPr>
          <p:spPr>
            <a:xfrm>
              <a:off x="954647" y="1927415"/>
              <a:ext cx="819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>
                  <a:solidFill>
                    <a:srgbClr val="002557"/>
                  </a:solidFill>
                </a:rPr>
                <a:t>80</a:t>
              </a:r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5A5978F2-E043-B5E7-1DD5-BEE0E06DE77A}"/>
                </a:ext>
              </a:extLst>
            </p:cNvPr>
            <p:cNvSpPr txBox="1"/>
            <p:nvPr/>
          </p:nvSpPr>
          <p:spPr>
            <a:xfrm>
              <a:off x="954647" y="2286697"/>
              <a:ext cx="819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>
                  <a:solidFill>
                    <a:srgbClr val="002557"/>
                  </a:solidFill>
                </a:rPr>
                <a:t>60</a:t>
              </a:r>
            </a:p>
          </p:txBody>
        </p:sp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A7499A4C-9988-CAB9-C611-E0CEE497D691}"/>
                </a:ext>
              </a:extLst>
            </p:cNvPr>
            <p:cNvSpPr txBox="1"/>
            <p:nvPr/>
          </p:nvSpPr>
          <p:spPr>
            <a:xfrm>
              <a:off x="954647" y="2645979"/>
              <a:ext cx="819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>
                  <a:solidFill>
                    <a:srgbClr val="002557"/>
                  </a:solidFill>
                </a:rPr>
                <a:t>40</a:t>
              </a:r>
            </a:p>
          </p:txBody>
        </p: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1280AA50-E4D0-76EC-4B56-D2D75139547B}"/>
                </a:ext>
              </a:extLst>
            </p:cNvPr>
            <p:cNvSpPr txBox="1"/>
            <p:nvPr/>
          </p:nvSpPr>
          <p:spPr>
            <a:xfrm>
              <a:off x="954647" y="3005261"/>
              <a:ext cx="819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>
                  <a:solidFill>
                    <a:srgbClr val="002557"/>
                  </a:solidFill>
                </a:rPr>
                <a:t>20</a:t>
              </a:r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364EDE17-45FD-05F0-3812-82AB031CD2F3}"/>
                </a:ext>
              </a:extLst>
            </p:cNvPr>
            <p:cNvSpPr txBox="1"/>
            <p:nvPr/>
          </p:nvSpPr>
          <p:spPr>
            <a:xfrm>
              <a:off x="954647" y="3364543"/>
              <a:ext cx="819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>
                  <a:solidFill>
                    <a:srgbClr val="002557"/>
                  </a:solidFill>
                </a:rPr>
                <a:t>0</a:t>
              </a: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ACD5973D-4DE6-49ED-3E61-45D19A0E551C}"/>
                </a:ext>
              </a:extLst>
            </p:cNvPr>
            <p:cNvSpPr txBox="1"/>
            <p:nvPr/>
          </p:nvSpPr>
          <p:spPr>
            <a:xfrm rot="16200000">
              <a:off x="-1131817" y="3368929"/>
              <a:ext cx="43387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rgbClr val="002557"/>
                  </a:solidFill>
                </a:rPr>
                <a:t>Best change from baseline in target lesions (%)</a:t>
              </a:r>
            </a:p>
          </p:txBody>
        </p: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E2BCA157-BFD9-308F-B659-20305C46619F}"/>
                </a:ext>
              </a:extLst>
            </p:cNvPr>
            <p:cNvSpPr txBox="1"/>
            <p:nvPr/>
          </p:nvSpPr>
          <p:spPr>
            <a:xfrm>
              <a:off x="954647" y="3723825"/>
              <a:ext cx="819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>
                  <a:solidFill>
                    <a:srgbClr val="002557"/>
                  </a:solidFill>
                </a:rPr>
                <a:t>–20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D461A7CA-1B10-A00C-3E74-00A717CE21FD}"/>
                </a:ext>
              </a:extLst>
            </p:cNvPr>
            <p:cNvSpPr txBox="1"/>
            <p:nvPr/>
          </p:nvSpPr>
          <p:spPr>
            <a:xfrm>
              <a:off x="954647" y="4083107"/>
              <a:ext cx="819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>
                  <a:solidFill>
                    <a:srgbClr val="002557"/>
                  </a:solidFill>
                </a:rPr>
                <a:t>–40</a:t>
              </a:r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ED27847C-AC02-BB61-7034-D6AC9684327C}"/>
                </a:ext>
              </a:extLst>
            </p:cNvPr>
            <p:cNvSpPr txBox="1"/>
            <p:nvPr/>
          </p:nvSpPr>
          <p:spPr>
            <a:xfrm>
              <a:off x="954647" y="4442389"/>
              <a:ext cx="819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>
                  <a:solidFill>
                    <a:srgbClr val="002557"/>
                  </a:solidFill>
                </a:rPr>
                <a:t>–60</a:t>
              </a:r>
            </a:p>
          </p:txBody>
        </p: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D4609CDB-A475-0A25-6BE7-2C3B55344806}"/>
                </a:ext>
              </a:extLst>
            </p:cNvPr>
            <p:cNvSpPr txBox="1"/>
            <p:nvPr/>
          </p:nvSpPr>
          <p:spPr>
            <a:xfrm>
              <a:off x="954647" y="4801671"/>
              <a:ext cx="819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>
                  <a:solidFill>
                    <a:srgbClr val="002557"/>
                  </a:solidFill>
                </a:rPr>
                <a:t>–80</a:t>
              </a:r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7A8C964-2F86-56D9-4759-7122B459A0DA}"/>
                </a:ext>
              </a:extLst>
            </p:cNvPr>
            <p:cNvSpPr txBox="1"/>
            <p:nvPr/>
          </p:nvSpPr>
          <p:spPr>
            <a:xfrm>
              <a:off x="954647" y="5160953"/>
              <a:ext cx="819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>
                  <a:solidFill>
                    <a:srgbClr val="002557"/>
                  </a:solidFill>
                </a:rPr>
                <a:t>–100</a:t>
              </a:r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D1EA845D-3947-B25A-1014-61738BB86D55}"/>
                </a:ext>
              </a:extLst>
            </p:cNvPr>
            <p:cNvSpPr txBox="1"/>
            <p:nvPr/>
          </p:nvSpPr>
          <p:spPr>
            <a:xfrm>
              <a:off x="954647" y="5520239"/>
              <a:ext cx="819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>
                  <a:solidFill>
                    <a:srgbClr val="002557"/>
                  </a:solidFill>
                </a:rPr>
                <a:t>–120</a:t>
              </a:r>
            </a:p>
          </p:txBody>
        </p: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DF7F4314-9D2A-6F3D-0A70-07A4608E74CE}"/>
                </a:ext>
              </a:extLst>
            </p:cNvPr>
            <p:cNvGrpSpPr/>
            <p:nvPr/>
          </p:nvGrpSpPr>
          <p:grpSpPr>
            <a:xfrm>
              <a:off x="5283339" y="1475942"/>
              <a:ext cx="5248589" cy="276999"/>
              <a:chOff x="5070380" y="5170052"/>
              <a:chExt cx="5248589" cy="276999"/>
            </a:xfrm>
          </p:grpSpPr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E8BB66A4-8920-D5DF-D8BC-0AAACA04F0BA}"/>
                  </a:ext>
                </a:extLst>
              </p:cNvPr>
              <p:cNvSpPr txBox="1"/>
              <p:nvPr/>
            </p:nvSpPr>
            <p:spPr>
              <a:xfrm>
                <a:off x="5177076" y="5170052"/>
                <a:ext cx="51418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rgbClr val="002557"/>
                    </a:solidFill>
                  </a:rPr>
                  <a:t>Platinum-based chemotherapy without ex20ins-targeted therapy (n=125)</a:t>
                </a:r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2C8870E8-AA55-91BE-E3F0-06BBB0E9C4C0}"/>
                  </a:ext>
                </a:extLst>
              </p:cNvPr>
              <p:cNvSpPr/>
              <p:nvPr/>
            </p:nvSpPr>
            <p:spPr>
              <a:xfrm>
                <a:off x="5070380" y="5242245"/>
                <a:ext cx="124910" cy="124910"/>
              </a:xfrm>
              <a:prstGeom prst="rect">
                <a:avLst/>
              </a:prstGeom>
              <a:solidFill>
                <a:srgbClr val="00255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59CBE8"/>
                  </a:solidFill>
                </a:endParaRPr>
              </a:p>
            </p:txBody>
          </p:sp>
        </p:grp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BA2D6AE5-C284-7699-8685-4310C48607C0}"/>
                </a:ext>
              </a:extLst>
            </p:cNvPr>
            <p:cNvGrpSpPr/>
            <p:nvPr/>
          </p:nvGrpSpPr>
          <p:grpSpPr>
            <a:xfrm>
              <a:off x="5279217" y="1796784"/>
              <a:ext cx="6197621" cy="276999"/>
              <a:chOff x="255005" y="5765299"/>
              <a:chExt cx="6197621" cy="276999"/>
            </a:xfrm>
          </p:grpSpPr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F565D3B2-0DBB-2682-FA40-851C15A38C67}"/>
                  </a:ext>
                </a:extLst>
              </p:cNvPr>
              <p:cNvSpPr txBox="1"/>
              <p:nvPr/>
            </p:nvSpPr>
            <p:spPr>
              <a:xfrm>
                <a:off x="361701" y="5765299"/>
                <a:ext cx="60909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solidFill>
                      <a:srgbClr val="002557"/>
                    </a:solidFill>
                  </a:rPr>
                  <a:t>Platinum-based chemotherapy with amivantamab ± other ex20ins-target therapy (n=51)</a:t>
                </a:r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47601E07-01ED-4C0B-5723-828970BC0EDC}"/>
                  </a:ext>
                </a:extLst>
              </p:cNvPr>
              <p:cNvSpPr/>
              <p:nvPr/>
            </p:nvSpPr>
            <p:spPr>
              <a:xfrm>
                <a:off x="255005" y="5837981"/>
                <a:ext cx="124910" cy="124910"/>
              </a:xfrm>
              <a:prstGeom prst="rect">
                <a:avLst/>
              </a:prstGeom>
              <a:solidFill>
                <a:srgbClr val="0087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E1E728-01B6-A21B-88B7-6F3BE6DA5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057296"/>
              </p:ext>
            </p:extLst>
          </p:nvPr>
        </p:nvGraphicFramePr>
        <p:xfrm>
          <a:off x="1973120" y="4590204"/>
          <a:ext cx="7203444" cy="171340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569283">
                  <a:extLst>
                    <a:ext uri="{9D8B030D-6E8A-4147-A177-3AD203B41FA5}">
                      <a16:colId xmlns:a16="http://schemas.microsoft.com/office/drawing/2014/main" val="2047713510"/>
                    </a:ext>
                  </a:extLst>
                </a:gridCol>
                <a:gridCol w="2634161">
                  <a:extLst>
                    <a:ext uri="{9D8B030D-6E8A-4147-A177-3AD203B41FA5}">
                      <a16:colId xmlns:a16="http://schemas.microsoft.com/office/drawing/2014/main" val="2608769205"/>
                    </a:ext>
                  </a:extLst>
                </a:gridCol>
              </a:tblGrid>
              <a:tr h="274919"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endParaRPr lang="en-US" sz="1600"/>
                    </a:p>
                  </a:txBody>
                  <a:tcPr marT="91440" marB="9144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2A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</a:pPr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ORR, % (95% CI)</a:t>
                      </a:r>
                    </a:p>
                  </a:txBody>
                  <a:tcPr marT="91440" marB="9144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2A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037122"/>
                  </a:ext>
                </a:extLst>
              </a:tr>
              <a:tr h="274919"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r>
                        <a:rPr lang="en-US" sz="1600"/>
                        <a:t>Prior platinum-based chemotherapy (n=125)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</a:pPr>
                      <a:r>
                        <a:rPr lang="en-US" sz="1600"/>
                        <a:t>40 (31–49)</a:t>
                      </a: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219513067"/>
                  </a:ext>
                </a:extLst>
              </a:tr>
              <a:tr h="413689"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r>
                        <a:rPr lang="en-US" sz="1600"/>
                        <a:t>Prior </a:t>
                      </a:r>
                      <a:r>
                        <a:rPr lang="en-US" sz="1600" err="1"/>
                        <a:t>amivantamab</a:t>
                      </a:r>
                      <a:r>
                        <a:rPr lang="en-US" sz="1600"/>
                        <a:t> without other ex20ins (n=30)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</a:pPr>
                      <a:r>
                        <a:rPr lang="en-US" sz="1600"/>
                        <a:t>30 (15–49)</a:t>
                      </a: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382671554"/>
                  </a:ext>
                </a:extLst>
              </a:tr>
              <a:tr h="274919"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r>
                        <a:rPr lang="en-US" sz="1600"/>
                        <a:t>Prior </a:t>
                      </a:r>
                      <a:r>
                        <a:rPr lang="en-US" sz="1600" err="1"/>
                        <a:t>amivantamab</a:t>
                      </a:r>
                      <a:r>
                        <a:rPr lang="en-US" sz="1600"/>
                        <a:t> and other ex20ins (n=21)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</a:pPr>
                      <a:r>
                        <a:rPr lang="en-US" sz="1600"/>
                        <a:t>14 (3–36)</a:t>
                      </a: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3828707628"/>
                  </a:ext>
                </a:extLst>
              </a:tr>
              <a:tr h="274919"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</a:pPr>
                      <a:r>
                        <a:rPr lang="en-US" sz="1600" dirty="0"/>
                        <a:t>Primary efficacy population (N=176)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</a:pPr>
                      <a:r>
                        <a:rPr lang="en-US" sz="1600" dirty="0"/>
                        <a:t>35 (28–43)</a:t>
                      </a: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895909787"/>
                  </a:ext>
                </a:extLst>
              </a:tr>
            </a:tbl>
          </a:graphicData>
        </a:graphic>
      </p:graphicFrame>
      <p:sp>
        <p:nvSpPr>
          <p:cNvPr id="7" name="Freeform 168">
            <a:extLst>
              <a:ext uri="{FF2B5EF4-FFF2-40B4-BE49-F238E27FC236}">
                <a16:creationId xmlns:a16="http://schemas.microsoft.com/office/drawing/2014/main" id="{9D618199-BC6E-BA02-4413-0DA48131A401}"/>
              </a:ext>
            </a:extLst>
          </p:cNvPr>
          <p:cNvSpPr/>
          <p:nvPr/>
        </p:nvSpPr>
        <p:spPr>
          <a:xfrm>
            <a:off x="1757131" y="4065974"/>
            <a:ext cx="4740673" cy="0"/>
          </a:xfrm>
          <a:custGeom>
            <a:avLst/>
            <a:gdLst>
              <a:gd name="connsiteX0" fmla="*/ 9467101 w 9467101"/>
              <a:gd name="connsiteY0" fmla="*/ 0 h 5309"/>
              <a:gd name="connsiteX1" fmla="*/ 0 w 9467101"/>
              <a:gd name="connsiteY1" fmla="*/ 0 h 5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67101" h="5309">
                <a:moveTo>
                  <a:pt x="9467101" y="0"/>
                </a:moveTo>
                <a:lnTo>
                  <a:pt x="0" y="0"/>
                </a:lnTo>
              </a:path>
            </a:pathLst>
          </a:custGeom>
          <a:ln w="10626" cap="flat">
            <a:solidFill>
              <a:schemeClr val="tx1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B58EFA-72C5-C266-045A-5B65B1F05485}"/>
              </a:ext>
            </a:extLst>
          </p:cNvPr>
          <p:cNvSpPr txBox="1"/>
          <p:nvPr/>
        </p:nvSpPr>
        <p:spPr>
          <a:xfrm>
            <a:off x="8980227" y="6553201"/>
            <a:ext cx="21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Yu et al, ASCO 2025</a:t>
            </a:r>
          </a:p>
        </p:txBody>
      </p:sp>
    </p:spTree>
    <p:extLst>
      <p:ext uri="{BB962C8B-B14F-4D97-AF65-F5344CB8AC3E}">
        <p14:creationId xmlns:p14="http://schemas.microsoft.com/office/powerpoint/2010/main" val="2349246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69FA4-98F9-E9C5-3937-F16BBF688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CF2C-08CA-3D2E-2BF4-724363F27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65124"/>
            <a:ext cx="10972800" cy="90786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Zipalertinib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Progression-free survival per ICR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82BFC-B8D8-22DA-6226-C2E998AD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3F7A0-71F0-446B-9DE8-6D75BE64EE0F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2630A-BE3F-7077-ABD9-2F9DCC2A2C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Helena Alexandra Yu, MD</a:t>
            </a:r>
          </a:p>
        </p:txBody>
      </p:sp>
      <p:grpSp>
        <p:nvGrpSpPr>
          <p:cNvPr id="1255" name="Group 1254">
            <a:extLst>
              <a:ext uri="{FF2B5EF4-FFF2-40B4-BE49-F238E27FC236}">
                <a16:creationId xmlns:a16="http://schemas.microsoft.com/office/drawing/2014/main" id="{A51C7F3A-9B1F-B7E5-6D28-06B4E5CEAC55}"/>
              </a:ext>
            </a:extLst>
          </p:cNvPr>
          <p:cNvGrpSpPr/>
          <p:nvPr/>
        </p:nvGrpSpPr>
        <p:grpSpPr>
          <a:xfrm>
            <a:off x="-333374" y="1178637"/>
            <a:ext cx="11868824" cy="4693527"/>
            <a:chOff x="-809624" y="1378662"/>
            <a:chExt cx="11868824" cy="4693527"/>
          </a:xfrm>
        </p:grpSpPr>
        <p:grpSp>
          <p:nvGrpSpPr>
            <p:cNvPr id="1253" name="Group 1252">
              <a:extLst>
                <a:ext uri="{FF2B5EF4-FFF2-40B4-BE49-F238E27FC236}">
                  <a16:creationId xmlns:a16="http://schemas.microsoft.com/office/drawing/2014/main" id="{82977888-FC88-C3DC-C7CC-1317702B11F3}"/>
                </a:ext>
              </a:extLst>
            </p:cNvPr>
            <p:cNvGrpSpPr/>
            <p:nvPr/>
          </p:nvGrpSpPr>
          <p:grpSpPr>
            <a:xfrm>
              <a:off x="2366820" y="1476375"/>
              <a:ext cx="8501206" cy="3272573"/>
              <a:chOff x="2366820" y="1476375"/>
              <a:chExt cx="8501206" cy="3272573"/>
            </a:xfrm>
          </p:grpSpPr>
          <p:sp>
            <p:nvSpPr>
              <p:cNvPr id="900" name="Freeform 29">
                <a:extLst>
                  <a:ext uri="{FF2B5EF4-FFF2-40B4-BE49-F238E27FC236}">
                    <a16:creationId xmlns:a16="http://schemas.microsoft.com/office/drawing/2014/main" id="{425BC147-A99F-4D5B-9D00-43E8BCA222C9}"/>
                  </a:ext>
                </a:extLst>
              </p:cNvPr>
              <p:cNvSpPr/>
              <p:nvPr/>
            </p:nvSpPr>
            <p:spPr>
              <a:xfrm>
                <a:off x="2454524" y="3050111"/>
                <a:ext cx="8413502" cy="5535"/>
              </a:xfrm>
              <a:custGeom>
                <a:avLst/>
                <a:gdLst>
                  <a:gd name="connsiteX0" fmla="*/ 0 w 8591801"/>
                  <a:gd name="connsiteY0" fmla="*/ 0 h 5661"/>
                  <a:gd name="connsiteX1" fmla="*/ 8591801 w 8591801"/>
                  <a:gd name="connsiteY1" fmla="*/ 0 h 5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91801" h="5661">
                    <a:moveTo>
                      <a:pt x="0" y="0"/>
                    </a:moveTo>
                    <a:lnTo>
                      <a:pt x="8591801" y="0"/>
                    </a:lnTo>
                  </a:path>
                </a:pathLst>
              </a:custGeom>
              <a:ln w="11331" cap="flat">
                <a:solidFill>
                  <a:srgbClr val="002557"/>
                </a:solidFill>
                <a:prstDash val="dash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1" name="Freeform 30">
                <a:extLst>
                  <a:ext uri="{FF2B5EF4-FFF2-40B4-BE49-F238E27FC236}">
                    <a16:creationId xmlns:a16="http://schemas.microsoft.com/office/drawing/2014/main" id="{B25E60CB-38B0-0215-CB6A-4470F6CF6085}"/>
                  </a:ext>
                </a:extLst>
              </p:cNvPr>
              <p:cNvSpPr/>
              <p:nvPr/>
            </p:nvSpPr>
            <p:spPr>
              <a:xfrm>
                <a:off x="3601895" y="1845970"/>
                <a:ext cx="5550" cy="2834640"/>
              </a:xfrm>
              <a:custGeom>
                <a:avLst/>
                <a:gdLst>
                  <a:gd name="connsiteX0" fmla="*/ 0 w 5668"/>
                  <a:gd name="connsiteY0" fmla="*/ 2723921 h 2723920"/>
                  <a:gd name="connsiteX1" fmla="*/ 0 w 5668"/>
                  <a:gd name="connsiteY1" fmla="*/ 0 h 272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68" h="2723920">
                    <a:moveTo>
                      <a:pt x="0" y="2723921"/>
                    </a:moveTo>
                    <a:lnTo>
                      <a:pt x="0" y="0"/>
                    </a:lnTo>
                  </a:path>
                </a:pathLst>
              </a:custGeom>
              <a:ln w="11331" cap="flat">
                <a:solidFill>
                  <a:srgbClr val="002557"/>
                </a:solidFill>
                <a:prstDash val="dash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2" name="Freeform 34">
                <a:extLst>
                  <a:ext uri="{FF2B5EF4-FFF2-40B4-BE49-F238E27FC236}">
                    <a16:creationId xmlns:a16="http://schemas.microsoft.com/office/drawing/2014/main" id="{D59238DE-DE7C-D039-E7C8-A8EF48D53286}"/>
                  </a:ext>
                </a:extLst>
              </p:cNvPr>
              <p:cNvSpPr/>
              <p:nvPr/>
            </p:nvSpPr>
            <p:spPr>
              <a:xfrm>
                <a:off x="4488930" y="2866544"/>
                <a:ext cx="5550" cy="1791346"/>
              </a:xfrm>
              <a:custGeom>
                <a:avLst/>
                <a:gdLst>
                  <a:gd name="connsiteX0" fmla="*/ 0 w 5668"/>
                  <a:gd name="connsiteY0" fmla="*/ 1758574 h 1758573"/>
                  <a:gd name="connsiteX1" fmla="*/ 0 w 5668"/>
                  <a:gd name="connsiteY1" fmla="*/ 0 h 1758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68" h="1758573">
                    <a:moveTo>
                      <a:pt x="0" y="1758574"/>
                    </a:moveTo>
                    <a:lnTo>
                      <a:pt x="0" y="0"/>
                    </a:lnTo>
                  </a:path>
                </a:pathLst>
              </a:custGeom>
              <a:ln w="11331" cap="flat">
                <a:solidFill>
                  <a:srgbClr val="002557"/>
                </a:solidFill>
                <a:prstDash val="dash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3" name="Freeform 35">
                <a:extLst>
                  <a:ext uri="{FF2B5EF4-FFF2-40B4-BE49-F238E27FC236}">
                    <a16:creationId xmlns:a16="http://schemas.microsoft.com/office/drawing/2014/main" id="{847EC8DD-BFC5-9778-FBF4-C7FD70063D51}"/>
                  </a:ext>
                </a:extLst>
              </p:cNvPr>
              <p:cNvSpPr/>
              <p:nvPr/>
            </p:nvSpPr>
            <p:spPr>
              <a:xfrm>
                <a:off x="6262998" y="3356436"/>
                <a:ext cx="5550" cy="1302797"/>
              </a:xfrm>
              <a:custGeom>
                <a:avLst/>
                <a:gdLst>
                  <a:gd name="connsiteX0" fmla="*/ 0 w 5668"/>
                  <a:gd name="connsiteY0" fmla="*/ 1094437 h 1094437"/>
                  <a:gd name="connsiteX1" fmla="*/ 0 w 5668"/>
                  <a:gd name="connsiteY1" fmla="*/ 0 h 1094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68" h="1094437">
                    <a:moveTo>
                      <a:pt x="0" y="1094437"/>
                    </a:moveTo>
                    <a:lnTo>
                      <a:pt x="0" y="0"/>
                    </a:lnTo>
                  </a:path>
                </a:pathLst>
              </a:custGeom>
              <a:ln w="11331" cap="flat">
                <a:solidFill>
                  <a:srgbClr val="002557"/>
                </a:solidFill>
                <a:prstDash val="dash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04" name="Group 903">
                <a:extLst>
                  <a:ext uri="{FF2B5EF4-FFF2-40B4-BE49-F238E27FC236}">
                    <a16:creationId xmlns:a16="http://schemas.microsoft.com/office/drawing/2014/main" id="{82A2841B-61A1-E296-F11C-E68FF8587BFB}"/>
                  </a:ext>
                </a:extLst>
              </p:cNvPr>
              <p:cNvGrpSpPr/>
              <p:nvPr/>
            </p:nvGrpSpPr>
            <p:grpSpPr>
              <a:xfrm>
                <a:off x="2366820" y="1522873"/>
                <a:ext cx="8501206" cy="3226075"/>
                <a:chOff x="3016459" y="1421639"/>
                <a:chExt cx="8681364" cy="3299731"/>
              </a:xfrm>
            </p:grpSpPr>
            <p:sp>
              <p:nvSpPr>
                <p:cNvPr id="1220" name="Freeform 28">
                  <a:extLst>
                    <a:ext uri="{FF2B5EF4-FFF2-40B4-BE49-F238E27FC236}">
                      <a16:creationId xmlns:a16="http://schemas.microsoft.com/office/drawing/2014/main" id="{72528CE6-F5E6-3193-A484-22A27D5BF695}"/>
                    </a:ext>
                  </a:extLst>
                </p:cNvPr>
                <p:cNvSpPr/>
                <p:nvPr/>
              </p:nvSpPr>
              <p:spPr>
                <a:xfrm>
                  <a:off x="3106022" y="1421639"/>
                  <a:ext cx="8591801" cy="3210274"/>
                </a:xfrm>
                <a:custGeom>
                  <a:avLst/>
                  <a:gdLst>
                    <a:gd name="connsiteX0" fmla="*/ 0 w 8591801"/>
                    <a:gd name="connsiteY0" fmla="*/ 0 h 3210274"/>
                    <a:gd name="connsiteX1" fmla="*/ 0 w 8591801"/>
                    <a:gd name="connsiteY1" fmla="*/ 3210275 h 3210274"/>
                    <a:gd name="connsiteX2" fmla="*/ 8591801 w 8591801"/>
                    <a:gd name="connsiteY2" fmla="*/ 3210275 h 3210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591801" h="3210274">
                      <a:moveTo>
                        <a:pt x="0" y="0"/>
                      </a:moveTo>
                      <a:lnTo>
                        <a:pt x="0" y="3210275"/>
                      </a:lnTo>
                      <a:lnTo>
                        <a:pt x="8591801" y="3210275"/>
                      </a:lnTo>
                    </a:path>
                  </a:pathLst>
                </a:custGeom>
                <a:noFill/>
                <a:ln w="11331" cap="flat">
                  <a:solidFill>
                    <a:srgbClr val="00255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1" name="Freeform 36">
                  <a:extLst>
                    <a:ext uri="{FF2B5EF4-FFF2-40B4-BE49-F238E27FC236}">
                      <a16:creationId xmlns:a16="http://schemas.microsoft.com/office/drawing/2014/main" id="{C61F987D-61BA-2196-F67B-4DCA6E4E9013}"/>
                    </a:ext>
                  </a:extLst>
                </p:cNvPr>
                <p:cNvSpPr/>
                <p:nvPr/>
              </p:nvSpPr>
              <p:spPr>
                <a:xfrm>
                  <a:off x="3371876" y="4631913"/>
                  <a:ext cx="5668" cy="89457"/>
                </a:xfrm>
                <a:custGeom>
                  <a:avLst/>
                  <a:gdLst>
                    <a:gd name="connsiteX0" fmla="*/ 0 w 5668"/>
                    <a:gd name="connsiteY0" fmla="*/ 0 h 89457"/>
                    <a:gd name="connsiteX1" fmla="*/ 0 w 5668"/>
                    <a:gd name="connsiteY1" fmla="*/ 89457 h 8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68" h="89457">
                      <a:moveTo>
                        <a:pt x="0" y="0"/>
                      </a:moveTo>
                      <a:lnTo>
                        <a:pt x="0" y="89457"/>
                      </a:lnTo>
                    </a:path>
                  </a:pathLst>
                </a:custGeom>
                <a:ln w="11331" cap="flat">
                  <a:solidFill>
                    <a:srgbClr val="00255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2" name="Freeform 37">
                  <a:extLst>
                    <a:ext uri="{FF2B5EF4-FFF2-40B4-BE49-F238E27FC236}">
                      <a16:creationId xmlns:a16="http://schemas.microsoft.com/office/drawing/2014/main" id="{A547C946-0892-4C0E-3A69-83F795177332}"/>
                    </a:ext>
                  </a:extLst>
                </p:cNvPr>
                <p:cNvSpPr/>
                <p:nvPr/>
              </p:nvSpPr>
              <p:spPr>
                <a:xfrm>
                  <a:off x="3016459" y="4545853"/>
                  <a:ext cx="89562" cy="5661"/>
                </a:xfrm>
                <a:custGeom>
                  <a:avLst/>
                  <a:gdLst>
                    <a:gd name="connsiteX0" fmla="*/ 89563 w 89562"/>
                    <a:gd name="connsiteY0" fmla="*/ 0 h 5661"/>
                    <a:gd name="connsiteX1" fmla="*/ 0 w 89562"/>
                    <a:gd name="connsiteY1" fmla="*/ 0 h 5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562" h="5661">
                      <a:moveTo>
                        <a:pt x="89563" y="0"/>
                      </a:moveTo>
                      <a:lnTo>
                        <a:pt x="0" y="0"/>
                      </a:lnTo>
                    </a:path>
                  </a:pathLst>
                </a:custGeom>
                <a:ln w="11331" cap="flat">
                  <a:solidFill>
                    <a:srgbClr val="00255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3" name="Freeform 38">
                  <a:extLst>
                    <a:ext uri="{FF2B5EF4-FFF2-40B4-BE49-F238E27FC236}">
                      <a16:creationId xmlns:a16="http://schemas.microsoft.com/office/drawing/2014/main" id="{8FEDC799-D782-7455-52CC-9F1B9B261508}"/>
                    </a:ext>
                  </a:extLst>
                </p:cNvPr>
                <p:cNvSpPr/>
                <p:nvPr/>
              </p:nvSpPr>
              <p:spPr>
                <a:xfrm>
                  <a:off x="3016459" y="3920784"/>
                  <a:ext cx="89562" cy="5661"/>
                </a:xfrm>
                <a:custGeom>
                  <a:avLst/>
                  <a:gdLst>
                    <a:gd name="connsiteX0" fmla="*/ 89563 w 89562"/>
                    <a:gd name="connsiteY0" fmla="*/ 0 h 5661"/>
                    <a:gd name="connsiteX1" fmla="*/ 0 w 89562"/>
                    <a:gd name="connsiteY1" fmla="*/ 0 h 5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562" h="5661">
                      <a:moveTo>
                        <a:pt x="89563" y="0"/>
                      </a:moveTo>
                      <a:lnTo>
                        <a:pt x="0" y="0"/>
                      </a:lnTo>
                    </a:path>
                  </a:pathLst>
                </a:custGeom>
                <a:ln w="11331" cap="flat">
                  <a:solidFill>
                    <a:srgbClr val="00255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4" name="Freeform 39">
                  <a:extLst>
                    <a:ext uri="{FF2B5EF4-FFF2-40B4-BE49-F238E27FC236}">
                      <a16:creationId xmlns:a16="http://schemas.microsoft.com/office/drawing/2014/main" id="{2A6A17FC-2F9B-B298-DE33-D0893B39572B}"/>
                    </a:ext>
                  </a:extLst>
                </p:cNvPr>
                <p:cNvSpPr/>
                <p:nvPr/>
              </p:nvSpPr>
              <p:spPr>
                <a:xfrm>
                  <a:off x="3016459" y="3296281"/>
                  <a:ext cx="89562" cy="5661"/>
                </a:xfrm>
                <a:custGeom>
                  <a:avLst/>
                  <a:gdLst>
                    <a:gd name="connsiteX0" fmla="*/ 89563 w 89562"/>
                    <a:gd name="connsiteY0" fmla="*/ 0 h 5661"/>
                    <a:gd name="connsiteX1" fmla="*/ 0 w 89562"/>
                    <a:gd name="connsiteY1" fmla="*/ 0 h 5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562" h="5661">
                      <a:moveTo>
                        <a:pt x="89563" y="0"/>
                      </a:moveTo>
                      <a:lnTo>
                        <a:pt x="0" y="0"/>
                      </a:lnTo>
                    </a:path>
                  </a:pathLst>
                </a:custGeom>
                <a:ln w="11331" cap="flat">
                  <a:solidFill>
                    <a:srgbClr val="00255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5" name="Freeform 40">
                  <a:extLst>
                    <a:ext uri="{FF2B5EF4-FFF2-40B4-BE49-F238E27FC236}">
                      <a16:creationId xmlns:a16="http://schemas.microsoft.com/office/drawing/2014/main" id="{0B7832E5-3125-EABE-A75F-9656558941A2}"/>
                    </a:ext>
                  </a:extLst>
                </p:cNvPr>
                <p:cNvSpPr/>
                <p:nvPr/>
              </p:nvSpPr>
              <p:spPr>
                <a:xfrm>
                  <a:off x="3016459" y="2359243"/>
                  <a:ext cx="89562" cy="5661"/>
                </a:xfrm>
                <a:custGeom>
                  <a:avLst/>
                  <a:gdLst>
                    <a:gd name="connsiteX0" fmla="*/ 89563 w 89562"/>
                    <a:gd name="connsiteY0" fmla="*/ 0 h 5661"/>
                    <a:gd name="connsiteX1" fmla="*/ 0 w 89562"/>
                    <a:gd name="connsiteY1" fmla="*/ 0 h 5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562" h="5661">
                      <a:moveTo>
                        <a:pt x="89563" y="0"/>
                      </a:moveTo>
                      <a:lnTo>
                        <a:pt x="0" y="0"/>
                      </a:lnTo>
                    </a:path>
                  </a:pathLst>
                </a:custGeom>
                <a:ln w="11331" cap="flat">
                  <a:solidFill>
                    <a:srgbClr val="00255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6" name="Freeform 41">
                  <a:extLst>
                    <a:ext uri="{FF2B5EF4-FFF2-40B4-BE49-F238E27FC236}">
                      <a16:creationId xmlns:a16="http://schemas.microsoft.com/office/drawing/2014/main" id="{8A5EBE3A-9641-008C-38B0-07ED9899F35F}"/>
                    </a:ext>
                  </a:extLst>
                </p:cNvPr>
                <p:cNvSpPr/>
                <p:nvPr/>
              </p:nvSpPr>
              <p:spPr>
                <a:xfrm>
                  <a:off x="3016459" y="1734173"/>
                  <a:ext cx="89562" cy="5661"/>
                </a:xfrm>
                <a:custGeom>
                  <a:avLst/>
                  <a:gdLst>
                    <a:gd name="connsiteX0" fmla="*/ 89563 w 89562"/>
                    <a:gd name="connsiteY0" fmla="*/ 0 h 5661"/>
                    <a:gd name="connsiteX1" fmla="*/ 0 w 89562"/>
                    <a:gd name="connsiteY1" fmla="*/ 0 h 5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562" h="5661">
                      <a:moveTo>
                        <a:pt x="89563" y="0"/>
                      </a:moveTo>
                      <a:lnTo>
                        <a:pt x="0" y="0"/>
                      </a:lnTo>
                    </a:path>
                  </a:pathLst>
                </a:custGeom>
                <a:ln w="11331" cap="flat">
                  <a:solidFill>
                    <a:srgbClr val="00255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7" name="Freeform 42">
                  <a:extLst>
                    <a:ext uri="{FF2B5EF4-FFF2-40B4-BE49-F238E27FC236}">
                      <a16:creationId xmlns:a16="http://schemas.microsoft.com/office/drawing/2014/main" id="{102B24AC-E88D-D676-87EF-EFB8EFB70F1D}"/>
                    </a:ext>
                  </a:extLst>
                </p:cNvPr>
                <p:cNvSpPr/>
                <p:nvPr/>
              </p:nvSpPr>
              <p:spPr>
                <a:xfrm>
                  <a:off x="3016459" y="2671211"/>
                  <a:ext cx="89562" cy="5661"/>
                </a:xfrm>
                <a:custGeom>
                  <a:avLst/>
                  <a:gdLst>
                    <a:gd name="connsiteX0" fmla="*/ 89563 w 89562"/>
                    <a:gd name="connsiteY0" fmla="*/ 0 h 5661"/>
                    <a:gd name="connsiteX1" fmla="*/ 0 w 89562"/>
                    <a:gd name="connsiteY1" fmla="*/ 0 h 5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562" h="5661">
                      <a:moveTo>
                        <a:pt x="89563" y="0"/>
                      </a:moveTo>
                      <a:lnTo>
                        <a:pt x="0" y="0"/>
                      </a:lnTo>
                    </a:path>
                  </a:pathLst>
                </a:custGeom>
                <a:ln w="11331" cap="flat">
                  <a:solidFill>
                    <a:srgbClr val="00255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8" name="Freeform 43">
                  <a:extLst>
                    <a:ext uri="{FF2B5EF4-FFF2-40B4-BE49-F238E27FC236}">
                      <a16:creationId xmlns:a16="http://schemas.microsoft.com/office/drawing/2014/main" id="{D25FB4C7-2187-B8DE-EF1E-C24FC4C107C1}"/>
                    </a:ext>
                  </a:extLst>
                </p:cNvPr>
                <p:cNvSpPr/>
                <p:nvPr/>
              </p:nvSpPr>
              <p:spPr>
                <a:xfrm>
                  <a:off x="3016459" y="2046708"/>
                  <a:ext cx="89562" cy="5661"/>
                </a:xfrm>
                <a:custGeom>
                  <a:avLst/>
                  <a:gdLst>
                    <a:gd name="connsiteX0" fmla="*/ 89563 w 89562"/>
                    <a:gd name="connsiteY0" fmla="*/ 0 h 5661"/>
                    <a:gd name="connsiteX1" fmla="*/ 0 w 89562"/>
                    <a:gd name="connsiteY1" fmla="*/ 0 h 5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562" h="5661">
                      <a:moveTo>
                        <a:pt x="89563" y="0"/>
                      </a:moveTo>
                      <a:lnTo>
                        <a:pt x="0" y="0"/>
                      </a:lnTo>
                    </a:path>
                  </a:pathLst>
                </a:custGeom>
                <a:ln w="11331" cap="flat">
                  <a:solidFill>
                    <a:srgbClr val="00255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9" name="Freeform 44">
                  <a:extLst>
                    <a:ext uri="{FF2B5EF4-FFF2-40B4-BE49-F238E27FC236}">
                      <a16:creationId xmlns:a16="http://schemas.microsoft.com/office/drawing/2014/main" id="{4D7D385D-DCA6-385D-9348-AC0DA228E40A}"/>
                    </a:ext>
                  </a:extLst>
                </p:cNvPr>
                <p:cNvSpPr/>
                <p:nvPr/>
              </p:nvSpPr>
              <p:spPr>
                <a:xfrm>
                  <a:off x="3016459" y="1421639"/>
                  <a:ext cx="89562" cy="5661"/>
                </a:xfrm>
                <a:custGeom>
                  <a:avLst/>
                  <a:gdLst>
                    <a:gd name="connsiteX0" fmla="*/ 89563 w 89562"/>
                    <a:gd name="connsiteY0" fmla="*/ 0 h 5661"/>
                    <a:gd name="connsiteX1" fmla="*/ 0 w 89562"/>
                    <a:gd name="connsiteY1" fmla="*/ 0 h 5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562" h="5661">
                      <a:moveTo>
                        <a:pt x="89563" y="0"/>
                      </a:moveTo>
                      <a:lnTo>
                        <a:pt x="0" y="0"/>
                      </a:lnTo>
                    </a:path>
                  </a:pathLst>
                </a:custGeom>
                <a:ln w="11331" cap="flat">
                  <a:solidFill>
                    <a:srgbClr val="00255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0" name="Freeform 45">
                  <a:extLst>
                    <a:ext uri="{FF2B5EF4-FFF2-40B4-BE49-F238E27FC236}">
                      <a16:creationId xmlns:a16="http://schemas.microsoft.com/office/drawing/2014/main" id="{9DE1E96E-7ECA-CEA6-2A19-D734374D5244}"/>
                    </a:ext>
                  </a:extLst>
                </p:cNvPr>
                <p:cNvSpPr/>
                <p:nvPr/>
              </p:nvSpPr>
              <p:spPr>
                <a:xfrm>
                  <a:off x="3016459" y="4233318"/>
                  <a:ext cx="89562" cy="5661"/>
                </a:xfrm>
                <a:custGeom>
                  <a:avLst/>
                  <a:gdLst>
                    <a:gd name="connsiteX0" fmla="*/ 89563 w 89562"/>
                    <a:gd name="connsiteY0" fmla="*/ 0 h 5661"/>
                    <a:gd name="connsiteX1" fmla="*/ 0 w 89562"/>
                    <a:gd name="connsiteY1" fmla="*/ 0 h 5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562" h="5661">
                      <a:moveTo>
                        <a:pt x="89563" y="0"/>
                      </a:moveTo>
                      <a:lnTo>
                        <a:pt x="0" y="0"/>
                      </a:lnTo>
                    </a:path>
                  </a:pathLst>
                </a:custGeom>
                <a:ln w="11331" cap="flat">
                  <a:solidFill>
                    <a:srgbClr val="00255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1" name="Freeform 46">
                  <a:extLst>
                    <a:ext uri="{FF2B5EF4-FFF2-40B4-BE49-F238E27FC236}">
                      <a16:creationId xmlns:a16="http://schemas.microsoft.com/office/drawing/2014/main" id="{4C036641-4787-B673-3E59-F79F5684D09A}"/>
                    </a:ext>
                  </a:extLst>
                </p:cNvPr>
                <p:cNvSpPr/>
                <p:nvPr/>
              </p:nvSpPr>
              <p:spPr>
                <a:xfrm>
                  <a:off x="3016459" y="3608249"/>
                  <a:ext cx="89562" cy="5661"/>
                </a:xfrm>
                <a:custGeom>
                  <a:avLst/>
                  <a:gdLst>
                    <a:gd name="connsiteX0" fmla="*/ 89563 w 89562"/>
                    <a:gd name="connsiteY0" fmla="*/ 0 h 5661"/>
                    <a:gd name="connsiteX1" fmla="*/ 0 w 89562"/>
                    <a:gd name="connsiteY1" fmla="*/ 0 h 5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562" h="5661">
                      <a:moveTo>
                        <a:pt x="89563" y="0"/>
                      </a:moveTo>
                      <a:lnTo>
                        <a:pt x="0" y="0"/>
                      </a:lnTo>
                    </a:path>
                  </a:pathLst>
                </a:custGeom>
                <a:ln w="11331" cap="flat">
                  <a:solidFill>
                    <a:srgbClr val="00255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2" name="Freeform 47">
                  <a:extLst>
                    <a:ext uri="{FF2B5EF4-FFF2-40B4-BE49-F238E27FC236}">
                      <a16:creationId xmlns:a16="http://schemas.microsoft.com/office/drawing/2014/main" id="{210B2CAE-D84F-1DF0-1F1F-D0B9BEFD8D57}"/>
                    </a:ext>
                  </a:extLst>
                </p:cNvPr>
                <p:cNvSpPr/>
                <p:nvPr/>
              </p:nvSpPr>
              <p:spPr>
                <a:xfrm>
                  <a:off x="3016459" y="2983746"/>
                  <a:ext cx="89562" cy="5661"/>
                </a:xfrm>
                <a:custGeom>
                  <a:avLst/>
                  <a:gdLst>
                    <a:gd name="connsiteX0" fmla="*/ 89563 w 89562"/>
                    <a:gd name="connsiteY0" fmla="*/ 0 h 5661"/>
                    <a:gd name="connsiteX1" fmla="*/ 0 w 89562"/>
                    <a:gd name="connsiteY1" fmla="*/ 0 h 5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9562" h="5661">
                      <a:moveTo>
                        <a:pt x="89563" y="0"/>
                      </a:moveTo>
                      <a:lnTo>
                        <a:pt x="0" y="0"/>
                      </a:lnTo>
                    </a:path>
                  </a:pathLst>
                </a:custGeom>
                <a:ln w="11331" cap="flat">
                  <a:solidFill>
                    <a:srgbClr val="00255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3" name="Freeform 48">
                  <a:extLst>
                    <a:ext uri="{FF2B5EF4-FFF2-40B4-BE49-F238E27FC236}">
                      <a16:creationId xmlns:a16="http://schemas.microsoft.com/office/drawing/2014/main" id="{A5603FCB-5083-DB5E-37C8-78C6F90A7812}"/>
                    </a:ext>
                  </a:extLst>
                </p:cNvPr>
                <p:cNvSpPr/>
                <p:nvPr/>
              </p:nvSpPr>
              <p:spPr>
                <a:xfrm>
                  <a:off x="4277708" y="4631913"/>
                  <a:ext cx="5668" cy="89457"/>
                </a:xfrm>
                <a:custGeom>
                  <a:avLst/>
                  <a:gdLst>
                    <a:gd name="connsiteX0" fmla="*/ 0 w 5668"/>
                    <a:gd name="connsiteY0" fmla="*/ 0 h 89457"/>
                    <a:gd name="connsiteX1" fmla="*/ 0 w 5668"/>
                    <a:gd name="connsiteY1" fmla="*/ 89457 h 8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68" h="89457">
                      <a:moveTo>
                        <a:pt x="0" y="0"/>
                      </a:moveTo>
                      <a:lnTo>
                        <a:pt x="0" y="89457"/>
                      </a:lnTo>
                    </a:path>
                  </a:pathLst>
                </a:custGeom>
                <a:ln w="11331" cap="flat">
                  <a:solidFill>
                    <a:srgbClr val="00255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4" name="Freeform 49">
                  <a:extLst>
                    <a:ext uri="{FF2B5EF4-FFF2-40B4-BE49-F238E27FC236}">
                      <a16:creationId xmlns:a16="http://schemas.microsoft.com/office/drawing/2014/main" id="{6045FCD2-28F7-E2F9-7702-579B1D748200}"/>
                    </a:ext>
                  </a:extLst>
                </p:cNvPr>
                <p:cNvSpPr/>
                <p:nvPr/>
              </p:nvSpPr>
              <p:spPr>
                <a:xfrm>
                  <a:off x="5183541" y="4631913"/>
                  <a:ext cx="5668" cy="89457"/>
                </a:xfrm>
                <a:custGeom>
                  <a:avLst/>
                  <a:gdLst>
                    <a:gd name="connsiteX0" fmla="*/ 0 w 5668"/>
                    <a:gd name="connsiteY0" fmla="*/ 0 h 89457"/>
                    <a:gd name="connsiteX1" fmla="*/ 0 w 5668"/>
                    <a:gd name="connsiteY1" fmla="*/ 89457 h 8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68" h="89457">
                      <a:moveTo>
                        <a:pt x="0" y="0"/>
                      </a:moveTo>
                      <a:lnTo>
                        <a:pt x="0" y="89457"/>
                      </a:lnTo>
                    </a:path>
                  </a:pathLst>
                </a:custGeom>
                <a:ln w="11331" cap="flat">
                  <a:solidFill>
                    <a:srgbClr val="00255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5" name="Freeform 50">
                  <a:extLst>
                    <a:ext uri="{FF2B5EF4-FFF2-40B4-BE49-F238E27FC236}">
                      <a16:creationId xmlns:a16="http://schemas.microsoft.com/office/drawing/2014/main" id="{AED16F39-C699-FDE4-8A4E-20919B5D4C66}"/>
                    </a:ext>
                  </a:extLst>
                </p:cNvPr>
                <p:cNvSpPr/>
                <p:nvPr/>
              </p:nvSpPr>
              <p:spPr>
                <a:xfrm>
                  <a:off x="3824792" y="4631913"/>
                  <a:ext cx="5668" cy="89457"/>
                </a:xfrm>
                <a:custGeom>
                  <a:avLst/>
                  <a:gdLst>
                    <a:gd name="connsiteX0" fmla="*/ 0 w 5668"/>
                    <a:gd name="connsiteY0" fmla="*/ 0 h 89457"/>
                    <a:gd name="connsiteX1" fmla="*/ 0 w 5668"/>
                    <a:gd name="connsiteY1" fmla="*/ 89457 h 8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68" h="89457">
                      <a:moveTo>
                        <a:pt x="0" y="0"/>
                      </a:moveTo>
                      <a:lnTo>
                        <a:pt x="0" y="89457"/>
                      </a:lnTo>
                    </a:path>
                  </a:pathLst>
                </a:custGeom>
                <a:ln w="11331" cap="flat">
                  <a:solidFill>
                    <a:srgbClr val="00255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6" name="Freeform 51">
                  <a:extLst>
                    <a:ext uri="{FF2B5EF4-FFF2-40B4-BE49-F238E27FC236}">
                      <a16:creationId xmlns:a16="http://schemas.microsoft.com/office/drawing/2014/main" id="{813E0C2C-B397-5545-66A1-47FB06701053}"/>
                    </a:ext>
                  </a:extLst>
                </p:cNvPr>
                <p:cNvSpPr/>
                <p:nvPr/>
              </p:nvSpPr>
              <p:spPr>
                <a:xfrm>
                  <a:off x="4730624" y="4631913"/>
                  <a:ext cx="5668" cy="89457"/>
                </a:xfrm>
                <a:custGeom>
                  <a:avLst/>
                  <a:gdLst>
                    <a:gd name="connsiteX0" fmla="*/ 0 w 5668"/>
                    <a:gd name="connsiteY0" fmla="*/ 0 h 89457"/>
                    <a:gd name="connsiteX1" fmla="*/ 0 w 5668"/>
                    <a:gd name="connsiteY1" fmla="*/ 89457 h 8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68" h="89457">
                      <a:moveTo>
                        <a:pt x="0" y="0"/>
                      </a:moveTo>
                      <a:lnTo>
                        <a:pt x="0" y="89457"/>
                      </a:lnTo>
                    </a:path>
                  </a:pathLst>
                </a:custGeom>
                <a:ln w="11331" cap="flat">
                  <a:solidFill>
                    <a:srgbClr val="00255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7" name="Freeform 52">
                  <a:extLst>
                    <a:ext uri="{FF2B5EF4-FFF2-40B4-BE49-F238E27FC236}">
                      <a16:creationId xmlns:a16="http://schemas.microsoft.com/office/drawing/2014/main" id="{CAC04AA2-3052-4B5D-C170-BD3CAAD00297}"/>
                    </a:ext>
                  </a:extLst>
                </p:cNvPr>
                <p:cNvSpPr/>
                <p:nvPr/>
              </p:nvSpPr>
              <p:spPr>
                <a:xfrm>
                  <a:off x="5636457" y="4631913"/>
                  <a:ext cx="5668" cy="89457"/>
                </a:xfrm>
                <a:custGeom>
                  <a:avLst/>
                  <a:gdLst>
                    <a:gd name="connsiteX0" fmla="*/ 0 w 5668"/>
                    <a:gd name="connsiteY0" fmla="*/ 0 h 89457"/>
                    <a:gd name="connsiteX1" fmla="*/ 0 w 5668"/>
                    <a:gd name="connsiteY1" fmla="*/ 89457 h 8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68" h="89457">
                      <a:moveTo>
                        <a:pt x="0" y="0"/>
                      </a:moveTo>
                      <a:lnTo>
                        <a:pt x="0" y="89457"/>
                      </a:lnTo>
                    </a:path>
                  </a:pathLst>
                </a:custGeom>
                <a:ln w="11331" cap="flat">
                  <a:solidFill>
                    <a:srgbClr val="00255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8" name="Freeform 53">
                  <a:extLst>
                    <a:ext uri="{FF2B5EF4-FFF2-40B4-BE49-F238E27FC236}">
                      <a16:creationId xmlns:a16="http://schemas.microsoft.com/office/drawing/2014/main" id="{37A21220-85A2-825D-D395-FE2E5D21E94D}"/>
                    </a:ext>
                  </a:extLst>
                </p:cNvPr>
                <p:cNvSpPr/>
                <p:nvPr/>
              </p:nvSpPr>
              <p:spPr>
                <a:xfrm>
                  <a:off x="6089373" y="4631913"/>
                  <a:ext cx="5668" cy="89457"/>
                </a:xfrm>
                <a:custGeom>
                  <a:avLst/>
                  <a:gdLst>
                    <a:gd name="connsiteX0" fmla="*/ 0 w 5668"/>
                    <a:gd name="connsiteY0" fmla="*/ 0 h 89457"/>
                    <a:gd name="connsiteX1" fmla="*/ 0 w 5668"/>
                    <a:gd name="connsiteY1" fmla="*/ 89457 h 8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68" h="89457">
                      <a:moveTo>
                        <a:pt x="0" y="0"/>
                      </a:moveTo>
                      <a:lnTo>
                        <a:pt x="0" y="89457"/>
                      </a:lnTo>
                    </a:path>
                  </a:pathLst>
                </a:custGeom>
                <a:ln w="11331" cap="flat">
                  <a:solidFill>
                    <a:srgbClr val="00255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9" name="Freeform 54">
                  <a:extLst>
                    <a:ext uri="{FF2B5EF4-FFF2-40B4-BE49-F238E27FC236}">
                      <a16:creationId xmlns:a16="http://schemas.microsoft.com/office/drawing/2014/main" id="{6BC7AC19-71EB-C3D3-6160-1B2EAFBB1F9F}"/>
                    </a:ext>
                  </a:extLst>
                </p:cNvPr>
                <p:cNvSpPr/>
                <p:nvPr/>
              </p:nvSpPr>
              <p:spPr>
                <a:xfrm>
                  <a:off x="6995205" y="4631913"/>
                  <a:ext cx="5668" cy="89457"/>
                </a:xfrm>
                <a:custGeom>
                  <a:avLst/>
                  <a:gdLst>
                    <a:gd name="connsiteX0" fmla="*/ 0 w 5668"/>
                    <a:gd name="connsiteY0" fmla="*/ 0 h 89457"/>
                    <a:gd name="connsiteX1" fmla="*/ 0 w 5668"/>
                    <a:gd name="connsiteY1" fmla="*/ 89457 h 8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68" h="89457">
                      <a:moveTo>
                        <a:pt x="0" y="0"/>
                      </a:moveTo>
                      <a:lnTo>
                        <a:pt x="0" y="89457"/>
                      </a:lnTo>
                    </a:path>
                  </a:pathLst>
                </a:custGeom>
                <a:ln w="11331" cap="flat">
                  <a:solidFill>
                    <a:srgbClr val="00255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0" name="Freeform 55">
                  <a:extLst>
                    <a:ext uri="{FF2B5EF4-FFF2-40B4-BE49-F238E27FC236}">
                      <a16:creationId xmlns:a16="http://schemas.microsoft.com/office/drawing/2014/main" id="{7F79D06B-7A25-ADBB-2FEA-CE5F6BD5F341}"/>
                    </a:ext>
                  </a:extLst>
                </p:cNvPr>
                <p:cNvSpPr/>
                <p:nvPr/>
              </p:nvSpPr>
              <p:spPr>
                <a:xfrm>
                  <a:off x="6542289" y="4631913"/>
                  <a:ext cx="5668" cy="89457"/>
                </a:xfrm>
                <a:custGeom>
                  <a:avLst/>
                  <a:gdLst>
                    <a:gd name="connsiteX0" fmla="*/ 0 w 5668"/>
                    <a:gd name="connsiteY0" fmla="*/ 0 h 89457"/>
                    <a:gd name="connsiteX1" fmla="*/ 0 w 5668"/>
                    <a:gd name="connsiteY1" fmla="*/ 89457 h 8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68" h="89457">
                      <a:moveTo>
                        <a:pt x="0" y="0"/>
                      </a:moveTo>
                      <a:lnTo>
                        <a:pt x="0" y="89457"/>
                      </a:lnTo>
                    </a:path>
                  </a:pathLst>
                </a:custGeom>
                <a:ln w="11331" cap="flat">
                  <a:solidFill>
                    <a:srgbClr val="00255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1" name="Freeform 56">
                  <a:extLst>
                    <a:ext uri="{FF2B5EF4-FFF2-40B4-BE49-F238E27FC236}">
                      <a16:creationId xmlns:a16="http://schemas.microsoft.com/office/drawing/2014/main" id="{7E0EE146-32A1-388E-506D-963330ACECAC}"/>
                    </a:ext>
                  </a:extLst>
                </p:cNvPr>
                <p:cNvSpPr/>
                <p:nvPr/>
              </p:nvSpPr>
              <p:spPr>
                <a:xfrm>
                  <a:off x="7901037" y="4631913"/>
                  <a:ext cx="5668" cy="89457"/>
                </a:xfrm>
                <a:custGeom>
                  <a:avLst/>
                  <a:gdLst>
                    <a:gd name="connsiteX0" fmla="*/ 0 w 5668"/>
                    <a:gd name="connsiteY0" fmla="*/ 0 h 89457"/>
                    <a:gd name="connsiteX1" fmla="*/ 0 w 5668"/>
                    <a:gd name="connsiteY1" fmla="*/ 89457 h 8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68" h="89457">
                      <a:moveTo>
                        <a:pt x="0" y="0"/>
                      </a:moveTo>
                      <a:lnTo>
                        <a:pt x="0" y="89457"/>
                      </a:lnTo>
                    </a:path>
                  </a:pathLst>
                </a:custGeom>
                <a:ln w="11331" cap="flat">
                  <a:solidFill>
                    <a:srgbClr val="00255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2" name="Freeform 57">
                  <a:extLst>
                    <a:ext uri="{FF2B5EF4-FFF2-40B4-BE49-F238E27FC236}">
                      <a16:creationId xmlns:a16="http://schemas.microsoft.com/office/drawing/2014/main" id="{FF9F785E-A6B4-5E83-9EE0-B0A7F013AB42}"/>
                    </a:ext>
                  </a:extLst>
                </p:cNvPr>
                <p:cNvSpPr/>
                <p:nvPr/>
              </p:nvSpPr>
              <p:spPr>
                <a:xfrm>
                  <a:off x="8807436" y="4631913"/>
                  <a:ext cx="5668" cy="89457"/>
                </a:xfrm>
                <a:custGeom>
                  <a:avLst/>
                  <a:gdLst>
                    <a:gd name="connsiteX0" fmla="*/ 0 w 5668"/>
                    <a:gd name="connsiteY0" fmla="*/ 0 h 89457"/>
                    <a:gd name="connsiteX1" fmla="*/ 0 w 5668"/>
                    <a:gd name="connsiteY1" fmla="*/ 89457 h 8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68" h="89457">
                      <a:moveTo>
                        <a:pt x="0" y="0"/>
                      </a:moveTo>
                      <a:lnTo>
                        <a:pt x="0" y="89457"/>
                      </a:lnTo>
                    </a:path>
                  </a:pathLst>
                </a:custGeom>
                <a:ln w="11331" cap="flat">
                  <a:solidFill>
                    <a:srgbClr val="00255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3" name="Freeform 58">
                  <a:extLst>
                    <a:ext uri="{FF2B5EF4-FFF2-40B4-BE49-F238E27FC236}">
                      <a16:creationId xmlns:a16="http://schemas.microsoft.com/office/drawing/2014/main" id="{F1EE39AE-4707-B231-816F-9FCB72F2ACC6}"/>
                    </a:ext>
                  </a:extLst>
                </p:cNvPr>
                <p:cNvSpPr/>
                <p:nvPr/>
              </p:nvSpPr>
              <p:spPr>
                <a:xfrm>
                  <a:off x="8354520" y="4631913"/>
                  <a:ext cx="5668" cy="89457"/>
                </a:xfrm>
                <a:custGeom>
                  <a:avLst/>
                  <a:gdLst>
                    <a:gd name="connsiteX0" fmla="*/ 0 w 5668"/>
                    <a:gd name="connsiteY0" fmla="*/ 0 h 89457"/>
                    <a:gd name="connsiteX1" fmla="*/ 0 w 5668"/>
                    <a:gd name="connsiteY1" fmla="*/ 89457 h 8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68" h="89457">
                      <a:moveTo>
                        <a:pt x="0" y="0"/>
                      </a:moveTo>
                      <a:lnTo>
                        <a:pt x="0" y="89457"/>
                      </a:lnTo>
                    </a:path>
                  </a:pathLst>
                </a:custGeom>
                <a:ln w="11331" cap="flat">
                  <a:solidFill>
                    <a:srgbClr val="00255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4" name="Freeform 59">
                  <a:extLst>
                    <a:ext uri="{FF2B5EF4-FFF2-40B4-BE49-F238E27FC236}">
                      <a16:creationId xmlns:a16="http://schemas.microsoft.com/office/drawing/2014/main" id="{5C2A9925-6599-86DE-2CCF-96BB28E20C2F}"/>
                    </a:ext>
                  </a:extLst>
                </p:cNvPr>
                <p:cNvSpPr/>
                <p:nvPr/>
              </p:nvSpPr>
              <p:spPr>
                <a:xfrm>
                  <a:off x="9260352" y="4631913"/>
                  <a:ext cx="5668" cy="89457"/>
                </a:xfrm>
                <a:custGeom>
                  <a:avLst/>
                  <a:gdLst>
                    <a:gd name="connsiteX0" fmla="*/ 0 w 5668"/>
                    <a:gd name="connsiteY0" fmla="*/ 0 h 89457"/>
                    <a:gd name="connsiteX1" fmla="*/ 0 w 5668"/>
                    <a:gd name="connsiteY1" fmla="*/ 89457 h 8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68" h="89457">
                      <a:moveTo>
                        <a:pt x="0" y="0"/>
                      </a:moveTo>
                      <a:lnTo>
                        <a:pt x="0" y="89457"/>
                      </a:lnTo>
                    </a:path>
                  </a:pathLst>
                </a:custGeom>
                <a:ln w="11331" cap="flat">
                  <a:solidFill>
                    <a:srgbClr val="00255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5" name="Freeform 60">
                  <a:extLst>
                    <a:ext uri="{FF2B5EF4-FFF2-40B4-BE49-F238E27FC236}">
                      <a16:creationId xmlns:a16="http://schemas.microsoft.com/office/drawing/2014/main" id="{79BAF209-CEB0-1893-AC37-7BD91CA26836}"/>
                    </a:ext>
                  </a:extLst>
                </p:cNvPr>
                <p:cNvSpPr/>
                <p:nvPr/>
              </p:nvSpPr>
              <p:spPr>
                <a:xfrm>
                  <a:off x="9713268" y="4631913"/>
                  <a:ext cx="5668" cy="89457"/>
                </a:xfrm>
                <a:custGeom>
                  <a:avLst/>
                  <a:gdLst>
                    <a:gd name="connsiteX0" fmla="*/ 0 w 5668"/>
                    <a:gd name="connsiteY0" fmla="*/ 0 h 89457"/>
                    <a:gd name="connsiteX1" fmla="*/ 0 w 5668"/>
                    <a:gd name="connsiteY1" fmla="*/ 89457 h 8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68" h="89457">
                      <a:moveTo>
                        <a:pt x="0" y="0"/>
                      </a:moveTo>
                      <a:lnTo>
                        <a:pt x="0" y="89457"/>
                      </a:lnTo>
                    </a:path>
                  </a:pathLst>
                </a:custGeom>
                <a:ln w="11331" cap="flat">
                  <a:solidFill>
                    <a:srgbClr val="00255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6" name="Freeform 61">
                  <a:extLst>
                    <a:ext uri="{FF2B5EF4-FFF2-40B4-BE49-F238E27FC236}">
                      <a16:creationId xmlns:a16="http://schemas.microsoft.com/office/drawing/2014/main" id="{091EFC73-1CE2-0089-0026-6C6A69B45643}"/>
                    </a:ext>
                  </a:extLst>
                </p:cNvPr>
                <p:cNvSpPr/>
                <p:nvPr/>
              </p:nvSpPr>
              <p:spPr>
                <a:xfrm>
                  <a:off x="10619101" y="4631913"/>
                  <a:ext cx="5668" cy="89457"/>
                </a:xfrm>
                <a:custGeom>
                  <a:avLst/>
                  <a:gdLst>
                    <a:gd name="connsiteX0" fmla="*/ 0 w 5668"/>
                    <a:gd name="connsiteY0" fmla="*/ 0 h 89457"/>
                    <a:gd name="connsiteX1" fmla="*/ 0 w 5668"/>
                    <a:gd name="connsiteY1" fmla="*/ 89457 h 8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68" h="89457">
                      <a:moveTo>
                        <a:pt x="0" y="0"/>
                      </a:moveTo>
                      <a:lnTo>
                        <a:pt x="0" y="89457"/>
                      </a:lnTo>
                    </a:path>
                  </a:pathLst>
                </a:custGeom>
                <a:ln w="11331" cap="flat">
                  <a:solidFill>
                    <a:srgbClr val="00255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7" name="Freeform 62">
                  <a:extLst>
                    <a:ext uri="{FF2B5EF4-FFF2-40B4-BE49-F238E27FC236}">
                      <a16:creationId xmlns:a16="http://schemas.microsoft.com/office/drawing/2014/main" id="{2051770C-E105-81E8-59C8-95AEFFB99831}"/>
                    </a:ext>
                  </a:extLst>
                </p:cNvPr>
                <p:cNvSpPr/>
                <p:nvPr/>
              </p:nvSpPr>
              <p:spPr>
                <a:xfrm>
                  <a:off x="11524933" y="4631913"/>
                  <a:ext cx="5668" cy="89457"/>
                </a:xfrm>
                <a:custGeom>
                  <a:avLst/>
                  <a:gdLst>
                    <a:gd name="connsiteX0" fmla="*/ 0 w 5668"/>
                    <a:gd name="connsiteY0" fmla="*/ 0 h 89457"/>
                    <a:gd name="connsiteX1" fmla="*/ 0 w 5668"/>
                    <a:gd name="connsiteY1" fmla="*/ 89457 h 8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68" h="89457">
                      <a:moveTo>
                        <a:pt x="0" y="0"/>
                      </a:moveTo>
                      <a:lnTo>
                        <a:pt x="0" y="89457"/>
                      </a:lnTo>
                    </a:path>
                  </a:pathLst>
                </a:custGeom>
                <a:ln w="11331" cap="flat">
                  <a:solidFill>
                    <a:srgbClr val="00255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8" name="Freeform 63">
                  <a:extLst>
                    <a:ext uri="{FF2B5EF4-FFF2-40B4-BE49-F238E27FC236}">
                      <a16:creationId xmlns:a16="http://schemas.microsoft.com/office/drawing/2014/main" id="{62CDA5FE-495A-4435-E82C-DE0B0F4CAC2C}"/>
                    </a:ext>
                  </a:extLst>
                </p:cNvPr>
                <p:cNvSpPr/>
                <p:nvPr/>
              </p:nvSpPr>
              <p:spPr>
                <a:xfrm>
                  <a:off x="10166185" y="4631913"/>
                  <a:ext cx="5668" cy="89457"/>
                </a:xfrm>
                <a:custGeom>
                  <a:avLst/>
                  <a:gdLst>
                    <a:gd name="connsiteX0" fmla="*/ 0 w 5668"/>
                    <a:gd name="connsiteY0" fmla="*/ 0 h 89457"/>
                    <a:gd name="connsiteX1" fmla="*/ 0 w 5668"/>
                    <a:gd name="connsiteY1" fmla="*/ 89457 h 8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68" h="89457">
                      <a:moveTo>
                        <a:pt x="0" y="0"/>
                      </a:moveTo>
                      <a:lnTo>
                        <a:pt x="0" y="89457"/>
                      </a:lnTo>
                    </a:path>
                  </a:pathLst>
                </a:custGeom>
                <a:ln w="11331" cap="flat">
                  <a:solidFill>
                    <a:srgbClr val="00255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9" name="Freeform 64">
                  <a:extLst>
                    <a:ext uri="{FF2B5EF4-FFF2-40B4-BE49-F238E27FC236}">
                      <a16:creationId xmlns:a16="http://schemas.microsoft.com/office/drawing/2014/main" id="{71FF5419-3BD8-90E7-C4BC-009A0FC02746}"/>
                    </a:ext>
                  </a:extLst>
                </p:cNvPr>
                <p:cNvSpPr/>
                <p:nvPr/>
              </p:nvSpPr>
              <p:spPr>
                <a:xfrm>
                  <a:off x="11072017" y="4631913"/>
                  <a:ext cx="5668" cy="89457"/>
                </a:xfrm>
                <a:custGeom>
                  <a:avLst/>
                  <a:gdLst>
                    <a:gd name="connsiteX0" fmla="*/ 0 w 5668"/>
                    <a:gd name="connsiteY0" fmla="*/ 0 h 89457"/>
                    <a:gd name="connsiteX1" fmla="*/ 0 w 5668"/>
                    <a:gd name="connsiteY1" fmla="*/ 89457 h 8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68" h="89457">
                      <a:moveTo>
                        <a:pt x="0" y="0"/>
                      </a:moveTo>
                      <a:lnTo>
                        <a:pt x="0" y="89457"/>
                      </a:lnTo>
                    </a:path>
                  </a:pathLst>
                </a:custGeom>
                <a:ln w="11331" cap="flat">
                  <a:solidFill>
                    <a:srgbClr val="00255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0" name="Freeform 65">
                  <a:extLst>
                    <a:ext uri="{FF2B5EF4-FFF2-40B4-BE49-F238E27FC236}">
                      <a16:creationId xmlns:a16="http://schemas.microsoft.com/office/drawing/2014/main" id="{D8335CE9-2959-4F0C-5FE3-E0E7A4434FF4}"/>
                    </a:ext>
                  </a:extLst>
                </p:cNvPr>
                <p:cNvSpPr/>
                <p:nvPr/>
              </p:nvSpPr>
              <p:spPr>
                <a:xfrm>
                  <a:off x="7448121" y="4631913"/>
                  <a:ext cx="5668" cy="89457"/>
                </a:xfrm>
                <a:custGeom>
                  <a:avLst/>
                  <a:gdLst>
                    <a:gd name="connsiteX0" fmla="*/ 0 w 5668"/>
                    <a:gd name="connsiteY0" fmla="*/ 0 h 89457"/>
                    <a:gd name="connsiteX1" fmla="*/ 0 w 5668"/>
                    <a:gd name="connsiteY1" fmla="*/ 89457 h 8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668" h="89457">
                      <a:moveTo>
                        <a:pt x="0" y="0"/>
                      </a:moveTo>
                      <a:lnTo>
                        <a:pt x="0" y="89457"/>
                      </a:lnTo>
                    </a:path>
                  </a:pathLst>
                </a:custGeom>
                <a:ln w="11331" cap="flat">
                  <a:solidFill>
                    <a:srgbClr val="00255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05" name="Graphic 17">
                <a:extLst>
                  <a:ext uri="{FF2B5EF4-FFF2-40B4-BE49-F238E27FC236}">
                    <a16:creationId xmlns:a16="http://schemas.microsoft.com/office/drawing/2014/main" id="{16A845AE-4E97-AD5B-1941-CEC943BC77F6}"/>
                  </a:ext>
                </a:extLst>
              </p:cNvPr>
              <p:cNvGrpSpPr/>
              <p:nvPr/>
            </p:nvGrpSpPr>
            <p:grpSpPr>
              <a:xfrm>
                <a:off x="2724298" y="1522320"/>
                <a:ext cx="2679975" cy="2997460"/>
                <a:chOff x="3381513" y="1421073"/>
                <a:chExt cx="2736769" cy="3065897"/>
              </a:xfrm>
            </p:grpSpPr>
            <p:sp>
              <p:nvSpPr>
                <p:cNvPr id="1180" name="Freeform 67">
                  <a:extLst>
                    <a:ext uri="{FF2B5EF4-FFF2-40B4-BE49-F238E27FC236}">
                      <a16:creationId xmlns:a16="http://schemas.microsoft.com/office/drawing/2014/main" id="{E25BE703-45F6-D24A-1124-5A9D706F3AA6}"/>
                    </a:ext>
                  </a:extLst>
                </p:cNvPr>
                <p:cNvSpPr/>
                <p:nvPr/>
              </p:nvSpPr>
              <p:spPr>
                <a:xfrm>
                  <a:off x="3381513" y="1421073"/>
                  <a:ext cx="2682351" cy="3018903"/>
                </a:xfrm>
                <a:custGeom>
                  <a:avLst/>
                  <a:gdLst>
                    <a:gd name="connsiteX0" fmla="*/ 2682352 w 2682351"/>
                    <a:gd name="connsiteY0" fmla="*/ 3018904 h 3018903"/>
                    <a:gd name="connsiteX1" fmla="*/ 2442573 w 2682351"/>
                    <a:gd name="connsiteY1" fmla="*/ 3018904 h 3018903"/>
                    <a:gd name="connsiteX2" fmla="*/ 2442573 w 2682351"/>
                    <a:gd name="connsiteY2" fmla="*/ 2904534 h 3018903"/>
                    <a:gd name="connsiteX3" fmla="*/ 2398925 w 2682351"/>
                    <a:gd name="connsiteY3" fmla="*/ 2904534 h 3018903"/>
                    <a:gd name="connsiteX4" fmla="*/ 2398925 w 2682351"/>
                    <a:gd name="connsiteY4" fmla="*/ 2793562 h 3018903"/>
                    <a:gd name="connsiteX5" fmla="*/ 2364914 w 2682351"/>
                    <a:gd name="connsiteY5" fmla="*/ 2793562 h 3018903"/>
                    <a:gd name="connsiteX6" fmla="*/ 2364914 w 2682351"/>
                    <a:gd name="connsiteY6" fmla="*/ 2681457 h 3018903"/>
                    <a:gd name="connsiteX7" fmla="*/ 2352443 w 2682351"/>
                    <a:gd name="connsiteY7" fmla="*/ 2681457 h 3018903"/>
                    <a:gd name="connsiteX8" fmla="*/ 2352443 w 2682351"/>
                    <a:gd name="connsiteY8" fmla="*/ 2573882 h 3018903"/>
                    <a:gd name="connsiteX9" fmla="*/ 2038406 w 2682351"/>
                    <a:gd name="connsiteY9" fmla="*/ 2573882 h 3018903"/>
                    <a:gd name="connsiteX10" fmla="*/ 2038406 w 2682351"/>
                    <a:gd name="connsiteY10" fmla="*/ 2461777 h 3018903"/>
                    <a:gd name="connsiteX11" fmla="*/ 2025935 w 2682351"/>
                    <a:gd name="connsiteY11" fmla="*/ 2461777 h 3018903"/>
                    <a:gd name="connsiteX12" fmla="*/ 2025935 w 2682351"/>
                    <a:gd name="connsiteY12" fmla="*/ 2349106 h 3018903"/>
                    <a:gd name="connsiteX13" fmla="*/ 1724369 w 2682351"/>
                    <a:gd name="connsiteY13" fmla="*/ 2349106 h 3018903"/>
                    <a:gd name="connsiteX14" fmla="*/ 1724369 w 2682351"/>
                    <a:gd name="connsiteY14" fmla="*/ 2252288 h 3018903"/>
                    <a:gd name="connsiteX15" fmla="*/ 1610998 w 2682351"/>
                    <a:gd name="connsiteY15" fmla="*/ 2252288 h 3018903"/>
                    <a:gd name="connsiteX16" fmla="*/ 1610998 w 2682351"/>
                    <a:gd name="connsiteY16" fmla="*/ 2158301 h 3018903"/>
                    <a:gd name="connsiteX17" fmla="*/ 1469285 w 2682351"/>
                    <a:gd name="connsiteY17" fmla="*/ 2158301 h 3018903"/>
                    <a:gd name="connsiteX18" fmla="*/ 1469285 w 2682351"/>
                    <a:gd name="connsiteY18" fmla="*/ 2064880 h 3018903"/>
                    <a:gd name="connsiteX19" fmla="*/ 1451712 w 2682351"/>
                    <a:gd name="connsiteY19" fmla="*/ 2064880 h 3018903"/>
                    <a:gd name="connsiteX20" fmla="*/ 1451712 w 2682351"/>
                    <a:gd name="connsiteY20" fmla="*/ 1897289 h 3018903"/>
                    <a:gd name="connsiteX21" fmla="*/ 1341176 w 2682351"/>
                    <a:gd name="connsiteY21" fmla="*/ 1897289 h 3018903"/>
                    <a:gd name="connsiteX22" fmla="*/ 1341176 w 2682351"/>
                    <a:gd name="connsiteY22" fmla="*/ 1815758 h 3018903"/>
                    <a:gd name="connsiteX23" fmla="*/ 1142777 w 2682351"/>
                    <a:gd name="connsiteY23" fmla="*/ 1815758 h 3018903"/>
                    <a:gd name="connsiteX24" fmla="*/ 1142777 w 2682351"/>
                    <a:gd name="connsiteY24" fmla="*/ 1737059 h 3018903"/>
                    <a:gd name="connsiteX25" fmla="*/ 1123504 w 2682351"/>
                    <a:gd name="connsiteY25" fmla="*/ 1737059 h 3018903"/>
                    <a:gd name="connsiteX26" fmla="*/ 1123504 w 2682351"/>
                    <a:gd name="connsiteY26" fmla="*/ 1663454 h 3018903"/>
                    <a:gd name="connsiteX27" fmla="*/ 1103664 w 2682351"/>
                    <a:gd name="connsiteY27" fmla="*/ 1663454 h 3018903"/>
                    <a:gd name="connsiteX28" fmla="*/ 1103664 w 2682351"/>
                    <a:gd name="connsiteY28" fmla="*/ 1592115 h 3018903"/>
                    <a:gd name="connsiteX29" fmla="*/ 1091193 w 2682351"/>
                    <a:gd name="connsiteY29" fmla="*/ 1592115 h 3018903"/>
                    <a:gd name="connsiteX30" fmla="*/ 1091193 w 2682351"/>
                    <a:gd name="connsiteY30" fmla="*/ 1528136 h 3018903"/>
                    <a:gd name="connsiteX31" fmla="*/ 964785 w 2682351"/>
                    <a:gd name="connsiteY31" fmla="*/ 1528136 h 3018903"/>
                    <a:gd name="connsiteX32" fmla="*/ 964785 w 2682351"/>
                    <a:gd name="connsiteY32" fmla="*/ 1456230 h 3018903"/>
                    <a:gd name="connsiteX33" fmla="*/ 854815 w 2682351"/>
                    <a:gd name="connsiteY33" fmla="*/ 1456230 h 3018903"/>
                    <a:gd name="connsiteX34" fmla="*/ 854815 w 2682351"/>
                    <a:gd name="connsiteY34" fmla="*/ 1391685 h 3018903"/>
                    <a:gd name="connsiteX35" fmla="*/ 830441 w 2682351"/>
                    <a:gd name="connsiteY35" fmla="*/ 1391685 h 3018903"/>
                    <a:gd name="connsiteX36" fmla="*/ 830441 w 2682351"/>
                    <a:gd name="connsiteY36" fmla="*/ 1318081 h 3018903"/>
                    <a:gd name="connsiteX37" fmla="*/ 808900 w 2682351"/>
                    <a:gd name="connsiteY37" fmla="*/ 1318081 h 3018903"/>
                    <a:gd name="connsiteX38" fmla="*/ 808900 w 2682351"/>
                    <a:gd name="connsiteY38" fmla="*/ 1247874 h 3018903"/>
                    <a:gd name="connsiteX39" fmla="*/ 795296 w 2682351"/>
                    <a:gd name="connsiteY39" fmla="*/ 1247874 h 3018903"/>
                    <a:gd name="connsiteX40" fmla="*/ 795296 w 2682351"/>
                    <a:gd name="connsiteY40" fmla="*/ 1078018 h 3018903"/>
                    <a:gd name="connsiteX41" fmla="*/ 795296 w 2682351"/>
                    <a:gd name="connsiteY41" fmla="*/ 1038951 h 3018903"/>
                    <a:gd name="connsiteX42" fmla="*/ 777723 w 2682351"/>
                    <a:gd name="connsiteY42" fmla="*/ 1038951 h 3018903"/>
                    <a:gd name="connsiteX43" fmla="*/ 777723 w 2682351"/>
                    <a:gd name="connsiteY43" fmla="*/ 973274 h 3018903"/>
                    <a:gd name="connsiteX44" fmla="*/ 690428 w 2682351"/>
                    <a:gd name="connsiteY44" fmla="*/ 973274 h 3018903"/>
                    <a:gd name="connsiteX45" fmla="*/ 690428 w 2682351"/>
                    <a:gd name="connsiteY45" fmla="*/ 902501 h 3018903"/>
                    <a:gd name="connsiteX46" fmla="*/ 612769 w 2682351"/>
                    <a:gd name="connsiteY46" fmla="*/ 902501 h 3018903"/>
                    <a:gd name="connsiteX47" fmla="*/ 612769 w 2682351"/>
                    <a:gd name="connsiteY47" fmla="*/ 833426 h 3018903"/>
                    <a:gd name="connsiteX48" fmla="*/ 522639 w 2682351"/>
                    <a:gd name="connsiteY48" fmla="*/ 833426 h 3018903"/>
                    <a:gd name="connsiteX49" fmla="*/ 522639 w 2682351"/>
                    <a:gd name="connsiteY49" fmla="*/ 764351 h 3018903"/>
                    <a:gd name="connsiteX50" fmla="*/ 507901 w 2682351"/>
                    <a:gd name="connsiteY50" fmla="*/ 764351 h 3018903"/>
                    <a:gd name="connsiteX51" fmla="*/ 507901 w 2682351"/>
                    <a:gd name="connsiteY51" fmla="*/ 698674 h 3018903"/>
                    <a:gd name="connsiteX52" fmla="*/ 498265 w 2682351"/>
                    <a:gd name="connsiteY52" fmla="*/ 698674 h 3018903"/>
                    <a:gd name="connsiteX53" fmla="*/ 498265 w 2682351"/>
                    <a:gd name="connsiteY53" fmla="*/ 665269 h 3018903"/>
                    <a:gd name="connsiteX54" fmla="*/ 491462 w 2682351"/>
                    <a:gd name="connsiteY54" fmla="*/ 665269 h 3018903"/>
                    <a:gd name="connsiteX55" fmla="*/ 491462 w 2682351"/>
                    <a:gd name="connsiteY55" fmla="*/ 628466 h 3018903"/>
                    <a:gd name="connsiteX56" fmla="*/ 480125 w 2682351"/>
                    <a:gd name="connsiteY56" fmla="*/ 628466 h 3018903"/>
                    <a:gd name="connsiteX57" fmla="*/ 480125 w 2682351"/>
                    <a:gd name="connsiteY57" fmla="*/ 551465 h 3018903"/>
                    <a:gd name="connsiteX58" fmla="*/ 460285 w 2682351"/>
                    <a:gd name="connsiteY58" fmla="*/ 551465 h 3018903"/>
                    <a:gd name="connsiteX59" fmla="*/ 460285 w 2682351"/>
                    <a:gd name="connsiteY59" fmla="*/ 504472 h 3018903"/>
                    <a:gd name="connsiteX60" fmla="*/ 379225 w 2682351"/>
                    <a:gd name="connsiteY60" fmla="*/ 504472 h 3018903"/>
                    <a:gd name="connsiteX61" fmla="*/ 379225 w 2682351"/>
                    <a:gd name="connsiteY61" fmla="*/ 442757 h 3018903"/>
                    <a:gd name="connsiteX62" fmla="*/ 365621 w 2682351"/>
                    <a:gd name="connsiteY62" fmla="*/ 442757 h 3018903"/>
                    <a:gd name="connsiteX63" fmla="*/ 365621 w 2682351"/>
                    <a:gd name="connsiteY63" fmla="*/ 369153 h 3018903"/>
                    <a:gd name="connsiteX64" fmla="*/ 350316 w 2682351"/>
                    <a:gd name="connsiteY64" fmla="*/ 369153 h 3018903"/>
                    <a:gd name="connsiteX65" fmla="*/ 350316 w 2682351"/>
                    <a:gd name="connsiteY65" fmla="*/ 306873 h 3018903"/>
                    <a:gd name="connsiteX66" fmla="*/ 197832 w 2682351"/>
                    <a:gd name="connsiteY66" fmla="*/ 306873 h 3018903"/>
                    <a:gd name="connsiteX67" fmla="*/ 197832 w 2682351"/>
                    <a:gd name="connsiteY67" fmla="*/ 216849 h 3018903"/>
                    <a:gd name="connsiteX68" fmla="*/ 184227 w 2682351"/>
                    <a:gd name="connsiteY68" fmla="*/ 216849 h 3018903"/>
                    <a:gd name="connsiteX69" fmla="*/ 184227 w 2682351"/>
                    <a:gd name="connsiteY69" fmla="*/ 159098 h 3018903"/>
                    <a:gd name="connsiteX70" fmla="*/ 174591 w 2682351"/>
                    <a:gd name="connsiteY70" fmla="*/ 159098 h 3018903"/>
                    <a:gd name="connsiteX71" fmla="*/ 174591 w 2682351"/>
                    <a:gd name="connsiteY71" fmla="*/ 122862 h 3018903"/>
                    <a:gd name="connsiteX72" fmla="*/ 72557 w 2682351"/>
                    <a:gd name="connsiteY72" fmla="*/ 122862 h 3018903"/>
                    <a:gd name="connsiteX73" fmla="*/ 72557 w 2682351"/>
                    <a:gd name="connsiteY73" fmla="*/ 58317 h 3018903"/>
                    <a:gd name="connsiteX74" fmla="*/ 39680 w 2682351"/>
                    <a:gd name="connsiteY74" fmla="*/ 58317 h 3018903"/>
                    <a:gd name="connsiteX75" fmla="*/ 39680 w 2682351"/>
                    <a:gd name="connsiteY75" fmla="*/ 0 h 3018903"/>
                    <a:gd name="connsiteX76" fmla="*/ 0 w 2682351"/>
                    <a:gd name="connsiteY76" fmla="*/ 0 h 3018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2682351" h="3018903">
                      <a:moveTo>
                        <a:pt x="2682352" y="3018904"/>
                      </a:moveTo>
                      <a:lnTo>
                        <a:pt x="2442573" y="3018904"/>
                      </a:lnTo>
                      <a:lnTo>
                        <a:pt x="2442573" y="2904534"/>
                      </a:lnTo>
                      <a:lnTo>
                        <a:pt x="2398925" y="2904534"/>
                      </a:lnTo>
                      <a:lnTo>
                        <a:pt x="2398925" y="2793562"/>
                      </a:lnTo>
                      <a:lnTo>
                        <a:pt x="2364914" y="2793562"/>
                      </a:lnTo>
                      <a:lnTo>
                        <a:pt x="2364914" y="2681457"/>
                      </a:lnTo>
                      <a:lnTo>
                        <a:pt x="2352443" y="2681457"/>
                      </a:lnTo>
                      <a:lnTo>
                        <a:pt x="2352443" y="2573882"/>
                      </a:lnTo>
                      <a:lnTo>
                        <a:pt x="2038406" y="2573882"/>
                      </a:lnTo>
                      <a:lnTo>
                        <a:pt x="2038406" y="2461777"/>
                      </a:lnTo>
                      <a:lnTo>
                        <a:pt x="2025935" y="2461777"/>
                      </a:lnTo>
                      <a:lnTo>
                        <a:pt x="2025935" y="2349106"/>
                      </a:lnTo>
                      <a:lnTo>
                        <a:pt x="1724369" y="2349106"/>
                      </a:lnTo>
                      <a:lnTo>
                        <a:pt x="1724369" y="2252288"/>
                      </a:lnTo>
                      <a:lnTo>
                        <a:pt x="1610998" y="2252288"/>
                      </a:lnTo>
                      <a:lnTo>
                        <a:pt x="1610998" y="2158301"/>
                      </a:lnTo>
                      <a:lnTo>
                        <a:pt x="1469285" y="2158301"/>
                      </a:lnTo>
                      <a:lnTo>
                        <a:pt x="1469285" y="2064880"/>
                      </a:lnTo>
                      <a:lnTo>
                        <a:pt x="1451712" y="2064880"/>
                      </a:lnTo>
                      <a:lnTo>
                        <a:pt x="1451712" y="1897289"/>
                      </a:lnTo>
                      <a:lnTo>
                        <a:pt x="1341176" y="1897289"/>
                      </a:lnTo>
                      <a:lnTo>
                        <a:pt x="1341176" y="1815758"/>
                      </a:lnTo>
                      <a:lnTo>
                        <a:pt x="1142777" y="1815758"/>
                      </a:lnTo>
                      <a:lnTo>
                        <a:pt x="1142777" y="1737059"/>
                      </a:lnTo>
                      <a:lnTo>
                        <a:pt x="1123504" y="1737059"/>
                      </a:lnTo>
                      <a:lnTo>
                        <a:pt x="1123504" y="1663454"/>
                      </a:lnTo>
                      <a:lnTo>
                        <a:pt x="1103664" y="1663454"/>
                      </a:lnTo>
                      <a:lnTo>
                        <a:pt x="1103664" y="1592115"/>
                      </a:lnTo>
                      <a:lnTo>
                        <a:pt x="1091193" y="1592115"/>
                      </a:lnTo>
                      <a:lnTo>
                        <a:pt x="1091193" y="1528136"/>
                      </a:lnTo>
                      <a:lnTo>
                        <a:pt x="964785" y="1528136"/>
                      </a:lnTo>
                      <a:lnTo>
                        <a:pt x="964785" y="1456230"/>
                      </a:lnTo>
                      <a:lnTo>
                        <a:pt x="854815" y="1456230"/>
                      </a:lnTo>
                      <a:lnTo>
                        <a:pt x="854815" y="1391685"/>
                      </a:lnTo>
                      <a:lnTo>
                        <a:pt x="830441" y="1391685"/>
                      </a:lnTo>
                      <a:lnTo>
                        <a:pt x="830441" y="1318081"/>
                      </a:lnTo>
                      <a:lnTo>
                        <a:pt x="808900" y="1318081"/>
                      </a:lnTo>
                      <a:lnTo>
                        <a:pt x="808900" y="1247874"/>
                      </a:lnTo>
                      <a:lnTo>
                        <a:pt x="795296" y="1247874"/>
                      </a:lnTo>
                      <a:lnTo>
                        <a:pt x="795296" y="1078018"/>
                      </a:lnTo>
                      <a:lnTo>
                        <a:pt x="795296" y="1038951"/>
                      </a:lnTo>
                      <a:lnTo>
                        <a:pt x="777723" y="1038951"/>
                      </a:lnTo>
                      <a:lnTo>
                        <a:pt x="777723" y="973274"/>
                      </a:lnTo>
                      <a:lnTo>
                        <a:pt x="690428" y="973274"/>
                      </a:lnTo>
                      <a:lnTo>
                        <a:pt x="690428" y="902501"/>
                      </a:lnTo>
                      <a:lnTo>
                        <a:pt x="612769" y="902501"/>
                      </a:lnTo>
                      <a:lnTo>
                        <a:pt x="612769" y="833426"/>
                      </a:lnTo>
                      <a:lnTo>
                        <a:pt x="522639" y="833426"/>
                      </a:lnTo>
                      <a:lnTo>
                        <a:pt x="522639" y="764351"/>
                      </a:lnTo>
                      <a:lnTo>
                        <a:pt x="507901" y="764351"/>
                      </a:lnTo>
                      <a:lnTo>
                        <a:pt x="507901" y="698674"/>
                      </a:lnTo>
                      <a:lnTo>
                        <a:pt x="498265" y="698674"/>
                      </a:lnTo>
                      <a:lnTo>
                        <a:pt x="498265" y="665269"/>
                      </a:lnTo>
                      <a:lnTo>
                        <a:pt x="491462" y="665269"/>
                      </a:lnTo>
                      <a:lnTo>
                        <a:pt x="491462" y="628466"/>
                      </a:lnTo>
                      <a:lnTo>
                        <a:pt x="480125" y="628466"/>
                      </a:lnTo>
                      <a:lnTo>
                        <a:pt x="480125" y="551465"/>
                      </a:lnTo>
                      <a:lnTo>
                        <a:pt x="460285" y="551465"/>
                      </a:lnTo>
                      <a:lnTo>
                        <a:pt x="460285" y="504472"/>
                      </a:lnTo>
                      <a:lnTo>
                        <a:pt x="379225" y="504472"/>
                      </a:lnTo>
                      <a:lnTo>
                        <a:pt x="379225" y="442757"/>
                      </a:lnTo>
                      <a:lnTo>
                        <a:pt x="365621" y="442757"/>
                      </a:lnTo>
                      <a:lnTo>
                        <a:pt x="365621" y="369153"/>
                      </a:lnTo>
                      <a:lnTo>
                        <a:pt x="350316" y="369153"/>
                      </a:lnTo>
                      <a:lnTo>
                        <a:pt x="350316" y="306873"/>
                      </a:lnTo>
                      <a:lnTo>
                        <a:pt x="197832" y="306873"/>
                      </a:lnTo>
                      <a:lnTo>
                        <a:pt x="197832" y="216849"/>
                      </a:lnTo>
                      <a:lnTo>
                        <a:pt x="184227" y="216849"/>
                      </a:lnTo>
                      <a:lnTo>
                        <a:pt x="184227" y="159098"/>
                      </a:lnTo>
                      <a:lnTo>
                        <a:pt x="174591" y="159098"/>
                      </a:lnTo>
                      <a:lnTo>
                        <a:pt x="174591" y="122862"/>
                      </a:lnTo>
                      <a:lnTo>
                        <a:pt x="72557" y="122862"/>
                      </a:lnTo>
                      <a:lnTo>
                        <a:pt x="72557" y="58317"/>
                      </a:lnTo>
                      <a:lnTo>
                        <a:pt x="39680" y="58317"/>
                      </a:lnTo>
                      <a:lnTo>
                        <a:pt x="3968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2662" cap="flat">
                  <a:solidFill>
                    <a:srgbClr val="008764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181" name="Graphic 17">
                  <a:extLst>
                    <a:ext uri="{FF2B5EF4-FFF2-40B4-BE49-F238E27FC236}">
                      <a16:creationId xmlns:a16="http://schemas.microsoft.com/office/drawing/2014/main" id="{43D3FE0F-E16C-016A-C489-E701069A23C8}"/>
                    </a:ext>
                  </a:extLst>
                </p:cNvPr>
                <p:cNvGrpSpPr/>
                <p:nvPr/>
              </p:nvGrpSpPr>
              <p:grpSpPr>
                <a:xfrm>
                  <a:off x="3948933" y="2277146"/>
                  <a:ext cx="93530" cy="93420"/>
                  <a:chOff x="3948933" y="2277146"/>
                  <a:chExt cx="93530" cy="93420"/>
                </a:xfrm>
              </p:grpSpPr>
              <p:sp>
                <p:nvSpPr>
                  <p:cNvPr id="1218" name="Freeform 69">
                    <a:extLst>
                      <a:ext uri="{FF2B5EF4-FFF2-40B4-BE49-F238E27FC236}">
                        <a16:creationId xmlns:a16="http://schemas.microsoft.com/office/drawing/2014/main" id="{EC44A04F-D5AF-1283-2323-820CB3D7D38F}"/>
                      </a:ext>
                    </a:extLst>
                  </p:cNvPr>
                  <p:cNvSpPr/>
                  <p:nvPr/>
                </p:nvSpPr>
                <p:spPr>
                  <a:xfrm>
                    <a:off x="3995982" y="2277146"/>
                    <a:ext cx="5668" cy="93420"/>
                  </a:xfrm>
                  <a:custGeom>
                    <a:avLst/>
                    <a:gdLst>
                      <a:gd name="connsiteX0" fmla="*/ 549 w 5668"/>
                      <a:gd name="connsiteY0" fmla="*/ 174 h 93420"/>
                      <a:gd name="connsiteX1" fmla="*/ 549 w 5668"/>
                      <a:gd name="connsiteY1" fmla="*/ 93595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549" y="174"/>
                        </a:moveTo>
                        <a:lnTo>
                          <a:pt x="549" y="93595"/>
                        </a:lnTo>
                      </a:path>
                    </a:pathLst>
                  </a:custGeom>
                  <a:ln w="22662" cap="flat">
                    <a:solidFill>
                      <a:srgbClr val="008764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9" name="Freeform 70">
                    <a:extLst>
                      <a:ext uri="{FF2B5EF4-FFF2-40B4-BE49-F238E27FC236}">
                        <a16:creationId xmlns:a16="http://schemas.microsoft.com/office/drawing/2014/main" id="{37FC0F66-24A0-ED5C-EABA-9CF7635E488E}"/>
                      </a:ext>
                    </a:extLst>
                  </p:cNvPr>
                  <p:cNvSpPr/>
                  <p:nvPr/>
                </p:nvSpPr>
                <p:spPr>
                  <a:xfrm>
                    <a:off x="3948933" y="2324139"/>
                    <a:ext cx="93530" cy="5661"/>
                  </a:xfrm>
                  <a:custGeom>
                    <a:avLst/>
                    <a:gdLst>
                      <a:gd name="connsiteX0" fmla="*/ 94080 w 93530"/>
                      <a:gd name="connsiteY0" fmla="*/ 174 h 5661"/>
                      <a:gd name="connsiteX1" fmla="*/ 549 w 93530"/>
                      <a:gd name="connsiteY1" fmla="*/ 174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080" y="174"/>
                        </a:moveTo>
                        <a:lnTo>
                          <a:pt x="549" y="174"/>
                        </a:lnTo>
                      </a:path>
                    </a:pathLst>
                  </a:custGeom>
                  <a:ln w="22662" cap="flat">
                    <a:solidFill>
                      <a:srgbClr val="008764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82" name="Graphic 17">
                  <a:extLst>
                    <a:ext uri="{FF2B5EF4-FFF2-40B4-BE49-F238E27FC236}">
                      <a16:creationId xmlns:a16="http://schemas.microsoft.com/office/drawing/2014/main" id="{B386B038-2AF0-D42F-5EC1-75FEAF1A36E1}"/>
                    </a:ext>
                  </a:extLst>
                </p:cNvPr>
                <p:cNvGrpSpPr/>
                <p:nvPr/>
              </p:nvGrpSpPr>
              <p:grpSpPr>
                <a:xfrm>
                  <a:off x="3811755" y="2003678"/>
                  <a:ext cx="93530" cy="93420"/>
                  <a:chOff x="3811755" y="2003678"/>
                  <a:chExt cx="93530" cy="93420"/>
                </a:xfrm>
              </p:grpSpPr>
              <p:sp>
                <p:nvSpPr>
                  <p:cNvPr id="1216" name="Freeform 72">
                    <a:extLst>
                      <a:ext uri="{FF2B5EF4-FFF2-40B4-BE49-F238E27FC236}">
                        <a16:creationId xmlns:a16="http://schemas.microsoft.com/office/drawing/2014/main" id="{44CDC523-8EB0-0429-5F94-EC168E9D9C92}"/>
                      </a:ext>
                    </a:extLst>
                  </p:cNvPr>
                  <p:cNvSpPr/>
                  <p:nvPr/>
                </p:nvSpPr>
                <p:spPr>
                  <a:xfrm>
                    <a:off x="3858803" y="2003678"/>
                    <a:ext cx="5668" cy="93420"/>
                  </a:xfrm>
                  <a:custGeom>
                    <a:avLst/>
                    <a:gdLst>
                      <a:gd name="connsiteX0" fmla="*/ 525 w 5668"/>
                      <a:gd name="connsiteY0" fmla="*/ 126 h 93420"/>
                      <a:gd name="connsiteX1" fmla="*/ 525 w 5668"/>
                      <a:gd name="connsiteY1" fmla="*/ 93547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525" y="126"/>
                        </a:moveTo>
                        <a:lnTo>
                          <a:pt x="525" y="93547"/>
                        </a:lnTo>
                      </a:path>
                    </a:pathLst>
                  </a:custGeom>
                  <a:ln w="22662" cap="flat">
                    <a:solidFill>
                      <a:srgbClr val="008764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7" name="Freeform 73">
                    <a:extLst>
                      <a:ext uri="{FF2B5EF4-FFF2-40B4-BE49-F238E27FC236}">
                        <a16:creationId xmlns:a16="http://schemas.microsoft.com/office/drawing/2014/main" id="{0459DCA9-B338-7A4C-2205-BFED10390C90}"/>
                      </a:ext>
                    </a:extLst>
                  </p:cNvPr>
                  <p:cNvSpPr/>
                  <p:nvPr/>
                </p:nvSpPr>
                <p:spPr>
                  <a:xfrm>
                    <a:off x="3811755" y="2050671"/>
                    <a:ext cx="93530" cy="5661"/>
                  </a:xfrm>
                  <a:custGeom>
                    <a:avLst/>
                    <a:gdLst>
                      <a:gd name="connsiteX0" fmla="*/ 94056 w 93530"/>
                      <a:gd name="connsiteY0" fmla="*/ 126 h 5661"/>
                      <a:gd name="connsiteX1" fmla="*/ 525 w 93530"/>
                      <a:gd name="connsiteY1" fmla="*/ 126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056" y="126"/>
                        </a:moveTo>
                        <a:lnTo>
                          <a:pt x="525" y="126"/>
                        </a:lnTo>
                      </a:path>
                    </a:pathLst>
                  </a:custGeom>
                  <a:ln w="22662" cap="flat">
                    <a:solidFill>
                      <a:srgbClr val="008764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83" name="Graphic 17">
                  <a:extLst>
                    <a:ext uri="{FF2B5EF4-FFF2-40B4-BE49-F238E27FC236}">
                      <a16:creationId xmlns:a16="http://schemas.microsoft.com/office/drawing/2014/main" id="{C23B2AD7-FF28-8BF6-00A4-9082280D8681}"/>
                    </a:ext>
                  </a:extLst>
                </p:cNvPr>
                <p:cNvGrpSpPr/>
                <p:nvPr/>
              </p:nvGrpSpPr>
              <p:grpSpPr>
                <a:xfrm>
                  <a:off x="3811755" y="1941964"/>
                  <a:ext cx="93530" cy="93420"/>
                  <a:chOff x="3811755" y="1941964"/>
                  <a:chExt cx="93530" cy="93420"/>
                </a:xfrm>
              </p:grpSpPr>
              <p:sp>
                <p:nvSpPr>
                  <p:cNvPr id="1214" name="Freeform 75">
                    <a:extLst>
                      <a:ext uri="{FF2B5EF4-FFF2-40B4-BE49-F238E27FC236}">
                        <a16:creationId xmlns:a16="http://schemas.microsoft.com/office/drawing/2014/main" id="{F94DACA9-E3F8-D8F4-BBF0-606118725069}"/>
                      </a:ext>
                    </a:extLst>
                  </p:cNvPr>
                  <p:cNvSpPr/>
                  <p:nvPr/>
                </p:nvSpPr>
                <p:spPr>
                  <a:xfrm>
                    <a:off x="3858803" y="1941964"/>
                    <a:ext cx="5668" cy="93420"/>
                  </a:xfrm>
                  <a:custGeom>
                    <a:avLst/>
                    <a:gdLst>
                      <a:gd name="connsiteX0" fmla="*/ 525 w 5668"/>
                      <a:gd name="connsiteY0" fmla="*/ 115 h 93420"/>
                      <a:gd name="connsiteX1" fmla="*/ 525 w 5668"/>
                      <a:gd name="connsiteY1" fmla="*/ 93536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525" y="115"/>
                        </a:moveTo>
                        <a:lnTo>
                          <a:pt x="525" y="93536"/>
                        </a:lnTo>
                      </a:path>
                    </a:pathLst>
                  </a:custGeom>
                  <a:ln w="22662" cap="flat">
                    <a:solidFill>
                      <a:srgbClr val="008764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5" name="Freeform 76">
                    <a:extLst>
                      <a:ext uri="{FF2B5EF4-FFF2-40B4-BE49-F238E27FC236}">
                        <a16:creationId xmlns:a16="http://schemas.microsoft.com/office/drawing/2014/main" id="{1B7E80A7-46BC-E775-2C5E-00A92F8D2E4D}"/>
                      </a:ext>
                    </a:extLst>
                  </p:cNvPr>
                  <p:cNvSpPr/>
                  <p:nvPr/>
                </p:nvSpPr>
                <p:spPr>
                  <a:xfrm>
                    <a:off x="3811755" y="1988957"/>
                    <a:ext cx="93530" cy="5661"/>
                  </a:xfrm>
                  <a:custGeom>
                    <a:avLst/>
                    <a:gdLst>
                      <a:gd name="connsiteX0" fmla="*/ 94056 w 93530"/>
                      <a:gd name="connsiteY0" fmla="*/ 115 h 5661"/>
                      <a:gd name="connsiteX1" fmla="*/ 525 w 93530"/>
                      <a:gd name="connsiteY1" fmla="*/ 115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056" y="115"/>
                        </a:moveTo>
                        <a:lnTo>
                          <a:pt x="525" y="115"/>
                        </a:lnTo>
                      </a:path>
                    </a:pathLst>
                  </a:custGeom>
                  <a:ln w="22662" cap="flat">
                    <a:solidFill>
                      <a:srgbClr val="008764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84" name="Graphic 17">
                  <a:extLst>
                    <a:ext uri="{FF2B5EF4-FFF2-40B4-BE49-F238E27FC236}">
                      <a16:creationId xmlns:a16="http://schemas.microsoft.com/office/drawing/2014/main" id="{EE5D3B7E-07BF-E84C-21C0-63B5FFA524B9}"/>
                    </a:ext>
                  </a:extLst>
                </p:cNvPr>
                <p:cNvGrpSpPr/>
                <p:nvPr/>
              </p:nvGrpSpPr>
              <p:grpSpPr>
                <a:xfrm>
                  <a:off x="3611088" y="1682651"/>
                  <a:ext cx="93530" cy="93420"/>
                  <a:chOff x="3611088" y="1682651"/>
                  <a:chExt cx="93530" cy="93420"/>
                </a:xfrm>
              </p:grpSpPr>
              <p:sp>
                <p:nvSpPr>
                  <p:cNvPr id="1212" name="Freeform 78">
                    <a:extLst>
                      <a:ext uri="{FF2B5EF4-FFF2-40B4-BE49-F238E27FC236}">
                        <a16:creationId xmlns:a16="http://schemas.microsoft.com/office/drawing/2014/main" id="{B750ED00-6D38-59DC-CA65-AE81B64EA97E}"/>
                      </a:ext>
                    </a:extLst>
                  </p:cNvPr>
                  <p:cNvSpPr/>
                  <p:nvPr/>
                </p:nvSpPr>
                <p:spPr>
                  <a:xfrm>
                    <a:off x="3658137" y="1682651"/>
                    <a:ext cx="5668" cy="93420"/>
                  </a:xfrm>
                  <a:custGeom>
                    <a:avLst/>
                    <a:gdLst>
                      <a:gd name="connsiteX0" fmla="*/ 490 w 5668"/>
                      <a:gd name="connsiteY0" fmla="*/ 69 h 93420"/>
                      <a:gd name="connsiteX1" fmla="*/ 490 w 5668"/>
                      <a:gd name="connsiteY1" fmla="*/ 93490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490" y="69"/>
                        </a:moveTo>
                        <a:lnTo>
                          <a:pt x="490" y="93490"/>
                        </a:lnTo>
                      </a:path>
                    </a:pathLst>
                  </a:custGeom>
                  <a:ln w="22662" cap="flat">
                    <a:solidFill>
                      <a:srgbClr val="008764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3" name="Freeform 79">
                    <a:extLst>
                      <a:ext uri="{FF2B5EF4-FFF2-40B4-BE49-F238E27FC236}">
                        <a16:creationId xmlns:a16="http://schemas.microsoft.com/office/drawing/2014/main" id="{5A7EFCE6-055D-DF09-F6B5-0A4E067CF6EF}"/>
                      </a:ext>
                    </a:extLst>
                  </p:cNvPr>
                  <p:cNvSpPr/>
                  <p:nvPr/>
                </p:nvSpPr>
                <p:spPr>
                  <a:xfrm>
                    <a:off x="3611088" y="1729644"/>
                    <a:ext cx="93530" cy="5661"/>
                  </a:xfrm>
                  <a:custGeom>
                    <a:avLst/>
                    <a:gdLst>
                      <a:gd name="connsiteX0" fmla="*/ 94020 w 93530"/>
                      <a:gd name="connsiteY0" fmla="*/ 69 h 5661"/>
                      <a:gd name="connsiteX1" fmla="*/ 490 w 93530"/>
                      <a:gd name="connsiteY1" fmla="*/ 69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020" y="69"/>
                        </a:moveTo>
                        <a:lnTo>
                          <a:pt x="490" y="69"/>
                        </a:lnTo>
                      </a:path>
                    </a:pathLst>
                  </a:custGeom>
                  <a:ln w="22662" cap="flat">
                    <a:solidFill>
                      <a:srgbClr val="008764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85" name="Graphic 17">
                  <a:extLst>
                    <a:ext uri="{FF2B5EF4-FFF2-40B4-BE49-F238E27FC236}">
                      <a16:creationId xmlns:a16="http://schemas.microsoft.com/office/drawing/2014/main" id="{E30882F4-82DA-4B0D-BF7E-55F758D83151}"/>
                    </a:ext>
                  </a:extLst>
                </p:cNvPr>
                <p:cNvGrpSpPr/>
                <p:nvPr/>
              </p:nvGrpSpPr>
              <p:grpSpPr>
                <a:xfrm>
                  <a:off x="3554970" y="1682651"/>
                  <a:ext cx="93530" cy="93420"/>
                  <a:chOff x="3554970" y="1682651"/>
                  <a:chExt cx="93530" cy="93420"/>
                </a:xfrm>
              </p:grpSpPr>
              <p:sp>
                <p:nvSpPr>
                  <p:cNvPr id="1210" name="Freeform 81">
                    <a:extLst>
                      <a:ext uri="{FF2B5EF4-FFF2-40B4-BE49-F238E27FC236}">
                        <a16:creationId xmlns:a16="http://schemas.microsoft.com/office/drawing/2014/main" id="{0FE6CCED-CC56-9D9B-E4A8-6950B8C90B58}"/>
                      </a:ext>
                    </a:extLst>
                  </p:cNvPr>
                  <p:cNvSpPr/>
                  <p:nvPr/>
                </p:nvSpPr>
                <p:spPr>
                  <a:xfrm>
                    <a:off x="3602019" y="1682651"/>
                    <a:ext cx="5668" cy="93420"/>
                  </a:xfrm>
                  <a:custGeom>
                    <a:avLst/>
                    <a:gdLst>
                      <a:gd name="connsiteX0" fmla="*/ 480 w 5668"/>
                      <a:gd name="connsiteY0" fmla="*/ 69 h 93420"/>
                      <a:gd name="connsiteX1" fmla="*/ 480 w 5668"/>
                      <a:gd name="connsiteY1" fmla="*/ 93490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480" y="69"/>
                        </a:moveTo>
                        <a:lnTo>
                          <a:pt x="480" y="93490"/>
                        </a:lnTo>
                      </a:path>
                    </a:pathLst>
                  </a:custGeom>
                  <a:ln w="22662" cap="flat">
                    <a:solidFill>
                      <a:srgbClr val="40A58B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11" name="Freeform 82">
                    <a:extLst>
                      <a:ext uri="{FF2B5EF4-FFF2-40B4-BE49-F238E27FC236}">
                        <a16:creationId xmlns:a16="http://schemas.microsoft.com/office/drawing/2014/main" id="{3CBCF7BF-1931-6746-07D7-B2403CB37848}"/>
                      </a:ext>
                    </a:extLst>
                  </p:cNvPr>
                  <p:cNvSpPr/>
                  <p:nvPr/>
                </p:nvSpPr>
                <p:spPr>
                  <a:xfrm>
                    <a:off x="3554970" y="1729644"/>
                    <a:ext cx="93530" cy="5661"/>
                  </a:xfrm>
                  <a:custGeom>
                    <a:avLst/>
                    <a:gdLst>
                      <a:gd name="connsiteX0" fmla="*/ 94010 w 93530"/>
                      <a:gd name="connsiteY0" fmla="*/ 69 h 5661"/>
                      <a:gd name="connsiteX1" fmla="*/ 480 w 93530"/>
                      <a:gd name="connsiteY1" fmla="*/ 69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010" y="69"/>
                        </a:moveTo>
                        <a:lnTo>
                          <a:pt x="480" y="69"/>
                        </a:lnTo>
                      </a:path>
                    </a:pathLst>
                  </a:custGeom>
                  <a:ln w="22662" cap="flat">
                    <a:solidFill>
                      <a:srgbClr val="40A58B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86" name="Graphic 17">
                  <a:extLst>
                    <a:ext uri="{FF2B5EF4-FFF2-40B4-BE49-F238E27FC236}">
                      <a16:creationId xmlns:a16="http://schemas.microsoft.com/office/drawing/2014/main" id="{7AB42754-496B-21E7-31D9-92509E4E38F9}"/>
                    </a:ext>
                  </a:extLst>
                </p:cNvPr>
                <p:cNvGrpSpPr/>
                <p:nvPr/>
              </p:nvGrpSpPr>
              <p:grpSpPr>
                <a:xfrm>
                  <a:off x="3517557" y="1556957"/>
                  <a:ext cx="93530" cy="93420"/>
                  <a:chOff x="3517557" y="1556957"/>
                  <a:chExt cx="93530" cy="93420"/>
                </a:xfrm>
              </p:grpSpPr>
              <p:sp>
                <p:nvSpPr>
                  <p:cNvPr id="1208" name="Freeform 84">
                    <a:extLst>
                      <a:ext uri="{FF2B5EF4-FFF2-40B4-BE49-F238E27FC236}">
                        <a16:creationId xmlns:a16="http://schemas.microsoft.com/office/drawing/2014/main" id="{9E4EAD90-EE93-3892-C680-217D4B4F3451}"/>
                      </a:ext>
                    </a:extLst>
                  </p:cNvPr>
                  <p:cNvSpPr/>
                  <p:nvPr/>
                </p:nvSpPr>
                <p:spPr>
                  <a:xfrm>
                    <a:off x="3564606" y="1556957"/>
                    <a:ext cx="5668" cy="93420"/>
                  </a:xfrm>
                  <a:custGeom>
                    <a:avLst/>
                    <a:gdLst>
                      <a:gd name="connsiteX0" fmla="*/ 473 w 5668"/>
                      <a:gd name="connsiteY0" fmla="*/ 47 h 93420"/>
                      <a:gd name="connsiteX1" fmla="*/ 473 w 5668"/>
                      <a:gd name="connsiteY1" fmla="*/ 93468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473" y="47"/>
                        </a:moveTo>
                        <a:lnTo>
                          <a:pt x="473" y="93468"/>
                        </a:lnTo>
                      </a:path>
                    </a:pathLst>
                  </a:custGeom>
                  <a:ln w="22662" cap="flat">
                    <a:solidFill>
                      <a:srgbClr val="008764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09" name="Freeform 85">
                    <a:extLst>
                      <a:ext uri="{FF2B5EF4-FFF2-40B4-BE49-F238E27FC236}">
                        <a16:creationId xmlns:a16="http://schemas.microsoft.com/office/drawing/2014/main" id="{1CF9309C-E700-6C13-4295-7B5278BF1D5F}"/>
                      </a:ext>
                    </a:extLst>
                  </p:cNvPr>
                  <p:cNvSpPr/>
                  <p:nvPr/>
                </p:nvSpPr>
                <p:spPr>
                  <a:xfrm>
                    <a:off x="3517557" y="1603951"/>
                    <a:ext cx="93530" cy="5661"/>
                  </a:xfrm>
                  <a:custGeom>
                    <a:avLst/>
                    <a:gdLst>
                      <a:gd name="connsiteX0" fmla="*/ 94004 w 93530"/>
                      <a:gd name="connsiteY0" fmla="*/ 47 h 5661"/>
                      <a:gd name="connsiteX1" fmla="*/ 473 w 93530"/>
                      <a:gd name="connsiteY1" fmla="*/ 47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004" y="47"/>
                        </a:moveTo>
                        <a:lnTo>
                          <a:pt x="473" y="47"/>
                        </a:lnTo>
                      </a:path>
                    </a:pathLst>
                  </a:custGeom>
                  <a:ln w="22662" cap="flat">
                    <a:solidFill>
                      <a:srgbClr val="008764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87" name="Graphic 17">
                  <a:extLst>
                    <a:ext uri="{FF2B5EF4-FFF2-40B4-BE49-F238E27FC236}">
                      <a16:creationId xmlns:a16="http://schemas.microsoft.com/office/drawing/2014/main" id="{489A30F2-FB06-62B2-1A8A-272705BC2512}"/>
                    </a:ext>
                  </a:extLst>
                </p:cNvPr>
                <p:cNvGrpSpPr/>
                <p:nvPr/>
              </p:nvGrpSpPr>
              <p:grpSpPr>
                <a:xfrm>
                  <a:off x="4457968" y="3044328"/>
                  <a:ext cx="93530" cy="93420"/>
                  <a:chOff x="4457968" y="3044328"/>
                  <a:chExt cx="93530" cy="93420"/>
                </a:xfrm>
              </p:grpSpPr>
              <p:sp>
                <p:nvSpPr>
                  <p:cNvPr id="1206" name="Freeform 87">
                    <a:extLst>
                      <a:ext uri="{FF2B5EF4-FFF2-40B4-BE49-F238E27FC236}">
                        <a16:creationId xmlns:a16="http://schemas.microsoft.com/office/drawing/2014/main" id="{7DDD0622-5ADC-9F63-C4A3-FAC6038C45A4}"/>
                      </a:ext>
                    </a:extLst>
                  </p:cNvPr>
                  <p:cNvSpPr/>
                  <p:nvPr/>
                </p:nvSpPr>
                <p:spPr>
                  <a:xfrm>
                    <a:off x="4505017" y="3044328"/>
                    <a:ext cx="5668" cy="93420"/>
                  </a:xfrm>
                  <a:custGeom>
                    <a:avLst/>
                    <a:gdLst>
                      <a:gd name="connsiteX0" fmla="*/ 639 w 5668"/>
                      <a:gd name="connsiteY0" fmla="*/ 310 h 93420"/>
                      <a:gd name="connsiteX1" fmla="*/ 639 w 5668"/>
                      <a:gd name="connsiteY1" fmla="*/ 93731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39" y="310"/>
                        </a:moveTo>
                        <a:lnTo>
                          <a:pt x="639" y="93731"/>
                        </a:lnTo>
                      </a:path>
                    </a:pathLst>
                  </a:custGeom>
                  <a:ln w="22662" cap="flat">
                    <a:solidFill>
                      <a:srgbClr val="008764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07" name="Freeform 88">
                    <a:extLst>
                      <a:ext uri="{FF2B5EF4-FFF2-40B4-BE49-F238E27FC236}">
                        <a16:creationId xmlns:a16="http://schemas.microsoft.com/office/drawing/2014/main" id="{443E1208-DD0A-BB61-A243-25D957915134}"/>
                      </a:ext>
                    </a:extLst>
                  </p:cNvPr>
                  <p:cNvSpPr/>
                  <p:nvPr/>
                </p:nvSpPr>
                <p:spPr>
                  <a:xfrm>
                    <a:off x="4457968" y="3091321"/>
                    <a:ext cx="93530" cy="5661"/>
                  </a:xfrm>
                  <a:custGeom>
                    <a:avLst/>
                    <a:gdLst>
                      <a:gd name="connsiteX0" fmla="*/ 94170 w 93530"/>
                      <a:gd name="connsiteY0" fmla="*/ 310 h 5661"/>
                      <a:gd name="connsiteX1" fmla="*/ 639 w 93530"/>
                      <a:gd name="connsiteY1" fmla="*/ 310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70" y="310"/>
                        </a:moveTo>
                        <a:lnTo>
                          <a:pt x="639" y="310"/>
                        </a:lnTo>
                      </a:path>
                    </a:pathLst>
                  </a:custGeom>
                  <a:ln w="22662" cap="flat">
                    <a:solidFill>
                      <a:srgbClr val="008764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88" name="Graphic 17">
                  <a:extLst>
                    <a:ext uri="{FF2B5EF4-FFF2-40B4-BE49-F238E27FC236}">
                      <a16:creationId xmlns:a16="http://schemas.microsoft.com/office/drawing/2014/main" id="{9790E71D-1D69-8BE0-95F5-AA1EB0193757}"/>
                    </a:ext>
                  </a:extLst>
                </p:cNvPr>
                <p:cNvGrpSpPr/>
                <p:nvPr/>
              </p:nvGrpSpPr>
              <p:grpSpPr>
                <a:xfrm>
                  <a:off x="4477241" y="3110572"/>
                  <a:ext cx="93530" cy="93420"/>
                  <a:chOff x="4477241" y="3110572"/>
                  <a:chExt cx="93530" cy="93420"/>
                </a:xfrm>
              </p:grpSpPr>
              <p:sp>
                <p:nvSpPr>
                  <p:cNvPr id="1204" name="Freeform 90">
                    <a:extLst>
                      <a:ext uri="{FF2B5EF4-FFF2-40B4-BE49-F238E27FC236}">
                        <a16:creationId xmlns:a16="http://schemas.microsoft.com/office/drawing/2014/main" id="{E040C9FF-0BFC-AFBF-3EF1-922205A8D7E1}"/>
                      </a:ext>
                    </a:extLst>
                  </p:cNvPr>
                  <p:cNvSpPr/>
                  <p:nvPr/>
                </p:nvSpPr>
                <p:spPr>
                  <a:xfrm>
                    <a:off x="4524290" y="3110572"/>
                    <a:ext cx="5668" cy="93420"/>
                  </a:xfrm>
                  <a:custGeom>
                    <a:avLst/>
                    <a:gdLst>
                      <a:gd name="connsiteX0" fmla="*/ 642 w 5668"/>
                      <a:gd name="connsiteY0" fmla="*/ 322 h 93420"/>
                      <a:gd name="connsiteX1" fmla="*/ 642 w 5668"/>
                      <a:gd name="connsiteY1" fmla="*/ 93742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42" y="322"/>
                        </a:moveTo>
                        <a:lnTo>
                          <a:pt x="642" y="93742"/>
                        </a:lnTo>
                      </a:path>
                    </a:pathLst>
                  </a:custGeom>
                  <a:ln w="22662" cap="flat">
                    <a:solidFill>
                      <a:srgbClr val="008764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05" name="Freeform 91">
                    <a:extLst>
                      <a:ext uri="{FF2B5EF4-FFF2-40B4-BE49-F238E27FC236}">
                        <a16:creationId xmlns:a16="http://schemas.microsoft.com/office/drawing/2014/main" id="{EA9144A7-33FA-2231-12A8-059F2FB763C3}"/>
                      </a:ext>
                    </a:extLst>
                  </p:cNvPr>
                  <p:cNvSpPr/>
                  <p:nvPr/>
                </p:nvSpPr>
                <p:spPr>
                  <a:xfrm>
                    <a:off x="4477241" y="3157565"/>
                    <a:ext cx="93530" cy="5661"/>
                  </a:xfrm>
                  <a:custGeom>
                    <a:avLst/>
                    <a:gdLst>
                      <a:gd name="connsiteX0" fmla="*/ 94173 w 93530"/>
                      <a:gd name="connsiteY0" fmla="*/ 322 h 5661"/>
                      <a:gd name="connsiteX1" fmla="*/ 642 w 93530"/>
                      <a:gd name="connsiteY1" fmla="*/ 322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73" y="322"/>
                        </a:moveTo>
                        <a:lnTo>
                          <a:pt x="642" y="322"/>
                        </a:lnTo>
                      </a:path>
                    </a:pathLst>
                  </a:custGeom>
                  <a:ln w="22662" cap="flat">
                    <a:solidFill>
                      <a:srgbClr val="008764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89" name="Graphic 17">
                  <a:extLst>
                    <a:ext uri="{FF2B5EF4-FFF2-40B4-BE49-F238E27FC236}">
                      <a16:creationId xmlns:a16="http://schemas.microsoft.com/office/drawing/2014/main" id="{C1322A6B-8C11-F98F-701B-3AC1CA2D41FF}"/>
                    </a:ext>
                  </a:extLst>
                </p:cNvPr>
                <p:cNvGrpSpPr/>
                <p:nvPr/>
              </p:nvGrpSpPr>
              <p:grpSpPr>
                <a:xfrm>
                  <a:off x="4616120" y="3189838"/>
                  <a:ext cx="93530" cy="93420"/>
                  <a:chOff x="4616120" y="3189838"/>
                  <a:chExt cx="93530" cy="93420"/>
                </a:xfrm>
              </p:grpSpPr>
              <p:sp>
                <p:nvSpPr>
                  <p:cNvPr id="1202" name="Freeform 93">
                    <a:extLst>
                      <a:ext uri="{FF2B5EF4-FFF2-40B4-BE49-F238E27FC236}">
                        <a16:creationId xmlns:a16="http://schemas.microsoft.com/office/drawing/2014/main" id="{2899F817-076E-177E-B03E-EE4280A505F1}"/>
                      </a:ext>
                    </a:extLst>
                  </p:cNvPr>
                  <p:cNvSpPr/>
                  <p:nvPr/>
                </p:nvSpPr>
                <p:spPr>
                  <a:xfrm>
                    <a:off x="4663169" y="3189838"/>
                    <a:ext cx="5668" cy="93420"/>
                  </a:xfrm>
                  <a:custGeom>
                    <a:avLst/>
                    <a:gdLst>
                      <a:gd name="connsiteX0" fmla="*/ 667 w 5668"/>
                      <a:gd name="connsiteY0" fmla="*/ 336 h 93420"/>
                      <a:gd name="connsiteX1" fmla="*/ 667 w 5668"/>
                      <a:gd name="connsiteY1" fmla="*/ 93756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67" y="336"/>
                        </a:moveTo>
                        <a:lnTo>
                          <a:pt x="667" y="93756"/>
                        </a:lnTo>
                      </a:path>
                    </a:pathLst>
                  </a:custGeom>
                  <a:ln w="22662" cap="flat">
                    <a:solidFill>
                      <a:srgbClr val="008764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03" name="Freeform 94">
                    <a:extLst>
                      <a:ext uri="{FF2B5EF4-FFF2-40B4-BE49-F238E27FC236}">
                        <a16:creationId xmlns:a16="http://schemas.microsoft.com/office/drawing/2014/main" id="{F77AB6BC-A549-CC8B-6717-32F22C5B2CD8}"/>
                      </a:ext>
                    </a:extLst>
                  </p:cNvPr>
                  <p:cNvSpPr/>
                  <p:nvPr/>
                </p:nvSpPr>
                <p:spPr>
                  <a:xfrm>
                    <a:off x="4616120" y="3236831"/>
                    <a:ext cx="93530" cy="5661"/>
                  </a:xfrm>
                  <a:custGeom>
                    <a:avLst/>
                    <a:gdLst>
                      <a:gd name="connsiteX0" fmla="*/ 94198 w 93530"/>
                      <a:gd name="connsiteY0" fmla="*/ 336 h 5661"/>
                      <a:gd name="connsiteX1" fmla="*/ 667 w 93530"/>
                      <a:gd name="connsiteY1" fmla="*/ 336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98" y="336"/>
                        </a:moveTo>
                        <a:lnTo>
                          <a:pt x="667" y="336"/>
                        </a:lnTo>
                      </a:path>
                    </a:pathLst>
                  </a:custGeom>
                  <a:ln w="22662" cap="flat">
                    <a:solidFill>
                      <a:srgbClr val="008764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90" name="Graphic 17">
                  <a:extLst>
                    <a:ext uri="{FF2B5EF4-FFF2-40B4-BE49-F238E27FC236}">
                      <a16:creationId xmlns:a16="http://schemas.microsoft.com/office/drawing/2014/main" id="{290A5EAA-F007-25E2-A993-53553139D81C}"/>
                    </a:ext>
                  </a:extLst>
                </p:cNvPr>
                <p:cNvGrpSpPr/>
                <p:nvPr/>
              </p:nvGrpSpPr>
              <p:grpSpPr>
                <a:xfrm>
                  <a:off x="4787310" y="3352899"/>
                  <a:ext cx="93530" cy="93420"/>
                  <a:chOff x="4787310" y="3352899"/>
                  <a:chExt cx="93530" cy="93420"/>
                </a:xfrm>
              </p:grpSpPr>
              <p:sp>
                <p:nvSpPr>
                  <p:cNvPr id="1200" name="Freeform 96">
                    <a:extLst>
                      <a:ext uri="{FF2B5EF4-FFF2-40B4-BE49-F238E27FC236}">
                        <a16:creationId xmlns:a16="http://schemas.microsoft.com/office/drawing/2014/main" id="{D4E0B696-C8BE-8E91-6AA2-A37E8B37EB8E}"/>
                      </a:ext>
                    </a:extLst>
                  </p:cNvPr>
                  <p:cNvSpPr/>
                  <p:nvPr/>
                </p:nvSpPr>
                <p:spPr>
                  <a:xfrm>
                    <a:off x="4834359" y="3352899"/>
                    <a:ext cx="5668" cy="93420"/>
                  </a:xfrm>
                  <a:custGeom>
                    <a:avLst/>
                    <a:gdLst>
                      <a:gd name="connsiteX0" fmla="*/ 697 w 5668"/>
                      <a:gd name="connsiteY0" fmla="*/ 364 h 93420"/>
                      <a:gd name="connsiteX1" fmla="*/ 697 w 5668"/>
                      <a:gd name="connsiteY1" fmla="*/ 93785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97" y="364"/>
                        </a:moveTo>
                        <a:lnTo>
                          <a:pt x="697" y="93785"/>
                        </a:lnTo>
                      </a:path>
                    </a:pathLst>
                  </a:custGeom>
                  <a:ln w="22662" cap="flat">
                    <a:solidFill>
                      <a:srgbClr val="008764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01" name="Freeform 97">
                    <a:extLst>
                      <a:ext uri="{FF2B5EF4-FFF2-40B4-BE49-F238E27FC236}">
                        <a16:creationId xmlns:a16="http://schemas.microsoft.com/office/drawing/2014/main" id="{3B56F8C1-3F43-C0D2-C1F9-781886468CCB}"/>
                      </a:ext>
                    </a:extLst>
                  </p:cNvPr>
                  <p:cNvSpPr/>
                  <p:nvPr/>
                </p:nvSpPr>
                <p:spPr>
                  <a:xfrm>
                    <a:off x="4787310" y="3399893"/>
                    <a:ext cx="93530" cy="5661"/>
                  </a:xfrm>
                  <a:custGeom>
                    <a:avLst/>
                    <a:gdLst>
                      <a:gd name="connsiteX0" fmla="*/ 94228 w 93530"/>
                      <a:gd name="connsiteY0" fmla="*/ 364 h 5661"/>
                      <a:gd name="connsiteX1" fmla="*/ 697 w 93530"/>
                      <a:gd name="connsiteY1" fmla="*/ 364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228" y="364"/>
                        </a:moveTo>
                        <a:lnTo>
                          <a:pt x="697" y="364"/>
                        </a:lnTo>
                      </a:path>
                    </a:pathLst>
                  </a:custGeom>
                  <a:ln w="22662" cap="flat">
                    <a:solidFill>
                      <a:srgbClr val="008764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91" name="Graphic 17">
                  <a:extLst>
                    <a:ext uri="{FF2B5EF4-FFF2-40B4-BE49-F238E27FC236}">
                      <a16:creationId xmlns:a16="http://schemas.microsoft.com/office/drawing/2014/main" id="{46B176EA-EE90-E9D8-9CF5-A84DCDD7C401}"/>
                    </a:ext>
                  </a:extLst>
                </p:cNvPr>
                <p:cNvGrpSpPr/>
                <p:nvPr/>
              </p:nvGrpSpPr>
              <p:grpSpPr>
                <a:xfrm>
                  <a:off x="4825289" y="3536343"/>
                  <a:ext cx="93530" cy="93420"/>
                  <a:chOff x="4825289" y="3536343"/>
                  <a:chExt cx="93530" cy="93420"/>
                </a:xfrm>
              </p:grpSpPr>
              <p:sp>
                <p:nvSpPr>
                  <p:cNvPr id="1198" name="Freeform 99">
                    <a:extLst>
                      <a:ext uri="{FF2B5EF4-FFF2-40B4-BE49-F238E27FC236}">
                        <a16:creationId xmlns:a16="http://schemas.microsoft.com/office/drawing/2014/main" id="{C3E81520-4B88-4F2E-0DE1-4B49FF641724}"/>
                      </a:ext>
                    </a:extLst>
                  </p:cNvPr>
                  <p:cNvSpPr/>
                  <p:nvPr/>
                </p:nvSpPr>
                <p:spPr>
                  <a:xfrm>
                    <a:off x="4872338" y="3536343"/>
                    <a:ext cx="5668" cy="93420"/>
                  </a:xfrm>
                  <a:custGeom>
                    <a:avLst/>
                    <a:gdLst>
                      <a:gd name="connsiteX0" fmla="*/ 704 w 5668"/>
                      <a:gd name="connsiteY0" fmla="*/ 397 h 93420"/>
                      <a:gd name="connsiteX1" fmla="*/ 704 w 5668"/>
                      <a:gd name="connsiteY1" fmla="*/ 93817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704" y="397"/>
                        </a:moveTo>
                        <a:lnTo>
                          <a:pt x="704" y="93817"/>
                        </a:lnTo>
                      </a:path>
                    </a:pathLst>
                  </a:custGeom>
                  <a:ln w="22662" cap="flat">
                    <a:solidFill>
                      <a:srgbClr val="008764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99" name="Freeform 100">
                    <a:extLst>
                      <a:ext uri="{FF2B5EF4-FFF2-40B4-BE49-F238E27FC236}">
                        <a16:creationId xmlns:a16="http://schemas.microsoft.com/office/drawing/2014/main" id="{01EF1781-3E14-21AD-A8E2-F35C2177C071}"/>
                      </a:ext>
                    </a:extLst>
                  </p:cNvPr>
                  <p:cNvSpPr/>
                  <p:nvPr/>
                </p:nvSpPr>
                <p:spPr>
                  <a:xfrm>
                    <a:off x="4825289" y="3583337"/>
                    <a:ext cx="93530" cy="5661"/>
                  </a:xfrm>
                  <a:custGeom>
                    <a:avLst/>
                    <a:gdLst>
                      <a:gd name="connsiteX0" fmla="*/ 94235 w 93530"/>
                      <a:gd name="connsiteY0" fmla="*/ 397 h 5661"/>
                      <a:gd name="connsiteX1" fmla="*/ 704 w 93530"/>
                      <a:gd name="connsiteY1" fmla="*/ 397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235" y="397"/>
                        </a:moveTo>
                        <a:lnTo>
                          <a:pt x="704" y="397"/>
                        </a:lnTo>
                      </a:path>
                    </a:pathLst>
                  </a:custGeom>
                  <a:ln w="22662" cap="flat">
                    <a:solidFill>
                      <a:srgbClr val="008764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92" name="Graphic 17">
                  <a:extLst>
                    <a:ext uri="{FF2B5EF4-FFF2-40B4-BE49-F238E27FC236}">
                      <a16:creationId xmlns:a16="http://schemas.microsoft.com/office/drawing/2014/main" id="{94BCA07E-8546-E923-B60D-56545B1DE9E3}"/>
                    </a:ext>
                  </a:extLst>
                </p:cNvPr>
                <p:cNvGrpSpPr/>
                <p:nvPr/>
              </p:nvGrpSpPr>
              <p:grpSpPr>
                <a:xfrm>
                  <a:off x="5061100" y="3724317"/>
                  <a:ext cx="93530" cy="93420"/>
                  <a:chOff x="5061100" y="3724317"/>
                  <a:chExt cx="93530" cy="93420"/>
                </a:xfrm>
              </p:grpSpPr>
              <p:sp>
                <p:nvSpPr>
                  <p:cNvPr id="1196" name="Freeform 102">
                    <a:extLst>
                      <a:ext uri="{FF2B5EF4-FFF2-40B4-BE49-F238E27FC236}">
                        <a16:creationId xmlns:a16="http://schemas.microsoft.com/office/drawing/2014/main" id="{69011BC0-7456-8E71-F11D-DC5A523FF44B}"/>
                      </a:ext>
                    </a:extLst>
                  </p:cNvPr>
                  <p:cNvSpPr/>
                  <p:nvPr/>
                </p:nvSpPr>
                <p:spPr>
                  <a:xfrm>
                    <a:off x="5108149" y="3724317"/>
                    <a:ext cx="5668" cy="93420"/>
                  </a:xfrm>
                  <a:custGeom>
                    <a:avLst/>
                    <a:gdLst>
                      <a:gd name="connsiteX0" fmla="*/ 745 w 5668"/>
                      <a:gd name="connsiteY0" fmla="*/ 430 h 93420"/>
                      <a:gd name="connsiteX1" fmla="*/ 745 w 5668"/>
                      <a:gd name="connsiteY1" fmla="*/ 93851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745" y="430"/>
                        </a:moveTo>
                        <a:lnTo>
                          <a:pt x="745" y="93851"/>
                        </a:lnTo>
                      </a:path>
                    </a:pathLst>
                  </a:custGeom>
                  <a:ln w="22662" cap="flat">
                    <a:solidFill>
                      <a:srgbClr val="008764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97" name="Freeform 103">
                    <a:extLst>
                      <a:ext uri="{FF2B5EF4-FFF2-40B4-BE49-F238E27FC236}">
                        <a16:creationId xmlns:a16="http://schemas.microsoft.com/office/drawing/2014/main" id="{248E7F7A-E6BD-7A7B-A802-2B02AC6A5B5E}"/>
                      </a:ext>
                    </a:extLst>
                  </p:cNvPr>
                  <p:cNvSpPr/>
                  <p:nvPr/>
                </p:nvSpPr>
                <p:spPr>
                  <a:xfrm>
                    <a:off x="5061100" y="3771311"/>
                    <a:ext cx="93530" cy="5661"/>
                  </a:xfrm>
                  <a:custGeom>
                    <a:avLst/>
                    <a:gdLst>
                      <a:gd name="connsiteX0" fmla="*/ 94276 w 93530"/>
                      <a:gd name="connsiteY0" fmla="*/ 430 h 5661"/>
                      <a:gd name="connsiteX1" fmla="*/ 745 w 93530"/>
                      <a:gd name="connsiteY1" fmla="*/ 430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276" y="430"/>
                        </a:moveTo>
                        <a:lnTo>
                          <a:pt x="745" y="430"/>
                        </a:lnTo>
                      </a:path>
                    </a:pathLst>
                  </a:custGeom>
                  <a:ln w="22662" cap="flat">
                    <a:solidFill>
                      <a:srgbClr val="008764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93" name="Graphic 17">
                  <a:extLst>
                    <a:ext uri="{FF2B5EF4-FFF2-40B4-BE49-F238E27FC236}">
                      <a16:creationId xmlns:a16="http://schemas.microsoft.com/office/drawing/2014/main" id="{E6197C36-3756-5D75-B80E-E5B0C3464094}"/>
                    </a:ext>
                  </a:extLst>
                </p:cNvPr>
                <p:cNvGrpSpPr/>
                <p:nvPr/>
              </p:nvGrpSpPr>
              <p:grpSpPr>
                <a:xfrm>
                  <a:off x="6024751" y="4393549"/>
                  <a:ext cx="93530" cy="93420"/>
                  <a:chOff x="6024751" y="4393549"/>
                  <a:chExt cx="93530" cy="93420"/>
                </a:xfrm>
              </p:grpSpPr>
              <p:sp>
                <p:nvSpPr>
                  <p:cNvPr id="1194" name="Freeform 105">
                    <a:extLst>
                      <a:ext uri="{FF2B5EF4-FFF2-40B4-BE49-F238E27FC236}">
                        <a16:creationId xmlns:a16="http://schemas.microsoft.com/office/drawing/2014/main" id="{EE913ADF-6769-064B-B9AB-EAB909A4954E}"/>
                      </a:ext>
                    </a:extLst>
                  </p:cNvPr>
                  <p:cNvSpPr/>
                  <p:nvPr/>
                </p:nvSpPr>
                <p:spPr>
                  <a:xfrm>
                    <a:off x="6071800" y="4393549"/>
                    <a:ext cx="5668" cy="93420"/>
                  </a:xfrm>
                  <a:custGeom>
                    <a:avLst/>
                    <a:gdLst>
                      <a:gd name="connsiteX0" fmla="*/ 915 w 5668"/>
                      <a:gd name="connsiteY0" fmla="*/ 548 h 93420"/>
                      <a:gd name="connsiteX1" fmla="*/ 915 w 5668"/>
                      <a:gd name="connsiteY1" fmla="*/ 93969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915" y="548"/>
                        </a:moveTo>
                        <a:lnTo>
                          <a:pt x="915" y="93969"/>
                        </a:lnTo>
                      </a:path>
                    </a:pathLst>
                  </a:custGeom>
                  <a:ln w="22662" cap="flat">
                    <a:solidFill>
                      <a:srgbClr val="008764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95" name="Freeform 106">
                    <a:extLst>
                      <a:ext uri="{FF2B5EF4-FFF2-40B4-BE49-F238E27FC236}">
                        <a16:creationId xmlns:a16="http://schemas.microsoft.com/office/drawing/2014/main" id="{2FE6F37C-68ED-1590-AA97-21E23B6A2D6C}"/>
                      </a:ext>
                    </a:extLst>
                  </p:cNvPr>
                  <p:cNvSpPr/>
                  <p:nvPr/>
                </p:nvSpPr>
                <p:spPr>
                  <a:xfrm>
                    <a:off x="6024751" y="4440542"/>
                    <a:ext cx="93530" cy="5661"/>
                  </a:xfrm>
                  <a:custGeom>
                    <a:avLst/>
                    <a:gdLst>
                      <a:gd name="connsiteX0" fmla="*/ 94446 w 93530"/>
                      <a:gd name="connsiteY0" fmla="*/ 548 h 5661"/>
                      <a:gd name="connsiteX1" fmla="*/ 915 w 93530"/>
                      <a:gd name="connsiteY1" fmla="*/ 548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446" y="548"/>
                        </a:moveTo>
                        <a:lnTo>
                          <a:pt x="915" y="548"/>
                        </a:lnTo>
                      </a:path>
                    </a:pathLst>
                  </a:custGeom>
                  <a:ln w="22662" cap="flat">
                    <a:solidFill>
                      <a:srgbClr val="008764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06" name="Graphic 17">
                <a:extLst>
                  <a:ext uri="{FF2B5EF4-FFF2-40B4-BE49-F238E27FC236}">
                    <a16:creationId xmlns:a16="http://schemas.microsoft.com/office/drawing/2014/main" id="{9741A7CF-51A5-97A4-793D-3378CF1188BD}"/>
                  </a:ext>
                </a:extLst>
              </p:cNvPr>
              <p:cNvGrpSpPr/>
              <p:nvPr/>
            </p:nvGrpSpPr>
            <p:grpSpPr>
              <a:xfrm>
                <a:off x="2738175" y="1522320"/>
                <a:ext cx="7590303" cy="2851323"/>
                <a:chOff x="3395682" y="1421063"/>
                <a:chExt cx="7751159" cy="2916433"/>
              </a:xfrm>
            </p:grpSpPr>
            <p:sp>
              <p:nvSpPr>
                <p:cNvPr id="1056" name="Freeform 108">
                  <a:extLst>
                    <a:ext uri="{FF2B5EF4-FFF2-40B4-BE49-F238E27FC236}">
                      <a16:creationId xmlns:a16="http://schemas.microsoft.com/office/drawing/2014/main" id="{23A8A429-670A-3E22-21AA-978D1078ACF0}"/>
                    </a:ext>
                  </a:extLst>
                </p:cNvPr>
                <p:cNvSpPr/>
                <p:nvPr/>
              </p:nvSpPr>
              <p:spPr>
                <a:xfrm>
                  <a:off x="3395682" y="1421063"/>
                  <a:ext cx="7704675" cy="2869973"/>
                </a:xfrm>
                <a:custGeom>
                  <a:avLst/>
                  <a:gdLst>
                    <a:gd name="connsiteX0" fmla="*/ 7704675 w 7704675"/>
                    <a:gd name="connsiteY0" fmla="*/ 2869997 h 2869996"/>
                    <a:gd name="connsiteX1" fmla="*/ 7298808 w 7704675"/>
                    <a:gd name="connsiteY1" fmla="*/ 2869997 h 2869996"/>
                    <a:gd name="connsiteX2" fmla="*/ 7298808 w 7704675"/>
                    <a:gd name="connsiteY2" fmla="*/ 2737509 h 2869996"/>
                    <a:gd name="connsiteX3" fmla="*/ 5773405 w 7704675"/>
                    <a:gd name="connsiteY3" fmla="*/ 2737509 h 2869996"/>
                    <a:gd name="connsiteX4" fmla="*/ 5773405 w 7704675"/>
                    <a:gd name="connsiteY4" fmla="*/ 2609551 h 2869996"/>
                    <a:gd name="connsiteX5" fmla="*/ 4720191 w 7704675"/>
                    <a:gd name="connsiteY5" fmla="*/ 2609551 h 2869996"/>
                    <a:gd name="connsiteX6" fmla="*/ 4720191 w 7704675"/>
                    <a:gd name="connsiteY6" fmla="*/ 2482726 h 2869996"/>
                    <a:gd name="connsiteX7" fmla="*/ 4529161 w 7704675"/>
                    <a:gd name="connsiteY7" fmla="*/ 2482726 h 2869996"/>
                    <a:gd name="connsiteX8" fmla="*/ 4529161 w 7704675"/>
                    <a:gd name="connsiteY8" fmla="*/ 2349672 h 2869996"/>
                    <a:gd name="connsiteX9" fmla="*/ 2079219 w 7704675"/>
                    <a:gd name="connsiteY9" fmla="*/ 2349672 h 2869996"/>
                    <a:gd name="connsiteX10" fmla="*/ 2079219 w 7704675"/>
                    <a:gd name="connsiteY10" fmla="*/ 2273803 h 2869996"/>
                    <a:gd name="connsiteX11" fmla="*/ 2056545 w 7704675"/>
                    <a:gd name="connsiteY11" fmla="*/ 2273803 h 2869996"/>
                    <a:gd name="connsiteX12" fmla="*/ 2056545 w 7704675"/>
                    <a:gd name="connsiteY12" fmla="*/ 2191706 h 2869996"/>
                    <a:gd name="connsiteX13" fmla="*/ 2032171 w 7704675"/>
                    <a:gd name="connsiteY13" fmla="*/ 2191706 h 2869996"/>
                    <a:gd name="connsiteX14" fmla="*/ 2032171 w 7704675"/>
                    <a:gd name="connsiteY14" fmla="*/ 2123764 h 2869996"/>
                    <a:gd name="connsiteX15" fmla="*/ 1773118 w 7704675"/>
                    <a:gd name="connsiteY15" fmla="*/ 2123764 h 2869996"/>
                    <a:gd name="connsiteX16" fmla="*/ 1773118 w 7704675"/>
                    <a:gd name="connsiteY16" fmla="*/ 2076770 h 2869996"/>
                    <a:gd name="connsiteX17" fmla="*/ 1749310 w 7704675"/>
                    <a:gd name="connsiteY17" fmla="*/ 2076770 h 2869996"/>
                    <a:gd name="connsiteX18" fmla="*/ 1749310 w 7704675"/>
                    <a:gd name="connsiteY18" fmla="*/ 1992409 h 2869996"/>
                    <a:gd name="connsiteX19" fmla="*/ 1727203 w 7704675"/>
                    <a:gd name="connsiteY19" fmla="*/ 1992409 h 2869996"/>
                    <a:gd name="connsiteX20" fmla="*/ 1727203 w 7704675"/>
                    <a:gd name="connsiteY20" fmla="*/ 1927297 h 2869996"/>
                    <a:gd name="connsiteX21" fmla="*/ 1711898 w 7704675"/>
                    <a:gd name="connsiteY21" fmla="*/ 1927297 h 2869996"/>
                    <a:gd name="connsiteX22" fmla="*/ 1711898 w 7704675"/>
                    <a:gd name="connsiteY22" fmla="*/ 1893326 h 2869996"/>
                    <a:gd name="connsiteX23" fmla="*/ 1689791 w 7704675"/>
                    <a:gd name="connsiteY23" fmla="*/ 1893326 h 2869996"/>
                    <a:gd name="connsiteX24" fmla="*/ 1689791 w 7704675"/>
                    <a:gd name="connsiteY24" fmla="*/ 1861053 h 2869996"/>
                    <a:gd name="connsiteX25" fmla="*/ 1650111 w 7704675"/>
                    <a:gd name="connsiteY25" fmla="*/ 1861053 h 2869996"/>
                    <a:gd name="connsiteX26" fmla="*/ 1650111 w 7704675"/>
                    <a:gd name="connsiteY26" fmla="*/ 1811795 h 2869996"/>
                    <a:gd name="connsiteX27" fmla="*/ 1613833 w 7704675"/>
                    <a:gd name="connsiteY27" fmla="*/ 1811795 h 2869996"/>
                    <a:gd name="connsiteX28" fmla="*/ 1613833 w 7704675"/>
                    <a:gd name="connsiteY28" fmla="*/ 1756875 h 2869996"/>
                    <a:gd name="connsiteX29" fmla="*/ 1501596 w 7704675"/>
                    <a:gd name="connsiteY29" fmla="*/ 1756875 h 2869996"/>
                    <a:gd name="connsiteX30" fmla="*/ 1501596 w 7704675"/>
                    <a:gd name="connsiteY30" fmla="*/ 1702521 h 2869996"/>
                    <a:gd name="connsiteX31" fmla="*/ 1481189 w 7704675"/>
                    <a:gd name="connsiteY31" fmla="*/ 1702521 h 2869996"/>
                    <a:gd name="connsiteX32" fmla="*/ 1481189 w 7704675"/>
                    <a:gd name="connsiteY32" fmla="*/ 1653263 h 2869996"/>
                    <a:gd name="connsiteX33" fmla="*/ 1433006 w 7704675"/>
                    <a:gd name="connsiteY33" fmla="*/ 1653263 h 2869996"/>
                    <a:gd name="connsiteX34" fmla="*/ 1433006 w 7704675"/>
                    <a:gd name="connsiteY34" fmla="*/ 1607402 h 2869996"/>
                    <a:gd name="connsiteX35" fmla="*/ 1412032 w 7704675"/>
                    <a:gd name="connsiteY35" fmla="*/ 1607402 h 2869996"/>
                    <a:gd name="connsiteX36" fmla="*/ 1412032 w 7704675"/>
                    <a:gd name="connsiteY36" fmla="*/ 1425656 h 2869996"/>
                    <a:gd name="connsiteX37" fmla="*/ 1394460 w 7704675"/>
                    <a:gd name="connsiteY37" fmla="*/ 1425656 h 2869996"/>
                    <a:gd name="connsiteX38" fmla="*/ 1394460 w 7704675"/>
                    <a:gd name="connsiteY38" fmla="*/ 1385457 h 2869996"/>
                    <a:gd name="connsiteX39" fmla="*/ 1327004 w 7704675"/>
                    <a:gd name="connsiteY39" fmla="*/ 1385457 h 2869996"/>
                    <a:gd name="connsiteX40" fmla="*/ 1327004 w 7704675"/>
                    <a:gd name="connsiteY40" fmla="*/ 1256367 h 2869996"/>
                    <a:gd name="connsiteX41" fmla="*/ 1132574 w 7704675"/>
                    <a:gd name="connsiteY41" fmla="*/ 1256367 h 2869996"/>
                    <a:gd name="connsiteX42" fmla="*/ 1132574 w 7704675"/>
                    <a:gd name="connsiteY42" fmla="*/ 1213337 h 2869996"/>
                    <a:gd name="connsiteX43" fmla="*/ 1107065 w 7704675"/>
                    <a:gd name="connsiteY43" fmla="*/ 1213337 h 2869996"/>
                    <a:gd name="connsiteX44" fmla="*/ 1107065 w 7704675"/>
                    <a:gd name="connsiteY44" fmla="*/ 1175402 h 2869996"/>
                    <a:gd name="connsiteX45" fmla="*/ 1088926 w 7704675"/>
                    <a:gd name="connsiteY45" fmla="*/ 1175402 h 2869996"/>
                    <a:gd name="connsiteX46" fmla="*/ 1088926 w 7704675"/>
                    <a:gd name="connsiteY46" fmla="*/ 1147093 h 2869996"/>
                    <a:gd name="connsiteX47" fmla="*/ 1028839 w 7704675"/>
                    <a:gd name="connsiteY47" fmla="*/ 1147093 h 2869996"/>
                    <a:gd name="connsiteX48" fmla="*/ 1028839 w 7704675"/>
                    <a:gd name="connsiteY48" fmla="*/ 1118217 h 2869996"/>
                    <a:gd name="connsiteX49" fmla="*/ 1015235 w 7704675"/>
                    <a:gd name="connsiteY49" fmla="*/ 1118217 h 2869996"/>
                    <a:gd name="connsiteX50" fmla="*/ 1015235 w 7704675"/>
                    <a:gd name="connsiteY50" fmla="*/ 1084812 h 2869996"/>
                    <a:gd name="connsiteX51" fmla="*/ 914902 w 7704675"/>
                    <a:gd name="connsiteY51" fmla="*/ 1084812 h 2869996"/>
                    <a:gd name="connsiteX52" fmla="*/ 890527 w 7704675"/>
                    <a:gd name="connsiteY52" fmla="*/ 1084812 h 2869996"/>
                    <a:gd name="connsiteX53" fmla="*/ 890527 w 7704675"/>
                    <a:gd name="connsiteY53" fmla="*/ 1024797 h 2869996"/>
                    <a:gd name="connsiteX54" fmla="*/ 875789 w 7704675"/>
                    <a:gd name="connsiteY54" fmla="*/ 1024797 h 2869996"/>
                    <a:gd name="connsiteX55" fmla="*/ 875789 w 7704675"/>
                    <a:gd name="connsiteY55" fmla="*/ 989693 h 2869996"/>
                    <a:gd name="connsiteX56" fmla="*/ 851414 w 7704675"/>
                    <a:gd name="connsiteY56" fmla="*/ 989693 h 2869996"/>
                    <a:gd name="connsiteX57" fmla="*/ 851414 w 7704675"/>
                    <a:gd name="connsiteY57" fmla="*/ 907030 h 2869996"/>
                    <a:gd name="connsiteX58" fmla="*/ 812301 w 7704675"/>
                    <a:gd name="connsiteY58" fmla="*/ 907030 h 2869996"/>
                    <a:gd name="connsiteX59" fmla="*/ 812301 w 7704675"/>
                    <a:gd name="connsiteY59" fmla="*/ 867963 h 2869996"/>
                    <a:gd name="connsiteX60" fmla="*/ 789060 w 7704675"/>
                    <a:gd name="connsiteY60" fmla="*/ 867963 h 2869996"/>
                    <a:gd name="connsiteX61" fmla="*/ 789060 w 7704675"/>
                    <a:gd name="connsiteY61" fmla="*/ 796624 h 2869996"/>
                    <a:gd name="connsiteX62" fmla="*/ 769221 w 7704675"/>
                    <a:gd name="connsiteY62" fmla="*/ 796624 h 2869996"/>
                    <a:gd name="connsiteX63" fmla="*/ 769221 w 7704675"/>
                    <a:gd name="connsiteY63" fmla="*/ 762086 h 2869996"/>
                    <a:gd name="connsiteX64" fmla="*/ 719338 w 7704675"/>
                    <a:gd name="connsiteY64" fmla="*/ 762086 h 2869996"/>
                    <a:gd name="connsiteX65" fmla="*/ 719338 w 7704675"/>
                    <a:gd name="connsiteY65" fmla="*/ 742270 h 2869996"/>
                    <a:gd name="connsiteX66" fmla="*/ 700631 w 7704675"/>
                    <a:gd name="connsiteY66" fmla="*/ 742270 h 2869996"/>
                    <a:gd name="connsiteX67" fmla="*/ 700631 w 7704675"/>
                    <a:gd name="connsiteY67" fmla="*/ 655077 h 2869996"/>
                    <a:gd name="connsiteX68" fmla="*/ 561185 w 7704675"/>
                    <a:gd name="connsiteY68" fmla="*/ 655077 h 2869996"/>
                    <a:gd name="connsiteX69" fmla="*/ 561185 w 7704675"/>
                    <a:gd name="connsiteY69" fmla="*/ 626768 h 2869996"/>
                    <a:gd name="connsiteX70" fmla="*/ 515270 w 7704675"/>
                    <a:gd name="connsiteY70" fmla="*/ 626768 h 2869996"/>
                    <a:gd name="connsiteX71" fmla="*/ 515270 w 7704675"/>
                    <a:gd name="connsiteY71" fmla="*/ 601856 h 2869996"/>
                    <a:gd name="connsiteX72" fmla="*/ 492029 w 7704675"/>
                    <a:gd name="connsiteY72" fmla="*/ 601856 h 2869996"/>
                    <a:gd name="connsiteX73" fmla="*/ 492029 w 7704675"/>
                    <a:gd name="connsiteY73" fmla="*/ 569583 h 2869996"/>
                    <a:gd name="connsiteX74" fmla="*/ 478991 w 7704675"/>
                    <a:gd name="connsiteY74" fmla="*/ 569583 h 2869996"/>
                    <a:gd name="connsiteX75" fmla="*/ 478991 w 7704675"/>
                    <a:gd name="connsiteY75" fmla="*/ 500508 h 2869996"/>
                    <a:gd name="connsiteX76" fmla="*/ 462552 w 7704675"/>
                    <a:gd name="connsiteY76" fmla="*/ 500508 h 2869996"/>
                    <a:gd name="connsiteX77" fmla="*/ 462552 w 7704675"/>
                    <a:gd name="connsiteY77" fmla="*/ 435963 h 2869996"/>
                    <a:gd name="connsiteX78" fmla="*/ 442713 w 7704675"/>
                    <a:gd name="connsiteY78" fmla="*/ 435963 h 2869996"/>
                    <a:gd name="connsiteX79" fmla="*/ 442713 w 7704675"/>
                    <a:gd name="connsiteY79" fmla="*/ 408220 h 2869996"/>
                    <a:gd name="connsiteX80" fmla="*/ 358818 w 7704675"/>
                    <a:gd name="connsiteY80" fmla="*/ 408220 h 2869996"/>
                    <a:gd name="connsiteX81" fmla="*/ 358818 w 7704675"/>
                    <a:gd name="connsiteY81" fmla="*/ 356697 h 2869996"/>
                    <a:gd name="connsiteX82" fmla="*/ 256218 w 7704675"/>
                    <a:gd name="connsiteY82" fmla="*/ 356697 h 2869996"/>
                    <a:gd name="connsiteX83" fmla="*/ 256218 w 7704675"/>
                    <a:gd name="connsiteY83" fmla="*/ 306873 h 2869996"/>
                    <a:gd name="connsiteX84" fmla="*/ 199533 w 7704675"/>
                    <a:gd name="connsiteY84" fmla="*/ 306873 h 2869996"/>
                    <a:gd name="connsiteX85" fmla="*/ 199533 w 7704675"/>
                    <a:gd name="connsiteY85" fmla="*/ 272335 h 2869996"/>
                    <a:gd name="connsiteX86" fmla="*/ 183661 w 7704675"/>
                    <a:gd name="connsiteY86" fmla="*/ 272335 h 2869996"/>
                    <a:gd name="connsiteX87" fmla="*/ 183661 w 7704675"/>
                    <a:gd name="connsiteY87" fmla="*/ 103612 h 2869996"/>
                    <a:gd name="connsiteX88" fmla="*/ 99199 w 7704675"/>
                    <a:gd name="connsiteY88" fmla="*/ 103612 h 2869996"/>
                    <a:gd name="connsiteX89" fmla="*/ 99199 w 7704675"/>
                    <a:gd name="connsiteY89" fmla="*/ 71339 h 2869996"/>
                    <a:gd name="connsiteX90" fmla="*/ 81627 w 7704675"/>
                    <a:gd name="connsiteY90" fmla="*/ 71339 h 2869996"/>
                    <a:gd name="connsiteX91" fmla="*/ 81627 w 7704675"/>
                    <a:gd name="connsiteY91" fmla="*/ 45295 h 2869996"/>
                    <a:gd name="connsiteX92" fmla="*/ 69156 w 7704675"/>
                    <a:gd name="connsiteY92" fmla="*/ 45295 h 2869996"/>
                    <a:gd name="connsiteX93" fmla="*/ 69156 w 7704675"/>
                    <a:gd name="connsiteY93" fmla="*/ 23214 h 2869996"/>
                    <a:gd name="connsiteX94" fmla="*/ 53851 w 7704675"/>
                    <a:gd name="connsiteY94" fmla="*/ 23214 h 2869996"/>
                    <a:gd name="connsiteX95" fmla="*/ 53851 w 7704675"/>
                    <a:gd name="connsiteY95" fmla="*/ 0 h 2869996"/>
                    <a:gd name="connsiteX96" fmla="*/ 0 w 7704675"/>
                    <a:gd name="connsiteY96" fmla="*/ 0 h 2869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</a:cxnLst>
                  <a:rect l="l" t="t" r="r" b="b"/>
                  <a:pathLst>
                    <a:path w="7704675" h="2869996">
                      <a:moveTo>
                        <a:pt x="7704675" y="2869997"/>
                      </a:moveTo>
                      <a:lnTo>
                        <a:pt x="7298808" y="2869997"/>
                      </a:lnTo>
                      <a:lnTo>
                        <a:pt x="7298808" y="2737509"/>
                      </a:lnTo>
                      <a:lnTo>
                        <a:pt x="5773405" y="2737509"/>
                      </a:lnTo>
                      <a:lnTo>
                        <a:pt x="5773405" y="2609551"/>
                      </a:lnTo>
                      <a:lnTo>
                        <a:pt x="4720191" y="2609551"/>
                      </a:lnTo>
                      <a:lnTo>
                        <a:pt x="4720191" y="2482726"/>
                      </a:lnTo>
                      <a:lnTo>
                        <a:pt x="4529161" y="2482726"/>
                      </a:lnTo>
                      <a:lnTo>
                        <a:pt x="4529161" y="2349672"/>
                      </a:lnTo>
                      <a:lnTo>
                        <a:pt x="2079219" y="2349672"/>
                      </a:lnTo>
                      <a:lnTo>
                        <a:pt x="2079219" y="2273803"/>
                      </a:lnTo>
                      <a:lnTo>
                        <a:pt x="2056545" y="2273803"/>
                      </a:lnTo>
                      <a:lnTo>
                        <a:pt x="2056545" y="2191706"/>
                      </a:lnTo>
                      <a:lnTo>
                        <a:pt x="2032171" y="2191706"/>
                      </a:lnTo>
                      <a:lnTo>
                        <a:pt x="2032171" y="2123764"/>
                      </a:lnTo>
                      <a:lnTo>
                        <a:pt x="1773118" y="2123764"/>
                      </a:lnTo>
                      <a:lnTo>
                        <a:pt x="1773118" y="2076770"/>
                      </a:lnTo>
                      <a:lnTo>
                        <a:pt x="1749310" y="2076770"/>
                      </a:lnTo>
                      <a:lnTo>
                        <a:pt x="1749310" y="1992409"/>
                      </a:lnTo>
                      <a:lnTo>
                        <a:pt x="1727203" y="1992409"/>
                      </a:lnTo>
                      <a:lnTo>
                        <a:pt x="1727203" y="1927297"/>
                      </a:lnTo>
                      <a:lnTo>
                        <a:pt x="1711898" y="1927297"/>
                      </a:lnTo>
                      <a:lnTo>
                        <a:pt x="1711898" y="1893326"/>
                      </a:lnTo>
                      <a:lnTo>
                        <a:pt x="1689791" y="1893326"/>
                      </a:lnTo>
                      <a:lnTo>
                        <a:pt x="1689791" y="1861053"/>
                      </a:lnTo>
                      <a:lnTo>
                        <a:pt x="1650111" y="1861053"/>
                      </a:lnTo>
                      <a:lnTo>
                        <a:pt x="1650111" y="1811795"/>
                      </a:lnTo>
                      <a:lnTo>
                        <a:pt x="1613833" y="1811795"/>
                      </a:lnTo>
                      <a:lnTo>
                        <a:pt x="1613833" y="1756875"/>
                      </a:lnTo>
                      <a:lnTo>
                        <a:pt x="1501596" y="1756875"/>
                      </a:lnTo>
                      <a:lnTo>
                        <a:pt x="1501596" y="1702521"/>
                      </a:lnTo>
                      <a:lnTo>
                        <a:pt x="1481189" y="1702521"/>
                      </a:lnTo>
                      <a:lnTo>
                        <a:pt x="1481189" y="1653263"/>
                      </a:lnTo>
                      <a:lnTo>
                        <a:pt x="1433006" y="1653263"/>
                      </a:lnTo>
                      <a:lnTo>
                        <a:pt x="1433006" y="1607402"/>
                      </a:lnTo>
                      <a:lnTo>
                        <a:pt x="1412032" y="1607402"/>
                      </a:lnTo>
                      <a:lnTo>
                        <a:pt x="1412032" y="1425656"/>
                      </a:lnTo>
                      <a:lnTo>
                        <a:pt x="1394460" y="1425656"/>
                      </a:lnTo>
                      <a:lnTo>
                        <a:pt x="1394460" y="1385457"/>
                      </a:lnTo>
                      <a:lnTo>
                        <a:pt x="1327004" y="1385457"/>
                      </a:lnTo>
                      <a:lnTo>
                        <a:pt x="1327004" y="1256367"/>
                      </a:lnTo>
                      <a:lnTo>
                        <a:pt x="1132574" y="1256367"/>
                      </a:lnTo>
                      <a:lnTo>
                        <a:pt x="1132574" y="1213337"/>
                      </a:lnTo>
                      <a:lnTo>
                        <a:pt x="1107065" y="1213337"/>
                      </a:lnTo>
                      <a:lnTo>
                        <a:pt x="1107065" y="1175402"/>
                      </a:lnTo>
                      <a:lnTo>
                        <a:pt x="1088926" y="1175402"/>
                      </a:lnTo>
                      <a:lnTo>
                        <a:pt x="1088926" y="1147093"/>
                      </a:lnTo>
                      <a:lnTo>
                        <a:pt x="1028839" y="1147093"/>
                      </a:lnTo>
                      <a:lnTo>
                        <a:pt x="1028839" y="1118217"/>
                      </a:lnTo>
                      <a:lnTo>
                        <a:pt x="1015235" y="1118217"/>
                      </a:lnTo>
                      <a:lnTo>
                        <a:pt x="1015235" y="1084812"/>
                      </a:lnTo>
                      <a:lnTo>
                        <a:pt x="914902" y="1084812"/>
                      </a:lnTo>
                      <a:lnTo>
                        <a:pt x="890527" y="1084812"/>
                      </a:lnTo>
                      <a:lnTo>
                        <a:pt x="890527" y="1024797"/>
                      </a:lnTo>
                      <a:lnTo>
                        <a:pt x="875789" y="1024797"/>
                      </a:lnTo>
                      <a:lnTo>
                        <a:pt x="875789" y="989693"/>
                      </a:lnTo>
                      <a:lnTo>
                        <a:pt x="851414" y="989693"/>
                      </a:lnTo>
                      <a:lnTo>
                        <a:pt x="851414" y="907030"/>
                      </a:lnTo>
                      <a:lnTo>
                        <a:pt x="812301" y="907030"/>
                      </a:lnTo>
                      <a:lnTo>
                        <a:pt x="812301" y="867963"/>
                      </a:lnTo>
                      <a:lnTo>
                        <a:pt x="789060" y="867963"/>
                      </a:lnTo>
                      <a:lnTo>
                        <a:pt x="789060" y="796624"/>
                      </a:lnTo>
                      <a:lnTo>
                        <a:pt x="769221" y="796624"/>
                      </a:lnTo>
                      <a:lnTo>
                        <a:pt x="769221" y="762086"/>
                      </a:lnTo>
                      <a:lnTo>
                        <a:pt x="719338" y="762086"/>
                      </a:lnTo>
                      <a:lnTo>
                        <a:pt x="719338" y="742270"/>
                      </a:lnTo>
                      <a:lnTo>
                        <a:pt x="700631" y="742270"/>
                      </a:lnTo>
                      <a:lnTo>
                        <a:pt x="700631" y="655077"/>
                      </a:lnTo>
                      <a:lnTo>
                        <a:pt x="561185" y="655077"/>
                      </a:lnTo>
                      <a:lnTo>
                        <a:pt x="561185" y="626768"/>
                      </a:lnTo>
                      <a:lnTo>
                        <a:pt x="515270" y="626768"/>
                      </a:lnTo>
                      <a:lnTo>
                        <a:pt x="515270" y="601856"/>
                      </a:lnTo>
                      <a:lnTo>
                        <a:pt x="492029" y="601856"/>
                      </a:lnTo>
                      <a:lnTo>
                        <a:pt x="492029" y="569583"/>
                      </a:lnTo>
                      <a:lnTo>
                        <a:pt x="478991" y="569583"/>
                      </a:lnTo>
                      <a:lnTo>
                        <a:pt x="478991" y="500508"/>
                      </a:lnTo>
                      <a:lnTo>
                        <a:pt x="462552" y="500508"/>
                      </a:lnTo>
                      <a:lnTo>
                        <a:pt x="462552" y="435963"/>
                      </a:lnTo>
                      <a:lnTo>
                        <a:pt x="442713" y="435963"/>
                      </a:lnTo>
                      <a:lnTo>
                        <a:pt x="442713" y="408220"/>
                      </a:lnTo>
                      <a:lnTo>
                        <a:pt x="358818" y="408220"/>
                      </a:lnTo>
                      <a:lnTo>
                        <a:pt x="358818" y="356697"/>
                      </a:lnTo>
                      <a:lnTo>
                        <a:pt x="256218" y="356697"/>
                      </a:lnTo>
                      <a:lnTo>
                        <a:pt x="256218" y="306873"/>
                      </a:lnTo>
                      <a:lnTo>
                        <a:pt x="199533" y="306873"/>
                      </a:lnTo>
                      <a:lnTo>
                        <a:pt x="199533" y="272335"/>
                      </a:lnTo>
                      <a:lnTo>
                        <a:pt x="183661" y="272335"/>
                      </a:lnTo>
                      <a:lnTo>
                        <a:pt x="183661" y="103612"/>
                      </a:lnTo>
                      <a:lnTo>
                        <a:pt x="99199" y="103612"/>
                      </a:lnTo>
                      <a:lnTo>
                        <a:pt x="99199" y="71339"/>
                      </a:lnTo>
                      <a:lnTo>
                        <a:pt x="81627" y="71339"/>
                      </a:lnTo>
                      <a:lnTo>
                        <a:pt x="81627" y="45295"/>
                      </a:lnTo>
                      <a:lnTo>
                        <a:pt x="69156" y="45295"/>
                      </a:lnTo>
                      <a:lnTo>
                        <a:pt x="69156" y="23214"/>
                      </a:lnTo>
                      <a:lnTo>
                        <a:pt x="53851" y="23214"/>
                      </a:lnTo>
                      <a:lnTo>
                        <a:pt x="5385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2662" cap="flat">
                  <a:solidFill>
                    <a:srgbClr val="00255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057" name="Graphic 17">
                  <a:extLst>
                    <a:ext uri="{FF2B5EF4-FFF2-40B4-BE49-F238E27FC236}">
                      <a16:creationId xmlns:a16="http://schemas.microsoft.com/office/drawing/2014/main" id="{3BC830BC-DD95-CFFB-7E84-25D77D528D69}"/>
                    </a:ext>
                  </a:extLst>
                </p:cNvPr>
                <p:cNvGrpSpPr/>
                <p:nvPr/>
              </p:nvGrpSpPr>
              <p:grpSpPr>
                <a:xfrm>
                  <a:off x="3454068" y="1479378"/>
                  <a:ext cx="93530" cy="93420"/>
                  <a:chOff x="3454070" y="1479390"/>
                  <a:chExt cx="93530" cy="93420"/>
                </a:xfrm>
              </p:grpSpPr>
              <p:sp>
                <p:nvSpPr>
                  <p:cNvPr id="1178" name="Freeform 110">
                    <a:extLst>
                      <a:ext uri="{FF2B5EF4-FFF2-40B4-BE49-F238E27FC236}">
                        <a16:creationId xmlns:a16="http://schemas.microsoft.com/office/drawing/2014/main" id="{F980C905-BBED-30FC-259A-0C221EE87379}"/>
                      </a:ext>
                    </a:extLst>
                  </p:cNvPr>
                  <p:cNvSpPr/>
                  <p:nvPr/>
                </p:nvSpPr>
                <p:spPr>
                  <a:xfrm>
                    <a:off x="3501119" y="1479390"/>
                    <a:ext cx="5668" cy="93420"/>
                  </a:xfrm>
                  <a:custGeom>
                    <a:avLst/>
                    <a:gdLst>
                      <a:gd name="connsiteX0" fmla="*/ 462 w 5668"/>
                      <a:gd name="connsiteY0" fmla="*/ 34 h 93420"/>
                      <a:gd name="connsiteX1" fmla="*/ 462 w 5668"/>
                      <a:gd name="connsiteY1" fmla="*/ 93454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462" y="34"/>
                        </a:moveTo>
                        <a:lnTo>
                          <a:pt x="462" y="93454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9" name="Freeform 111">
                    <a:extLst>
                      <a:ext uri="{FF2B5EF4-FFF2-40B4-BE49-F238E27FC236}">
                        <a16:creationId xmlns:a16="http://schemas.microsoft.com/office/drawing/2014/main" id="{05874FDC-0236-F0C0-7B1C-8C2E517CC457}"/>
                      </a:ext>
                    </a:extLst>
                  </p:cNvPr>
                  <p:cNvSpPr/>
                  <p:nvPr/>
                </p:nvSpPr>
                <p:spPr>
                  <a:xfrm>
                    <a:off x="3454070" y="1526383"/>
                    <a:ext cx="93530" cy="5661"/>
                  </a:xfrm>
                  <a:custGeom>
                    <a:avLst/>
                    <a:gdLst>
                      <a:gd name="connsiteX0" fmla="*/ 93993 w 93530"/>
                      <a:gd name="connsiteY0" fmla="*/ 34 h 5661"/>
                      <a:gd name="connsiteX1" fmla="*/ 462 w 93530"/>
                      <a:gd name="connsiteY1" fmla="*/ 34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3993" y="34"/>
                        </a:moveTo>
                        <a:lnTo>
                          <a:pt x="462" y="34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58" name="Graphic 17">
                  <a:extLst>
                    <a:ext uri="{FF2B5EF4-FFF2-40B4-BE49-F238E27FC236}">
                      <a16:creationId xmlns:a16="http://schemas.microsoft.com/office/drawing/2014/main" id="{208BA7DC-4135-EA4A-9F68-3F726DE1B9A0}"/>
                    </a:ext>
                  </a:extLst>
                </p:cNvPr>
                <p:cNvGrpSpPr/>
                <p:nvPr/>
              </p:nvGrpSpPr>
              <p:grpSpPr>
                <a:xfrm>
                  <a:off x="3533427" y="1503158"/>
                  <a:ext cx="93530" cy="93420"/>
                  <a:chOff x="3533429" y="1503170"/>
                  <a:chExt cx="93530" cy="93420"/>
                </a:xfrm>
              </p:grpSpPr>
              <p:sp>
                <p:nvSpPr>
                  <p:cNvPr id="1176" name="Freeform 113">
                    <a:extLst>
                      <a:ext uri="{FF2B5EF4-FFF2-40B4-BE49-F238E27FC236}">
                        <a16:creationId xmlns:a16="http://schemas.microsoft.com/office/drawing/2014/main" id="{21335912-5D4C-32FC-6973-EB8190D6C8D3}"/>
                      </a:ext>
                    </a:extLst>
                  </p:cNvPr>
                  <p:cNvSpPr/>
                  <p:nvPr/>
                </p:nvSpPr>
                <p:spPr>
                  <a:xfrm>
                    <a:off x="3580478" y="1503170"/>
                    <a:ext cx="5668" cy="93420"/>
                  </a:xfrm>
                  <a:custGeom>
                    <a:avLst/>
                    <a:gdLst>
                      <a:gd name="connsiteX0" fmla="*/ 476 w 5668"/>
                      <a:gd name="connsiteY0" fmla="*/ 38 h 93420"/>
                      <a:gd name="connsiteX1" fmla="*/ 476 w 5668"/>
                      <a:gd name="connsiteY1" fmla="*/ 93458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476" y="38"/>
                        </a:moveTo>
                        <a:lnTo>
                          <a:pt x="476" y="93458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7" name="Freeform 114">
                    <a:extLst>
                      <a:ext uri="{FF2B5EF4-FFF2-40B4-BE49-F238E27FC236}">
                        <a16:creationId xmlns:a16="http://schemas.microsoft.com/office/drawing/2014/main" id="{DEC6EE26-F23E-5BE5-4CC9-E5231DEEFCE0}"/>
                      </a:ext>
                    </a:extLst>
                  </p:cNvPr>
                  <p:cNvSpPr/>
                  <p:nvPr/>
                </p:nvSpPr>
                <p:spPr>
                  <a:xfrm>
                    <a:off x="3533429" y="1550163"/>
                    <a:ext cx="93530" cy="5661"/>
                  </a:xfrm>
                  <a:custGeom>
                    <a:avLst/>
                    <a:gdLst>
                      <a:gd name="connsiteX0" fmla="*/ 94007 w 93530"/>
                      <a:gd name="connsiteY0" fmla="*/ 38 h 5661"/>
                      <a:gd name="connsiteX1" fmla="*/ 476 w 93530"/>
                      <a:gd name="connsiteY1" fmla="*/ 38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007" y="38"/>
                        </a:moveTo>
                        <a:lnTo>
                          <a:pt x="476" y="38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59" name="Graphic 17">
                  <a:extLst>
                    <a:ext uri="{FF2B5EF4-FFF2-40B4-BE49-F238E27FC236}">
                      <a16:creationId xmlns:a16="http://schemas.microsoft.com/office/drawing/2014/main" id="{1C0008AB-B7C6-7E2A-9C14-BFBABE88EDCA}"/>
                    </a:ext>
                  </a:extLst>
                </p:cNvPr>
                <p:cNvGrpSpPr/>
                <p:nvPr/>
              </p:nvGrpSpPr>
              <p:grpSpPr>
                <a:xfrm>
                  <a:off x="3533427" y="1549585"/>
                  <a:ext cx="93530" cy="93420"/>
                  <a:chOff x="3533429" y="1549597"/>
                  <a:chExt cx="93530" cy="93420"/>
                </a:xfrm>
              </p:grpSpPr>
              <p:sp>
                <p:nvSpPr>
                  <p:cNvPr id="1174" name="Freeform 116">
                    <a:extLst>
                      <a:ext uri="{FF2B5EF4-FFF2-40B4-BE49-F238E27FC236}">
                        <a16:creationId xmlns:a16="http://schemas.microsoft.com/office/drawing/2014/main" id="{92B4ACD6-F29B-7FE7-1A6B-158DE6010FA5}"/>
                      </a:ext>
                    </a:extLst>
                  </p:cNvPr>
                  <p:cNvSpPr/>
                  <p:nvPr/>
                </p:nvSpPr>
                <p:spPr>
                  <a:xfrm>
                    <a:off x="3580478" y="1549597"/>
                    <a:ext cx="5668" cy="93420"/>
                  </a:xfrm>
                  <a:custGeom>
                    <a:avLst/>
                    <a:gdLst>
                      <a:gd name="connsiteX0" fmla="*/ 476 w 5668"/>
                      <a:gd name="connsiteY0" fmla="*/ 46 h 93420"/>
                      <a:gd name="connsiteX1" fmla="*/ 476 w 5668"/>
                      <a:gd name="connsiteY1" fmla="*/ 93467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476" y="46"/>
                        </a:moveTo>
                        <a:lnTo>
                          <a:pt x="476" y="93467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5" name="Freeform 117">
                    <a:extLst>
                      <a:ext uri="{FF2B5EF4-FFF2-40B4-BE49-F238E27FC236}">
                        <a16:creationId xmlns:a16="http://schemas.microsoft.com/office/drawing/2014/main" id="{CE1839C8-9501-662F-D0AF-6756DECA70B4}"/>
                      </a:ext>
                    </a:extLst>
                  </p:cNvPr>
                  <p:cNvSpPr/>
                  <p:nvPr/>
                </p:nvSpPr>
                <p:spPr>
                  <a:xfrm>
                    <a:off x="3533429" y="1596590"/>
                    <a:ext cx="93530" cy="5661"/>
                  </a:xfrm>
                  <a:custGeom>
                    <a:avLst/>
                    <a:gdLst>
                      <a:gd name="connsiteX0" fmla="*/ 94007 w 93530"/>
                      <a:gd name="connsiteY0" fmla="*/ 46 h 5661"/>
                      <a:gd name="connsiteX1" fmla="*/ 476 w 93530"/>
                      <a:gd name="connsiteY1" fmla="*/ 46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007" y="46"/>
                        </a:moveTo>
                        <a:lnTo>
                          <a:pt x="476" y="46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60" name="Graphic 17">
                  <a:extLst>
                    <a:ext uri="{FF2B5EF4-FFF2-40B4-BE49-F238E27FC236}">
                      <a16:creationId xmlns:a16="http://schemas.microsoft.com/office/drawing/2014/main" id="{8E038C4B-618F-4509-9028-C850E0FF38C5}"/>
                    </a:ext>
                  </a:extLst>
                </p:cNvPr>
                <p:cNvGrpSpPr/>
                <p:nvPr/>
              </p:nvGrpSpPr>
              <p:grpSpPr>
                <a:xfrm>
                  <a:off x="3533426" y="1603939"/>
                  <a:ext cx="93530" cy="93420"/>
                  <a:chOff x="3533429" y="1603951"/>
                  <a:chExt cx="93530" cy="93420"/>
                </a:xfrm>
              </p:grpSpPr>
              <p:sp>
                <p:nvSpPr>
                  <p:cNvPr id="1172" name="Freeform 119">
                    <a:extLst>
                      <a:ext uri="{FF2B5EF4-FFF2-40B4-BE49-F238E27FC236}">
                        <a16:creationId xmlns:a16="http://schemas.microsoft.com/office/drawing/2014/main" id="{E8B7CA14-C9D4-B2D9-9690-E3A2DBB2A17F}"/>
                      </a:ext>
                    </a:extLst>
                  </p:cNvPr>
                  <p:cNvSpPr/>
                  <p:nvPr/>
                </p:nvSpPr>
                <p:spPr>
                  <a:xfrm>
                    <a:off x="3580478" y="1603951"/>
                    <a:ext cx="5668" cy="93420"/>
                  </a:xfrm>
                  <a:custGeom>
                    <a:avLst/>
                    <a:gdLst>
                      <a:gd name="connsiteX0" fmla="*/ 476 w 5668"/>
                      <a:gd name="connsiteY0" fmla="*/ 56 h 93420"/>
                      <a:gd name="connsiteX1" fmla="*/ 476 w 5668"/>
                      <a:gd name="connsiteY1" fmla="*/ 93476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476" y="56"/>
                        </a:moveTo>
                        <a:lnTo>
                          <a:pt x="476" y="93476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3" name="Freeform 120">
                    <a:extLst>
                      <a:ext uri="{FF2B5EF4-FFF2-40B4-BE49-F238E27FC236}">
                        <a16:creationId xmlns:a16="http://schemas.microsoft.com/office/drawing/2014/main" id="{699F82F5-9BEC-E410-3CC0-C07B6E0EC0C8}"/>
                      </a:ext>
                    </a:extLst>
                  </p:cNvPr>
                  <p:cNvSpPr/>
                  <p:nvPr/>
                </p:nvSpPr>
                <p:spPr>
                  <a:xfrm>
                    <a:off x="3533429" y="1650944"/>
                    <a:ext cx="93530" cy="5661"/>
                  </a:xfrm>
                  <a:custGeom>
                    <a:avLst/>
                    <a:gdLst>
                      <a:gd name="connsiteX0" fmla="*/ 94007 w 93530"/>
                      <a:gd name="connsiteY0" fmla="*/ 56 h 5661"/>
                      <a:gd name="connsiteX1" fmla="*/ 476 w 93530"/>
                      <a:gd name="connsiteY1" fmla="*/ 56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007" y="56"/>
                        </a:moveTo>
                        <a:lnTo>
                          <a:pt x="476" y="56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61" name="Graphic 17">
                  <a:extLst>
                    <a:ext uri="{FF2B5EF4-FFF2-40B4-BE49-F238E27FC236}">
                      <a16:creationId xmlns:a16="http://schemas.microsoft.com/office/drawing/2014/main" id="{E88AEC9B-68F3-B876-ADC8-413E207E848C}"/>
                    </a:ext>
                  </a:extLst>
                </p:cNvPr>
                <p:cNvGrpSpPr/>
                <p:nvPr/>
              </p:nvGrpSpPr>
              <p:grpSpPr>
                <a:xfrm>
                  <a:off x="3706885" y="1758505"/>
                  <a:ext cx="93530" cy="93420"/>
                  <a:chOff x="3706887" y="1758519"/>
                  <a:chExt cx="93530" cy="93420"/>
                </a:xfrm>
              </p:grpSpPr>
              <p:sp>
                <p:nvSpPr>
                  <p:cNvPr id="1170" name="Freeform 122">
                    <a:extLst>
                      <a:ext uri="{FF2B5EF4-FFF2-40B4-BE49-F238E27FC236}">
                        <a16:creationId xmlns:a16="http://schemas.microsoft.com/office/drawing/2014/main" id="{1A7DC0C2-2561-0EF5-68CA-A1DE473DA6D1}"/>
                      </a:ext>
                    </a:extLst>
                  </p:cNvPr>
                  <p:cNvSpPr/>
                  <p:nvPr/>
                </p:nvSpPr>
                <p:spPr>
                  <a:xfrm>
                    <a:off x="3753935" y="1758519"/>
                    <a:ext cx="5668" cy="93420"/>
                  </a:xfrm>
                  <a:custGeom>
                    <a:avLst/>
                    <a:gdLst>
                      <a:gd name="connsiteX0" fmla="*/ 506 w 5668"/>
                      <a:gd name="connsiteY0" fmla="*/ 83 h 93420"/>
                      <a:gd name="connsiteX1" fmla="*/ 506 w 5668"/>
                      <a:gd name="connsiteY1" fmla="*/ 93503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506" y="83"/>
                        </a:moveTo>
                        <a:lnTo>
                          <a:pt x="506" y="93503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71" name="Freeform 123">
                    <a:extLst>
                      <a:ext uri="{FF2B5EF4-FFF2-40B4-BE49-F238E27FC236}">
                        <a16:creationId xmlns:a16="http://schemas.microsoft.com/office/drawing/2014/main" id="{32662B43-EDB3-00C3-9681-1164912C27F8}"/>
                      </a:ext>
                    </a:extLst>
                  </p:cNvPr>
                  <p:cNvSpPr/>
                  <p:nvPr/>
                </p:nvSpPr>
                <p:spPr>
                  <a:xfrm>
                    <a:off x="3706887" y="1805513"/>
                    <a:ext cx="93530" cy="5661"/>
                  </a:xfrm>
                  <a:custGeom>
                    <a:avLst/>
                    <a:gdLst>
                      <a:gd name="connsiteX0" fmla="*/ 94037 w 93530"/>
                      <a:gd name="connsiteY0" fmla="*/ 83 h 5661"/>
                      <a:gd name="connsiteX1" fmla="*/ 506 w 93530"/>
                      <a:gd name="connsiteY1" fmla="*/ 83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037" y="83"/>
                        </a:moveTo>
                        <a:lnTo>
                          <a:pt x="506" y="83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62" name="Graphic 17">
                  <a:extLst>
                    <a:ext uri="{FF2B5EF4-FFF2-40B4-BE49-F238E27FC236}">
                      <a16:creationId xmlns:a16="http://schemas.microsoft.com/office/drawing/2014/main" id="{118CBCB3-30BC-BB62-3DD6-2A44D00A430B}"/>
                    </a:ext>
                  </a:extLst>
                </p:cNvPr>
                <p:cNvGrpSpPr/>
                <p:nvPr/>
              </p:nvGrpSpPr>
              <p:grpSpPr>
                <a:xfrm>
                  <a:off x="3753932" y="1783984"/>
                  <a:ext cx="93530" cy="93420"/>
                  <a:chOff x="3753935" y="1783998"/>
                  <a:chExt cx="93530" cy="93420"/>
                </a:xfrm>
              </p:grpSpPr>
              <p:sp>
                <p:nvSpPr>
                  <p:cNvPr id="1168" name="Freeform 125">
                    <a:extLst>
                      <a:ext uri="{FF2B5EF4-FFF2-40B4-BE49-F238E27FC236}">
                        <a16:creationId xmlns:a16="http://schemas.microsoft.com/office/drawing/2014/main" id="{D54B863A-06FC-6259-8C70-1316F87AE442}"/>
                      </a:ext>
                    </a:extLst>
                  </p:cNvPr>
                  <p:cNvSpPr/>
                  <p:nvPr/>
                </p:nvSpPr>
                <p:spPr>
                  <a:xfrm>
                    <a:off x="3800984" y="1783998"/>
                    <a:ext cx="5668" cy="93420"/>
                  </a:xfrm>
                  <a:custGeom>
                    <a:avLst/>
                    <a:gdLst>
                      <a:gd name="connsiteX0" fmla="*/ 515 w 5668"/>
                      <a:gd name="connsiteY0" fmla="*/ 87 h 93420"/>
                      <a:gd name="connsiteX1" fmla="*/ 515 w 5668"/>
                      <a:gd name="connsiteY1" fmla="*/ 93508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515" y="87"/>
                        </a:moveTo>
                        <a:lnTo>
                          <a:pt x="515" y="93508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69" name="Freeform 126">
                    <a:extLst>
                      <a:ext uri="{FF2B5EF4-FFF2-40B4-BE49-F238E27FC236}">
                        <a16:creationId xmlns:a16="http://schemas.microsoft.com/office/drawing/2014/main" id="{A6DAF34C-623D-9D18-63DB-E60B4B6261C7}"/>
                      </a:ext>
                    </a:extLst>
                  </p:cNvPr>
                  <p:cNvSpPr/>
                  <p:nvPr/>
                </p:nvSpPr>
                <p:spPr>
                  <a:xfrm>
                    <a:off x="3753935" y="1830991"/>
                    <a:ext cx="93530" cy="5661"/>
                  </a:xfrm>
                  <a:custGeom>
                    <a:avLst/>
                    <a:gdLst>
                      <a:gd name="connsiteX0" fmla="*/ 94046 w 93530"/>
                      <a:gd name="connsiteY0" fmla="*/ 87 h 5661"/>
                      <a:gd name="connsiteX1" fmla="*/ 515 w 93530"/>
                      <a:gd name="connsiteY1" fmla="*/ 87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046" y="87"/>
                        </a:moveTo>
                        <a:lnTo>
                          <a:pt x="515" y="87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63" name="Graphic 17">
                  <a:extLst>
                    <a:ext uri="{FF2B5EF4-FFF2-40B4-BE49-F238E27FC236}">
                      <a16:creationId xmlns:a16="http://schemas.microsoft.com/office/drawing/2014/main" id="{DD7AB60E-C346-38E6-DB09-64BB62924BC9}"/>
                    </a:ext>
                  </a:extLst>
                </p:cNvPr>
                <p:cNvGrpSpPr/>
                <p:nvPr/>
              </p:nvGrpSpPr>
              <p:grpSpPr>
                <a:xfrm>
                  <a:off x="3811753" y="1813426"/>
                  <a:ext cx="93530" cy="93420"/>
                  <a:chOff x="3811755" y="1813440"/>
                  <a:chExt cx="93530" cy="93420"/>
                </a:xfrm>
              </p:grpSpPr>
              <p:sp>
                <p:nvSpPr>
                  <p:cNvPr id="1166" name="Freeform 128">
                    <a:extLst>
                      <a:ext uri="{FF2B5EF4-FFF2-40B4-BE49-F238E27FC236}">
                        <a16:creationId xmlns:a16="http://schemas.microsoft.com/office/drawing/2014/main" id="{38F7938A-EC87-7BAF-56C9-31036876E72A}"/>
                      </a:ext>
                    </a:extLst>
                  </p:cNvPr>
                  <p:cNvSpPr/>
                  <p:nvPr/>
                </p:nvSpPr>
                <p:spPr>
                  <a:xfrm>
                    <a:off x="3858803" y="1813440"/>
                    <a:ext cx="5668" cy="93420"/>
                  </a:xfrm>
                  <a:custGeom>
                    <a:avLst/>
                    <a:gdLst>
                      <a:gd name="connsiteX0" fmla="*/ 525 w 5668"/>
                      <a:gd name="connsiteY0" fmla="*/ 93 h 93420"/>
                      <a:gd name="connsiteX1" fmla="*/ 525 w 5668"/>
                      <a:gd name="connsiteY1" fmla="*/ 93513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525" y="93"/>
                        </a:moveTo>
                        <a:lnTo>
                          <a:pt x="525" y="93513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67" name="Freeform 129">
                    <a:extLst>
                      <a:ext uri="{FF2B5EF4-FFF2-40B4-BE49-F238E27FC236}">
                        <a16:creationId xmlns:a16="http://schemas.microsoft.com/office/drawing/2014/main" id="{60020300-DC92-EE6B-7E6D-C232A2B513DE}"/>
                      </a:ext>
                    </a:extLst>
                  </p:cNvPr>
                  <p:cNvSpPr/>
                  <p:nvPr/>
                </p:nvSpPr>
                <p:spPr>
                  <a:xfrm>
                    <a:off x="3811755" y="1860433"/>
                    <a:ext cx="93530" cy="5661"/>
                  </a:xfrm>
                  <a:custGeom>
                    <a:avLst/>
                    <a:gdLst>
                      <a:gd name="connsiteX0" fmla="*/ 94056 w 93530"/>
                      <a:gd name="connsiteY0" fmla="*/ 93 h 5661"/>
                      <a:gd name="connsiteX1" fmla="*/ 525 w 93530"/>
                      <a:gd name="connsiteY1" fmla="*/ 93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056" y="93"/>
                        </a:moveTo>
                        <a:lnTo>
                          <a:pt x="525" y="93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64" name="Graphic 17">
                  <a:extLst>
                    <a:ext uri="{FF2B5EF4-FFF2-40B4-BE49-F238E27FC236}">
                      <a16:creationId xmlns:a16="http://schemas.microsoft.com/office/drawing/2014/main" id="{83ECA9DD-3CBA-80BF-BACE-23F12C719B02}"/>
                    </a:ext>
                  </a:extLst>
                </p:cNvPr>
                <p:cNvGrpSpPr/>
                <p:nvPr/>
              </p:nvGrpSpPr>
              <p:grpSpPr>
                <a:xfrm>
                  <a:off x="3811753" y="1842866"/>
                  <a:ext cx="93530" cy="93420"/>
                  <a:chOff x="3811755" y="1842881"/>
                  <a:chExt cx="93530" cy="93420"/>
                </a:xfrm>
              </p:grpSpPr>
              <p:sp>
                <p:nvSpPr>
                  <p:cNvPr id="1164" name="Freeform 131">
                    <a:extLst>
                      <a:ext uri="{FF2B5EF4-FFF2-40B4-BE49-F238E27FC236}">
                        <a16:creationId xmlns:a16="http://schemas.microsoft.com/office/drawing/2014/main" id="{E0EB71FD-BD29-E57B-6D54-0163837239F2}"/>
                      </a:ext>
                    </a:extLst>
                  </p:cNvPr>
                  <p:cNvSpPr/>
                  <p:nvPr/>
                </p:nvSpPr>
                <p:spPr>
                  <a:xfrm>
                    <a:off x="3858803" y="1842881"/>
                    <a:ext cx="5668" cy="93420"/>
                  </a:xfrm>
                  <a:custGeom>
                    <a:avLst/>
                    <a:gdLst>
                      <a:gd name="connsiteX0" fmla="*/ 525 w 5668"/>
                      <a:gd name="connsiteY0" fmla="*/ 98 h 93420"/>
                      <a:gd name="connsiteX1" fmla="*/ 525 w 5668"/>
                      <a:gd name="connsiteY1" fmla="*/ 93518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525" y="98"/>
                        </a:moveTo>
                        <a:lnTo>
                          <a:pt x="525" y="93518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65" name="Freeform 132">
                    <a:extLst>
                      <a:ext uri="{FF2B5EF4-FFF2-40B4-BE49-F238E27FC236}">
                        <a16:creationId xmlns:a16="http://schemas.microsoft.com/office/drawing/2014/main" id="{80A77546-665B-53E8-9B61-27CCFD3D0B54}"/>
                      </a:ext>
                    </a:extLst>
                  </p:cNvPr>
                  <p:cNvSpPr/>
                  <p:nvPr/>
                </p:nvSpPr>
                <p:spPr>
                  <a:xfrm>
                    <a:off x="3811755" y="1889875"/>
                    <a:ext cx="93530" cy="5661"/>
                  </a:xfrm>
                  <a:custGeom>
                    <a:avLst/>
                    <a:gdLst>
                      <a:gd name="connsiteX0" fmla="*/ 94056 w 93530"/>
                      <a:gd name="connsiteY0" fmla="*/ 98 h 5661"/>
                      <a:gd name="connsiteX1" fmla="*/ 525 w 93530"/>
                      <a:gd name="connsiteY1" fmla="*/ 98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056" y="98"/>
                        </a:moveTo>
                        <a:lnTo>
                          <a:pt x="525" y="98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65" name="Graphic 17">
                  <a:extLst>
                    <a:ext uri="{FF2B5EF4-FFF2-40B4-BE49-F238E27FC236}">
                      <a16:creationId xmlns:a16="http://schemas.microsoft.com/office/drawing/2014/main" id="{3FCAED23-A0E8-E0CF-ED2C-1C1C08A7703C}"/>
                    </a:ext>
                  </a:extLst>
                </p:cNvPr>
                <p:cNvGrpSpPr/>
                <p:nvPr/>
              </p:nvGrpSpPr>
              <p:grpSpPr>
                <a:xfrm>
                  <a:off x="3826491" y="1918736"/>
                  <a:ext cx="93530" cy="93420"/>
                  <a:chOff x="3826493" y="1918750"/>
                  <a:chExt cx="93530" cy="93420"/>
                </a:xfrm>
              </p:grpSpPr>
              <p:sp>
                <p:nvSpPr>
                  <p:cNvPr id="1162" name="Freeform 134">
                    <a:extLst>
                      <a:ext uri="{FF2B5EF4-FFF2-40B4-BE49-F238E27FC236}">
                        <a16:creationId xmlns:a16="http://schemas.microsoft.com/office/drawing/2014/main" id="{2C9DE894-10C3-2036-1473-ACEB619FB91D}"/>
                      </a:ext>
                    </a:extLst>
                  </p:cNvPr>
                  <p:cNvSpPr/>
                  <p:nvPr/>
                </p:nvSpPr>
                <p:spPr>
                  <a:xfrm>
                    <a:off x="3873542" y="1918750"/>
                    <a:ext cx="5668" cy="93420"/>
                  </a:xfrm>
                  <a:custGeom>
                    <a:avLst/>
                    <a:gdLst>
                      <a:gd name="connsiteX0" fmla="*/ 528 w 5668"/>
                      <a:gd name="connsiteY0" fmla="*/ 111 h 93420"/>
                      <a:gd name="connsiteX1" fmla="*/ 528 w 5668"/>
                      <a:gd name="connsiteY1" fmla="*/ 93532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528" y="111"/>
                        </a:moveTo>
                        <a:lnTo>
                          <a:pt x="528" y="93532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63" name="Freeform 135">
                    <a:extLst>
                      <a:ext uri="{FF2B5EF4-FFF2-40B4-BE49-F238E27FC236}">
                        <a16:creationId xmlns:a16="http://schemas.microsoft.com/office/drawing/2014/main" id="{BB9EAAB7-D47C-4E27-1135-B8D58B864056}"/>
                      </a:ext>
                    </a:extLst>
                  </p:cNvPr>
                  <p:cNvSpPr/>
                  <p:nvPr/>
                </p:nvSpPr>
                <p:spPr>
                  <a:xfrm>
                    <a:off x="3826493" y="1965744"/>
                    <a:ext cx="93530" cy="5661"/>
                  </a:xfrm>
                  <a:custGeom>
                    <a:avLst/>
                    <a:gdLst>
                      <a:gd name="connsiteX0" fmla="*/ 94058 w 93530"/>
                      <a:gd name="connsiteY0" fmla="*/ 111 h 5661"/>
                      <a:gd name="connsiteX1" fmla="*/ 528 w 93530"/>
                      <a:gd name="connsiteY1" fmla="*/ 111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058" y="111"/>
                        </a:moveTo>
                        <a:lnTo>
                          <a:pt x="528" y="111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66" name="Graphic 17">
                  <a:extLst>
                    <a:ext uri="{FF2B5EF4-FFF2-40B4-BE49-F238E27FC236}">
                      <a16:creationId xmlns:a16="http://schemas.microsoft.com/office/drawing/2014/main" id="{C949926A-94B5-FD85-2C5D-8D7F57BBA0EB}"/>
                    </a:ext>
                  </a:extLst>
                </p:cNvPr>
                <p:cNvGrpSpPr/>
                <p:nvPr/>
              </p:nvGrpSpPr>
              <p:grpSpPr>
                <a:xfrm>
                  <a:off x="3841229" y="1950442"/>
                  <a:ext cx="93530" cy="93420"/>
                  <a:chOff x="3841231" y="1950457"/>
                  <a:chExt cx="93530" cy="93420"/>
                </a:xfrm>
              </p:grpSpPr>
              <p:sp>
                <p:nvSpPr>
                  <p:cNvPr id="1160" name="Freeform 137">
                    <a:extLst>
                      <a:ext uri="{FF2B5EF4-FFF2-40B4-BE49-F238E27FC236}">
                        <a16:creationId xmlns:a16="http://schemas.microsoft.com/office/drawing/2014/main" id="{C28C0212-2571-6306-D599-D02F84B65E98}"/>
                      </a:ext>
                    </a:extLst>
                  </p:cNvPr>
                  <p:cNvSpPr/>
                  <p:nvPr/>
                </p:nvSpPr>
                <p:spPr>
                  <a:xfrm>
                    <a:off x="3888280" y="1950457"/>
                    <a:ext cx="5668" cy="93420"/>
                  </a:xfrm>
                  <a:custGeom>
                    <a:avLst/>
                    <a:gdLst>
                      <a:gd name="connsiteX0" fmla="*/ 530 w 5668"/>
                      <a:gd name="connsiteY0" fmla="*/ 117 h 93420"/>
                      <a:gd name="connsiteX1" fmla="*/ 530 w 5668"/>
                      <a:gd name="connsiteY1" fmla="*/ 93537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530" y="117"/>
                        </a:moveTo>
                        <a:lnTo>
                          <a:pt x="530" y="93537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61" name="Freeform 138">
                    <a:extLst>
                      <a:ext uri="{FF2B5EF4-FFF2-40B4-BE49-F238E27FC236}">
                        <a16:creationId xmlns:a16="http://schemas.microsoft.com/office/drawing/2014/main" id="{16F7D38F-70B5-CE8E-ABB0-E0BDA8114B68}"/>
                      </a:ext>
                    </a:extLst>
                  </p:cNvPr>
                  <p:cNvSpPr/>
                  <p:nvPr/>
                </p:nvSpPr>
                <p:spPr>
                  <a:xfrm>
                    <a:off x="3841231" y="1997450"/>
                    <a:ext cx="93530" cy="5661"/>
                  </a:xfrm>
                  <a:custGeom>
                    <a:avLst/>
                    <a:gdLst>
                      <a:gd name="connsiteX0" fmla="*/ 94061 w 93530"/>
                      <a:gd name="connsiteY0" fmla="*/ 117 h 5661"/>
                      <a:gd name="connsiteX1" fmla="*/ 530 w 93530"/>
                      <a:gd name="connsiteY1" fmla="*/ 117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061" y="117"/>
                        </a:moveTo>
                        <a:lnTo>
                          <a:pt x="530" y="117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67" name="Graphic 17">
                  <a:extLst>
                    <a:ext uri="{FF2B5EF4-FFF2-40B4-BE49-F238E27FC236}">
                      <a16:creationId xmlns:a16="http://schemas.microsoft.com/office/drawing/2014/main" id="{AD752342-BA65-0578-7070-B65B93630BDD}"/>
                    </a:ext>
                  </a:extLst>
                </p:cNvPr>
                <p:cNvGrpSpPr/>
                <p:nvPr/>
              </p:nvGrpSpPr>
              <p:grpSpPr>
                <a:xfrm>
                  <a:off x="4137693" y="2172951"/>
                  <a:ext cx="93530" cy="93420"/>
                  <a:chOff x="4137695" y="2172968"/>
                  <a:chExt cx="93530" cy="93420"/>
                </a:xfrm>
              </p:grpSpPr>
              <p:sp>
                <p:nvSpPr>
                  <p:cNvPr id="1158" name="Freeform 140">
                    <a:extLst>
                      <a:ext uri="{FF2B5EF4-FFF2-40B4-BE49-F238E27FC236}">
                        <a16:creationId xmlns:a16="http://schemas.microsoft.com/office/drawing/2014/main" id="{EC8BEF57-BD47-0669-AE97-1C77888606C7}"/>
                      </a:ext>
                    </a:extLst>
                  </p:cNvPr>
                  <p:cNvSpPr/>
                  <p:nvPr/>
                </p:nvSpPr>
                <p:spPr>
                  <a:xfrm>
                    <a:off x="4184744" y="2172968"/>
                    <a:ext cx="5668" cy="93420"/>
                  </a:xfrm>
                  <a:custGeom>
                    <a:avLst/>
                    <a:gdLst>
                      <a:gd name="connsiteX0" fmla="*/ 582 w 5668"/>
                      <a:gd name="connsiteY0" fmla="*/ 156 h 93420"/>
                      <a:gd name="connsiteX1" fmla="*/ 582 w 5668"/>
                      <a:gd name="connsiteY1" fmla="*/ 93577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582" y="156"/>
                        </a:moveTo>
                        <a:lnTo>
                          <a:pt x="582" y="93577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59" name="Freeform 141">
                    <a:extLst>
                      <a:ext uri="{FF2B5EF4-FFF2-40B4-BE49-F238E27FC236}">
                        <a16:creationId xmlns:a16="http://schemas.microsoft.com/office/drawing/2014/main" id="{8A3AE3AC-A429-1DB8-0970-D9AEF979F51C}"/>
                      </a:ext>
                    </a:extLst>
                  </p:cNvPr>
                  <p:cNvSpPr/>
                  <p:nvPr/>
                </p:nvSpPr>
                <p:spPr>
                  <a:xfrm>
                    <a:off x="4137695" y="2219961"/>
                    <a:ext cx="93530" cy="5661"/>
                  </a:xfrm>
                  <a:custGeom>
                    <a:avLst/>
                    <a:gdLst>
                      <a:gd name="connsiteX0" fmla="*/ 94113 w 93530"/>
                      <a:gd name="connsiteY0" fmla="*/ 156 h 5661"/>
                      <a:gd name="connsiteX1" fmla="*/ 582 w 93530"/>
                      <a:gd name="connsiteY1" fmla="*/ 156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13" y="156"/>
                        </a:moveTo>
                        <a:lnTo>
                          <a:pt x="582" y="156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68" name="Graphic 17">
                  <a:extLst>
                    <a:ext uri="{FF2B5EF4-FFF2-40B4-BE49-F238E27FC236}">
                      <a16:creationId xmlns:a16="http://schemas.microsoft.com/office/drawing/2014/main" id="{7EB3D9A4-140C-E922-B84F-A35EDB9CED62}"/>
                    </a:ext>
                  </a:extLst>
                </p:cNvPr>
                <p:cNvGrpSpPr/>
                <p:nvPr/>
              </p:nvGrpSpPr>
              <p:grpSpPr>
                <a:xfrm>
                  <a:off x="4137693" y="2226739"/>
                  <a:ext cx="93530" cy="93420"/>
                  <a:chOff x="4137695" y="2226755"/>
                  <a:chExt cx="93530" cy="93420"/>
                </a:xfrm>
              </p:grpSpPr>
              <p:sp>
                <p:nvSpPr>
                  <p:cNvPr id="1156" name="Freeform 143">
                    <a:extLst>
                      <a:ext uri="{FF2B5EF4-FFF2-40B4-BE49-F238E27FC236}">
                        <a16:creationId xmlns:a16="http://schemas.microsoft.com/office/drawing/2014/main" id="{090767AD-89C3-2D23-A61A-2ECB1D1A3C07}"/>
                      </a:ext>
                    </a:extLst>
                  </p:cNvPr>
                  <p:cNvSpPr/>
                  <p:nvPr/>
                </p:nvSpPr>
                <p:spPr>
                  <a:xfrm>
                    <a:off x="4184744" y="2226755"/>
                    <a:ext cx="5668" cy="93420"/>
                  </a:xfrm>
                  <a:custGeom>
                    <a:avLst/>
                    <a:gdLst>
                      <a:gd name="connsiteX0" fmla="*/ 582 w 5668"/>
                      <a:gd name="connsiteY0" fmla="*/ 166 h 93420"/>
                      <a:gd name="connsiteX1" fmla="*/ 582 w 5668"/>
                      <a:gd name="connsiteY1" fmla="*/ 93586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582" y="166"/>
                        </a:moveTo>
                        <a:lnTo>
                          <a:pt x="582" y="93586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57" name="Freeform 144">
                    <a:extLst>
                      <a:ext uri="{FF2B5EF4-FFF2-40B4-BE49-F238E27FC236}">
                        <a16:creationId xmlns:a16="http://schemas.microsoft.com/office/drawing/2014/main" id="{A0A29396-8DFC-9F91-2F50-07F27FFA984A}"/>
                      </a:ext>
                    </a:extLst>
                  </p:cNvPr>
                  <p:cNvSpPr/>
                  <p:nvPr/>
                </p:nvSpPr>
                <p:spPr>
                  <a:xfrm>
                    <a:off x="4137695" y="2273749"/>
                    <a:ext cx="93530" cy="5661"/>
                  </a:xfrm>
                  <a:custGeom>
                    <a:avLst/>
                    <a:gdLst>
                      <a:gd name="connsiteX0" fmla="*/ 94113 w 93530"/>
                      <a:gd name="connsiteY0" fmla="*/ 166 h 5661"/>
                      <a:gd name="connsiteX1" fmla="*/ 582 w 93530"/>
                      <a:gd name="connsiteY1" fmla="*/ 166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13" y="166"/>
                        </a:moveTo>
                        <a:lnTo>
                          <a:pt x="582" y="166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69" name="Graphic 17">
                  <a:extLst>
                    <a:ext uri="{FF2B5EF4-FFF2-40B4-BE49-F238E27FC236}">
                      <a16:creationId xmlns:a16="http://schemas.microsoft.com/office/drawing/2014/main" id="{FE2B5741-FD1A-4FD1-8229-186AA84704CF}"/>
                    </a:ext>
                  </a:extLst>
                </p:cNvPr>
                <p:cNvGrpSpPr/>
                <p:nvPr/>
              </p:nvGrpSpPr>
              <p:grpSpPr>
                <a:xfrm>
                  <a:off x="4137693" y="2258444"/>
                  <a:ext cx="93530" cy="93420"/>
                  <a:chOff x="4137695" y="2258462"/>
                  <a:chExt cx="93530" cy="93420"/>
                </a:xfrm>
              </p:grpSpPr>
              <p:sp>
                <p:nvSpPr>
                  <p:cNvPr id="1154" name="Freeform 146">
                    <a:extLst>
                      <a:ext uri="{FF2B5EF4-FFF2-40B4-BE49-F238E27FC236}">
                        <a16:creationId xmlns:a16="http://schemas.microsoft.com/office/drawing/2014/main" id="{87039994-F04F-8C90-4E83-268E68711BBA}"/>
                      </a:ext>
                    </a:extLst>
                  </p:cNvPr>
                  <p:cNvSpPr/>
                  <p:nvPr/>
                </p:nvSpPr>
                <p:spPr>
                  <a:xfrm>
                    <a:off x="4184744" y="2258462"/>
                    <a:ext cx="5668" cy="93420"/>
                  </a:xfrm>
                  <a:custGeom>
                    <a:avLst/>
                    <a:gdLst>
                      <a:gd name="connsiteX0" fmla="*/ 582 w 5668"/>
                      <a:gd name="connsiteY0" fmla="*/ 171 h 93420"/>
                      <a:gd name="connsiteX1" fmla="*/ 582 w 5668"/>
                      <a:gd name="connsiteY1" fmla="*/ 93592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582" y="171"/>
                        </a:moveTo>
                        <a:lnTo>
                          <a:pt x="582" y="93592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55" name="Freeform 147">
                    <a:extLst>
                      <a:ext uri="{FF2B5EF4-FFF2-40B4-BE49-F238E27FC236}">
                        <a16:creationId xmlns:a16="http://schemas.microsoft.com/office/drawing/2014/main" id="{14F1F611-B1AD-A054-0DC8-A394FBA9D591}"/>
                      </a:ext>
                    </a:extLst>
                  </p:cNvPr>
                  <p:cNvSpPr/>
                  <p:nvPr/>
                </p:nvSpPr>
                <p:spPr>
                  <a:xfrm>
                    <a:off x="4137695" y="2305455"/>
                    <a:ext cx="93530" cy="5661"/>
                  </a:xfrm>
                  <a:custGeom>
                    <a:avLst/>
                    <a:gdLst>
                      <a:gd name="connsiteX0" fmla="*/ 94113 w 93530"/>
                      <a:gd name="connsiteY0" fmla="*/ 171 h 5661"/>
                      <a:gd name="connsiteX1" fmla="*/ 582 w 93530"/>
                      <a:gd name="connsiteY1" fmla="*/ 171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13" y="171"/>
                        </a:moveTo>
                        <a:lnTo>
                          <a:pt x="582" y="171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70" name="Graphic 17">
                  <a:extLst>
                    <a:ext uri="{FF2B5EF4-FFF2-40B4-BE49-F238E27FC236}">
                      <a16:creationId xmlns:a16="http://schemas.microsoft.com/office/drawing/2014/main" id="{DDA25441-1D6A-B520-6C36-998C17EDF8EF}"/>
                    </a:ext>
                  </a:extLst>
                </p:cNvPr>
                <p:cNvGrpSpPr/>
                <p:nvPr/>
              </p:nvGrpSpPr>
              <p:grpSpPr>
                <a:xfrm>
                  <a:off x="4162068" y="2282224"/>
                  <a:ext cx="93530" cy="93420"/>
                  <a:chOff x="4162070" y="2282242"/>
                  <a:chExt cx="93530" cy="93420"/>
                </a:xfrm>
              </p:grpSpPr>
              <p:sp>
                <p:nvSpPr>
                  <p:cNvPr id="1152" name="Freeform 149">
                    <a:extLst>
                      <a:ext uri="{FF2B5EF4-FFF2-40B4-BE49-F238E27FC236}">
                        <a16:creationId xmlns:a16="http://schemas.microsoft.com/office/drawing/2014/main" id="{BD97821F-7215-618B-777B-DC39B629D10D}"/>
                      </a:ext>
                    </a:extLst>
                  </p:cNvPr>
                  <p:cNvSpPr/>
                  <p:nvPr/>
                </p:nvSpPr>
                <p:spPr>
                  <a:xfrm>
                    <a:off x="4209119" y="2282242"/>
                    <a:ext cx="5668" cy="93420"/>
                  </a:xfrm>
                  <a:custGeom>
                    <a:avLst/>
                    <a:gdLst>
                      <a:gd name="connsiteX0" fmla="*/ 587 w 5668"/>
                      <a:gd name="connsiteY0" fmla="*/ 175 h 93420"/>
                      <a:gd name="connsiteX1" fmla="*/ 587 w 5668"/>
                      <a:gd name="connsiteY1" fmla="*/ 93596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587" y="175"/>
                        </a:moveTo>
                        <a:lnTo>
                          <a:pt x="587" y="93596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53" name="Freeform 150">
                    <a:extLst>
                      <a:ext uri="{FF2B5EF4-FFF2-40B4-BE49-F238E27FC236}">
                        <a16:creationId xmlns:a16="http://schemas.microsoft.com/office/drawing/2014/main" id="{B3E86119-6AF3-E556-F2D6-7E43967DF916}"/>
                      </a:ext>
                    </a:extLst>
                  </p:cNvPr>
                  <p:cNvSpPr/>
                  <p:nvPr/>
                </p:nvSpPr>
                <p:spPr>
                  <a:xfrm>
                    <a:off x="4162070" y="2329235"/>
                    <a:ext cx="93530" cy="5661"/>
                  </a:xfrm>
                  <a:custGeom>
                    <a:avLst/>
                    <a:gdLst>
                      <a:gd name="connsiteX0" fmla="*/ 94118 w 93530"/>
                      <a:gd name="connsiteY0" fmla="*/ 175 h 5661"/>
                      <a:gd name="connsiteX1" fmla="*/ 587 w 93530"/>
                      <a:gd name="connsiteY1" fmla="*/ 175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18" y="175"/>
                        </a:moveTo>
                        <a:lnTo>
                          <a:pt x="587" y="175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71" name="Graphic 17">
                  <a:extLst>
                    <a:ext uri="{FF2B5EF4-FFF2-40B4-BE49-F238E27FC236}">
                      <a16:creationId xmlns:a16="http://schemas.microsoft.com/office/drawing/2014/main" id="{CFDFBC8A-CD84-2967-02AA-DE2E008779B7}"/>
                    </a:ext>
                  </a:extLst>
                </p:cNvPr>
                <p:cNvGrpSpPr/>
                <p:nvPr/>
              </p:nvGrpSpPr>
              <p:grpSpPr>
                <a:xfrm>
                  <a:off x="4200613" y="2341106"/>
                  <a:ext cx="93530" cy="93420"/>
                  <a:chOff x="4200616" y="2341125"/>
                  <a:chExt cx="93530" cy="93420"/>
                </a:xfrm>
              </p:grpSpPr>
              <p:sp>
                <p:nvSpPr>
                  <p:cNvPr id="1150" name="Freeform 152">
                    <a:extLst>
                      <a:ext uri="{FF2B5EF4-FFF2-40B4-BE49-F238E27FC236}">
                        <a16:creationId xmlns:a16="http://schemas.microsoft.com/office/drawing/2014/main" id="{BAD12790-8275-BAD4-C63F-FF54C539CF3C}"/>
                      </a:ext>
                    </a:extLst>
                  </p:cNvPr>
                  <p:cNvSpPr/>
                  <p:nvPr/>
                </p:nvSpPr>
                <p:spPr>
                  <a:xfrm>
                    <a:off x="4247665" y="2341125"/>
                    <a:ext cx="5668" cy="93420"/>
                  </a:xfrm>
                  <a:custGeom>
                    <a:avLst/>
                    <a:gdLst>
                      <a:gd name="connsiteX0" fmla="*/ 594 w 5668"/>
                      <a:gd name="connsiteY0" fmla="*/ 186 h 93420"/>
                      <a:gd name="connsiteX1" fmla="*/ 594 w 5668"/>
                      <a:gd name="connsiteY1" fmla="*/ 93606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594" y="186"/>
                        </a:moveTo>
                        <a:lnTo>
                          <a:pt x="594" y="93606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51" name="Freeform 153">
                    <a:extLst>
                      <a:ext uri="{FF2B5EF4-FFF2-40B4-BE49-F238E27FC236}">
                        <a16:creationId xmlns:a16="http://schemas.microsoft.com/office/drawing/2014/main" id="{4ACB352F-3B29-1E15-11B9-0C0F34633090}"/>
                      </a:ext>
                    </a:extLst>
                  </p:cNvPr>
                  <p:cNvSpPr/>
                  <p:nvPr/>
                </p:nvSpPr>
                <p:spPr>
                  <a:xfrm>
                    <a:off x="4200616" y="2388118"/>
                    <a:ext cx="93530" cy="5661"/>
                  </a:xfrm>
                  <a:custGeom>
                    <a:avLst/>
                    <a:gdLst>
                      <a:gd name="connsiteX0" fmla="*/ 94124 w 93530"/>
                      <a:gd name="connsiteY0" fmla="*/ 186 h 5661"/>
                      <a:gd name="connsiteX1" fmla="*/ 594 w 93530"/>
                      <a:gd name="connsiteY1" fmla="*/ 186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24" y="186"/>
                        </a:moveTo>
                        <a:lnTo>
                          <a:pt x="594" y="186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72" name="Graphic 17">
                  <a:extLst>
                    <a:ext uri="{FF2B5EF4-FFF2-40B4-BE49-F238E27FC236}">
                      <a16:creationId xmlns:a16="http://schemas.microsoft.com/office/drawing/2014/main" id="{6F0E7B6E-2C45-BCB6-F071-1DD1AA680D5D}"/>
                    </a:ext>
                  </a:extLst>
                </p:cNvPr>
                <p:cNvGrpSpPr/>
                <p:nvPr/>
              </p:nvGrpSpPr>
              <p:grpSpPr>
                <a:xfrm>
                  <a:off x="4268635" y="2458871"/>
                  <a:ext cx="93530" cy="93420"/>
                  <a:chOff x="4268639" y="2458892"/>
                  <a:chExt cx="93530" cy="93420"/>
                </a:xfrm>
              </p:grpSpPr>
              <p:sp>
                <p:nvSpPr>
                  <p:cNvPr id="1148" name="Freeform 155">
                    <a:extLst>
                      <a:ext uri="{FF2B5EF4-FFF2-40B4-BE49-F238E27FC236}">
                        <a16:creationId xmlns:a16="http://schemas.microsoft.com/office/drawing/2014/main" id="{912E3B56-7A24-B2B2-E944-E005762C2645}"/>
                      </a:ext>
                    </a:extLst>
                  </p:cNvPr>
                  <p:cNvSpPr/>
                  <p:nvPr/>
                </p:nvSpPr>
                <p:spPr>
                  <a:xfrm>
                    <a:off x="4315687" y="2458892"/>
                    <a:ext cx="5668" cy="93420"/>
                  </a:xfrm>
                  <a:custGeom>
                    <a:avLst/>
                    <a:gdLst>
                      <a:gd name="connsiteX0" fmla="*/ 606 w 5668"/>
                      <a:gd name="connsiteY0" fmla="*/ 207 h 93420"/>
                      <a:gd name="connsiteX1" fmla="*/ 606 w 5668"/>
                      <a:gd name="connsiteY1" fmla="*/ 93627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06" y="207"/>
                        </a:moveTo>
                        <a:lnTo>
                          <a:pt x="606" y="93627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49" name="Freeform 156">
                    <a:extLst>
                      <a:ext uri="{FF2B5EF4-FFF2-40B4-BE49-F238E27FC236}">
                        <a16:creationId xmlns:a16="http://schemas.microsoft.com/office/drawing/2014/main" id="{F1FEF1F5-11E4-D4FC-3317-171805C670FF}"/>
                      </a:ext>
                    </a:extLst>
                  </p:cNvPr>
                  <p:cNvSpPr/>
                  <p:nvPr/>
                </p:nvSpPr>
                <p:spPr>
                  <a:xfrm>
                    <a:off x="4268639" y="2505885"/>
                    <a:ext cx="93530" cy="5661"/>
                  </a:xfrm>
                  <a:custGeom>
                    <a:avLst/>
                    <a:gdLst>
                      <a:gd name="connsiteX0" fmla="*/ 94136 w 93530"/>
                      <a:gd name="connsiteY0" fmla="*/ 207 h 5661"/>
                      <a:gd name="connsiteX1" fmla="*/ 606 w 93530"/>
                      <a:gd name="connsiteY1" fmla="*/ 207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36" y="207"/>
                        </a:moveTo>
                        <a:lnTo>
                          <a:pt x="606" y="207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73" name="Graphic 17">
                  <a:extLst>
                    <a:ext uri="{FF2B5EF4-FFF2-40B4-BE49-F238E27FC236}">
                      <a16:creationId xmlns:a16="http://schemas.microsoft.com/office/drawing/2014/main" id="{119E48A6-C8BB-F27F-DFDB-9E9627FF3965}"/>
                    </a:ext>
                  </a:extLst>
                </p:cNvPr>
                <p:cNvGrpSpPr/>
                <p:nvPr/>
              </p:nvGrpSpPr>
              <p:grpSpPr>
                <a:xfrm>
                  <a:off x="4432456" y="2521151"/>
                  <a:ext cx="93530" cy="93420"/>
                  <a:chOff x="4432459" y="2521172"/>
                  <a:chExt cx="93530" cy="93420"/>
                </a:xfrm>
              </p:grpSpPr>
              <p:sp>
                <p:nvSpPr>
                  <p:cNvPr id="1146" name="Freeform 158">
                    <a:extLst>
                      <a:ext uri="{FF2B5EF4-FFF2-40B4-BE49-F238E27FC236}">
                        <a16:creationId xmlns:a16="http://schemas.microsoft.com/office/drawing/2014/main" id="{553F122E-A121-403F-DEA3-512D220802A9}"/>
                      </a:ext>
                    </a:extLst>
                  </p:cNvPr>
                  <p:cNvSpPr/>
                  <p:nvPr/>
                </p:nvSpPr>
                <p:spPr>
                  <a:xfrm>
                    <a:off x="4479508" y="2521172"/>
                    <a:ext cx="5668" cy="93420"/>
                  </a:xfrm>
                  <a:custGeom>
                    <a:avLst/>
                    <a:gdLst>
                      <a:gd name="connsiteX0" fmla="*/ 634 w 5668"/>
                      <a:gd name="connsiteY0" fmla="*/ 218 h 93420"/>
                      <a:gd name="connsiteX1" fmla="*/ 634 w 5668"/>
                      <a:gd name="connsiteY1" fmla="*/ 93638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34" y="218"/>
                        </a:moveTo>
                        <a:lnTo>
                          <a:pt x="634" y="93638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47" name="Freeform 159">
                    <a:extLst>
                      <a:ext uri="{FF2B5EF4-FFF2-40B4-BE49-F238E27FC236}">
                        <a16:creationId xmlns:a16="http://schemas.microsoft.com/office/drawing/2014/main" id="{47EBEAB4-21D0-959A-0104-0AFA1C36B2B2}"/>
                      </a:ext>
                    </a:extLst>
                  </p:cNvPr>
                  <p:cNvSpPr/>
                  <p:nvPr/>
                </p:nvSpPr>
                <p:spPr>
                  <a:xfrm>
                    <a:off x="4432459" y="2568165"/>
                    <a:ext cx="93530" cy="5661"/>
                  </a:xfrm>
                  <a:custGeom>
                    <a:avLst/>
                    <a:gdLst>
                      <a:gd name="connsiteX0" fmla="*/ 94165 w 93530"/>
                      <a:gd name="connsiteY0" fmla="*/ 218 h 5661"/>
                      <a:gd name="connsiteX1" fmla="*/ 634 w 93530"/>
                      <a:gd name="connsiteY1" fmla="*/ 218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65" y="218"/>
                        </a:moveTo>
                        <a:lnTo>
                          <a:pt x="634" y="218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74" name="Graphic 17">
                  <a:extLst>
                    <a:ext uri="{FF2B5EF4-FFF2-40B4-BE49-F238E27FC236}">
                      <a16:creationId xmlns:a16="http://schemas.microsoft.com/office/drawing/2014/main" id="{21D9BBD2-9D15-96D8-E021-330C4B3F23D1}"/>
                    </a:ext>
                  </a:extLst>
                </p:cNvPr>
                <p:cNvGrpSpPr/>
                <p:nvPr/>
              </p:nvGrpSpPr>
              <p:grpSpPr>
                <a:xfrm>
                  <a:off x="4448894" y="2556822"/>
                  <a:ext cx="93530" cy="93420"/>
                  <a:chOff x="4448898" y="2556842"/>
                  <a:chExt cx="93530" cy="93420"/>
                </a:xfrm>
              </p:grpSpPr>
              <p:sp>
                <p:nvSpPr>
                  <p:cNvPr id="1144" name="Freeform 161">
                    <a:extLst>
                      <a:ext uri="{FF2B5EF4-FFF2-40B4-BE49-F238E27FC236}">
                        <a16:creationId xmlns:a16="http://schemas.microsoft.com/office/drawing/2014/main" id="{94C67399-6D30-8D0A-DD60-B6D86C76BBC5}"/>
                      </a:ext>
                    </a:extLst>
                  </p:cNvPr>
                  <p:cNvSpPr/>
                  <p:nvPr/>
                </p:nvSpPr>
                <p:spPr>
                  <a:xfrm>
                    <a:off x="4495947" y="2556842"/>
                    <a:ext cx="5668" cy="93420"/>
                  </a:xfrm>
                  <a:custGeom>
                    <a:avLst/>
                    <a:gdLst>
                      <a:gd name="connsiteX0" fmla="*/ 637 w 5668"/>
                      <a:gd name="connsiteY0" fmla="*/ 224 h 93420"/>
                      <a:gd name="connsiteX1" fmla="*/ 637 w 5668"/>
                      <a:gd name="connsiteY1" fmla="*/ 93644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37" y="224"/>
                        </a:moveTo>
                        <a:lnTo>
                          <a:pt x="637" y="93644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45" name="Freeform 162">
                    <a:extLst>
                      <a:ext uri="{FF2B5EF4-FFF2-40B4-BE49-F238E27FC236}">
                        <a16:creationId xmlns:a16="http://schemas.microsoft.com/office/drawing/2014/main" id="{16057641-7C7C-0887-6AA4-9F07B8375393}"/>
                      </a:ext>
                    </a:extLst>
                  </p:cNvPr>
                  <p:cNvSpPr/>
                  <p:nvPr/>
                </p:nvSpPr>
                <p:spPr>
                  <a:xfrm>
                    <a:off x="4448898" y="2603835"/>
                    <a:ext cx="93530" cy="5661"/>
                  </a:xfrm>
                  <a:custGeom>
                    <a:avLst/>
                    <a:gdLst>
                      <a:gd name="connsiteX0" fmla="*/ 94168 w 93530"/>
                      <a:gd name="connsiteY0" fmla="*/ 224 h 5661"/>
                      <a:gd name="connsiteX1" fmla="*/ 637 w 93530"/>
                      <a:gd name="connsiteY1" fmla="*/ 224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68" y="224"/>
                        </a:moveTo>
                        <a:lnTo>
                          <a:pt x="637" y="224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75" name="Graphic 17">
                  <a:extLst>
                    <a:ext uri="{FF2B5EF4-FFF2-40B4-BE49-F238E27FC236}">
                      <a16:creationId xmlns:a16="http://schemas.microsoft.com/office/drawing/2014/main" id="{58D87C0B-676E-2B7A-9197-56CAE9CE976A}"/>
                    </a:ext>
                  </a:extLst>
                </p:cNvPr>
                <p:cNvGrpSpPr/>
                <p:nvPr/>
              </p:nvGrpSpPr>
              <p:grpSpPr>
                <a:xfrm>
                  <a:off x="4473270" y="2588526"/>
                  <a:ext cx="93530" cy="93420"/>
                  <a:chOff x="4473273" y="2588548"/>
                  <a:chExt cx="93530" cy="93420"/>
                </a:xfrm>
              </p:grpSpPr>
              <p:sp>
                <p:nvSpPr>
                  <p:cNvPr id="1142" name="Freeform 164">
                    <a:extLst>
                      <a:ext uri="{FF2B5EF4-FFF2-40B4-BE49-F238E27FC236}">
                        <a16:creationId xmlns:a16="http://schemas.microsoft.com/office/drawing/2014/main" id="{75D0C279-4AA5-73F0-446B-5E2646FDE4DE}"/>
                      </a:ext>
                    </a:extLst>
                  </p:cNvPr>
                  <p:cNvSpPr/>
                  <p:nvPr/>
                </p:nvSpPr>
                <p:spPr>
                  <a:xfrm>
                    <a:off x="4520322" y="2588548"/>
                    <a:ext cx="5668" cy="93420"/>
                  </a:xfrm>
                  <a:custGeom>
                    <a:avLst/>
                    <a:gdLst>
                      <a:gd name="connsiteX0" fmla="*/ 642 w 5668"/>
                      <a:gd name="connsiteY0" fmla="*/ 229 h 93420"/>
                      <a:gd name="connsiteX1" fmla="*/ 642 w 5668"/>
                      <a:gd name="connsiteY1" fmla="*/ 93650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42" y="229"/>
                        </a:moveTo>
                        <a:lnTo>
                          <a:pt x="642" y="93650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43" name="Freeform 165">
                    <a:extLst>
                      <a:ext uri="{FF2B5EF4-FFF2-40B4-BE49-F238E27FC236}">
                        <a16:creationId xmlns:a16="http://schemas.microsoft.com/office/drawing/2014/main" id="{6BBC2855-B011-5729-98F9-D6A7A7D00619}"/>
                      </a:ext>
                    </a:extLst>
                  </p:cNvPr>
                  <p:cNvSpPr/>
                  <p:nvPr/>
                </p:nvSpPr>
                <p:spPr>
                  <a:xfrm>
                    <a:off x="4473273" y="2635542"/>
                    <a:ext cx="93530" cy="5661"/>
                  </a:xfrm>
                  <a:custGeom>
                    <a:avLst/>
                    <a:gdLst>
                      <a:gd name="connsiteX0" fmla="*/ 94172 w 93530"/>
                      <a:gd name="connsiteY0" fmla="*/ 229 h 5661"/>
                      <a:gd name="connsiteX1" fmla="*/ 642 w 93530"/>
                      <a:gd name="connsiteY1" fmla="*/ 229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72" y="229"/>
                        </a:moveTo>
                        <a:lnTo>
                          <a:pt x="642" y="229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76" name="Graphic 17">
                  <a:extLst>
                    <a:ext uri="{FF2B5EF4-FFF2-40B4-BE49-F238E27FC236}">
                      <a16:creationId xmlns:a16="http://schemas.microsoft.com/office/drawing/2014/main" id="{8BA7E812-CB4D-A77F-E78B-379D96276D26}"/>
                    </a:ext>
                  </a:extLst>
                </p:cNvPr>
                <p:cNvGrpSpPr/>
                <p:nvPr/>
              </p:nvGrpSpPr>
              <p:grpSpPr>
                <a:xfrm>
                  <a:off x="4470436" y="2635520"/>
                  <a:ext cx="93530" cy="93420"/>
                  <a:chOff x="4470439" y="2635542"/>
                  <a:chExt cx="93530" cy="93420"/>
                </a:xfrm>
              </p:grpSpPr>
              <p:sp>
                <p:nvSpPr>
                  <p:cNvPr id="1140" name="Freeform 167">
                    <a:extLst>
                      <a:ext uri="{FF2B5EF4-FFF2-40B4-BE49-F238E27FC236}">
                        <a16:creationId xmlns:a16="http://schemas.microsoft.com/office/drawing/2014/main" id="{2B84C48B-3D88-52F1-CCE7-B2946E462126}"/>
                      </a:ext>
                    </a:extLst>
                  </p:cNvPr>
                  <p:cNvSpPr/>
                  <p:nvPr/>
                </p:nvSpPr>
                <p:spPr>
                  <a:xfrm>
                    <a:off x="4517487" y="2635542"/>
                    <a:ext cx="5668" cy="93420"/>
                  </a:xfrm>
                  <a:custGeom>
                    <a:avLst/>
                    <a:gdLst>
                      <a:gd name="connsiteX0" fmla="*/ 641 w 5668"/>
                      <a:gd name="connsiteY0" fmla="*/ 238 h 93420"/>
                      <a:gd name="connsiteX1" fmla="*/ 641 w 5668"/>
                      <a:gd name="connsiteY1" fmla="*/ 93658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41" y="238"/>
                        </a:moveTo>
                        <a:lnTo>
                          <a:pt x="641" y="93658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41" name="Freeform 168">
                    <a:extLst>
                      <a:ext uri="{FF2B5EF4-FFF2-40B4-BE49-F238E27FC236}">
                        <a16:creationId xmlns:a16="http://schemas.microsoft.com/office/drawing/2014/main" id="{C1A6E4F1-1C8A-8E85-1A24-724059E4BA15}"/>
                      </a:ext>
                    </a:extLst>
                  </p:cNvPr>
                  <p:cNvSpPr/>
                  <p:nvPr/>
                </p:nvSpPr>
                <p:spPr>
                  <a:xfrm>
                    <a:off x="4470439" y="2682535"/>
                    <a:ext cx="93530" cy="5661"/>
                  </a:xfrm>
                  <a:custGeom>
                    <a:avLst/>
                    <a:gdLst>
                      <a:gd name="connsiteX0" fmla="*/ 94172 w 93530"/>
                      <a:gd name="connsiteY0" fmla="*/ 238 h 5661"/>
                      <a:gd name="connsiteX1" fmla="*/ 641 w 93530"/>
                      <a:gd name="connsiteY1" fmla="*/ 238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72" y="238"/>
                        </a:moveTo>
                        <a:lnTo>
                          <a:pt x="641" y="238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77" name="Graphic 17">
                  <a:extLst>
                    <a:ext uri="{FF2B5EF4-FFF2-40B4-BE49-F238E27FC236}">
                      <a16:creationId xmlns:a16="http://schemas.microsoft.com/office/drawing/2014/main" id="{4B57CF02-5949-8921-1728-F1C09F1DACA1}"/>
                    </a:ext>
                  </a:extLst>
                </p:cNvPr>
                <p:cNvGrpSpPr/>
                <p:nvPr/>
              </p:nvGrpSpPr>
              <p:grpSpPr>
                <a:xfrm>
                  <a:off x="4484041" y="2635520"/>
                  <a:ext cx="93530" cy="93420"/>
                  <a:chOff x="4484043" y="2635542"/>
                  <a:chExt cx="93530" cy="93420"/>
                </a:xfrm>
              </p:grpSpPr>
              <p:sp>
                <p:nvSpPr>
                  <p:cNvPr id="1138" name="Freeform 170">
                    <a:extLst>
                      <a:ext uri="{FF2B5EF4-FFF2-40B4-BE49-F238E27FC236}">
                        <a16:creationId xmlns:a16="http://schemas.microsoft.com/office/drawing/2014/main" id="{117A3090-B6AD-DBBD-EB42-FEAE3D07BACD}"/>
                      </a:ext>
                    </a:extLst>
                  </p:cNvPr>
                  <p:cNvSpPr/>
                  <p:nvPr/>
                </p:nvSpPr>
                <p:spPr>
                  <a:xfrm>
                    <a:off x="4531092" y="2635542"/>
                    <a:ext cx="5668" cy="93420"/>
                  </a:xfrm>
                  <a:custGeom>
                    <a:avLst/>
                    <a:gdLst>
                      <a:gd name="connsiteX0" fmla="*/ 644 w 5668"/>
                      <a:gd name="connsiteY0" fmla="*/ 238 h 93420"/>
                      <a:gd name="connsiteX1" fmla="*/ 644 w 5668"/>
                      <a:gd name="connsiteY1" fmla="*/ 93658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44" y="238"/>
                        </a:moveTo>
                        <a:lnTo>
                          <a:pt x="644" y="93658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39" name="Freeform 171">
                    <a:extLst>
                      <a:ext uri="{FF2B5EF4-FFF2-40B4-BE49-F238E27FC236}">
                        <a16:creationId xmlns:a16="http://schemas.microsoft.com/office/drawing/2014/main" id="{B9BCABBF-D1F1-C0AE-65D2-A55AE9BECD85}"/>
                      </a:ext>
                    </a:extLst>
                  </p:cNvPr>
                  <p:cNvSpPr/>
                  <p:nvPr/>
                </p:nvSpPr>
                <p:spPr>
                  <a:xfrm>
                    <a:off x="4484043" y="2682535"/>
                    <a:ext cx="93530" cy="5661"/>
                  </a:xfrm>
                  <a:custGeom>
                    <a:avLst/>
                    <a:gdLst>
                      <a:gd name="connsiteX0" fmla="*/ 94174 w 93530"/>
                      <a:gd name="connsiteY0" fmla="*/ 238 h 5661"/>
                      <a:gd name="connsiteX1" fmla="*/ 644 w 93530"/>
                      <a:gd name="connsiteY1" fmla="*/ 238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74" y="238"/>
                        </a:moveTo>
                        <a:lnTo>
                          <a:pt x="644" y="238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78" name="Graphic 17">
                  <a:extLst>
                    <a:ext uri="{FF2B5EF4-FFF2-40B4-BE49-F238E27FC236}">
                      <a16:creationId xmlns:a16="http://schemas.microsoft.com/office/drawing/2014/main" id="{5379008A-1BD4-9E93-6558-7F26182908C8}"/>
                    </a:ext>
                  </a:extLst>
                </p:cNvPr>
                <p:cNvGrpSpPr/>
                <p:nvPr/>
              </p:nvGrpSpPr>
              <p:grpSpPr>
                <a:xfrm>
                  <a:off x="4523722" y="2635520"/>
                  <a:ext cx="93530" cy="93420"/>
                  <a:chOff x="4523723" y="2635542"/>
                  <a:chExt cx="93530" cy="93420"/>
                </a:xfrm>
              </p:grpSpPr>
              <p:sp>
                <p:nvSpPr>
                  <p:cNvPr id="1136" name="Freeform 173">
                    <a:extLst>
                      <a:ext uri="{FF2B5EF4-FFF2-40B4-BE49-F238E27FC236}">
                        <a16:creationId xmlns:a16="http://schemas.microsoft.com/office/drawing/2014/main" id="{08DA19ED-FBCE-225A-DEC6-C20803ED0188}"/>
                      </a:ext>
                    </a:extLst>
                  </p:cNvPr>
                  <p:cNvSpPr/>
                  <p:nvPr/>
                </p:nvSpPr>
                <p:spPr>
                  <a:xfrm>
                    <a:off x="4570772" y="2635542"/>
                    <a:ext cx="5668" cy="93420"/>
                  </a:xfrm>
                  <a:custGeom>
                    <a:avLst/>
                    <a:gdLst>
                      <a:gd name="connsiteX0" fmla="*/ 651 w 5668"/>
                      <a:gd name="connsiteY0" fmla="*/ 238 h 93420"/>
                      <a:gd name="connsiteX1" fmla="*/ 651 w 5668"/>
                      <a:gd name="connsiteY1" fmla="*/ 93658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51" y="238"/>
                        </a:moveTo>
                        <a:lnTo>
                          <a:pt x="651" y="93658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37" name="Freeform 174">
                    <a:extLst>
                      <a:ext uri="{FF2B5EF4-FFF2-40B4-BE49-F238E27FC236}">
                        <a16:creationId xmlns:a16="http://schemas.microsoft.com/office/drawing/2014/main" id="{F25EC7BD-11FC-C6EA-1C78-AE0D9B9BE5F4}"/>
                      </a:ext>
                    </a:extLst>
                  </p:cNvPr>
                  <p:cNvSpPr/>
                  <p:nvPr/>
                </p:nvSpPr>
                <p:spPr>
                  <a:xfrm>
                    <a:off x="4523723" y="2682535"/>
                    <a:ext cx="93530" cy="5661"/>
                  </a:xfrm>
                  <a:custGeom>
                    <a:avLst/>
                    <a:gdLst>
                      <a:gd name="connsiteX0" fmla="*/ 94181 w 93530"/>
                      <a:gd name="connsiteY0" fmla="*/ 238 h 5661"/>
                      <a:gd name="connsiteX1" fmla="*/ 651 w 93530"/>
                      <a:gd name="connsiteY1" fmla="*/ 238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81" y="238"/>
                        </a:moveTo>
                        <a:lnTo>
                          <a:pt x="651" y="238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79" name="Graphic 17">
                  <a:extLst>
                    <a:ext uri="{FF2B5EF4-FFF2-40B4-BE49-F238E27FC236}">
                      <a16:creationId xmlns:a16="http://schemas.microsoft.com/office/drawing/2014/main" id="{10E3CB47-D31F-9FF3-5D68-1DFFAC55224C}"/>
                    </a:ext>
                  </a:extLst>
                </p:cNvPr>
                <p:cNvGrpSpPr/>
                <p:nvPr/>
              </p:nvGrpSpPr>
              <p:grpSpPr>
                <a:xfrm>
                  <a:off x="4539593" y="2635519"/>
                  <a:ext cx="93530" cy="93419"/>
                  <a:chOff x="4539595" y="2635542"/>
                  <a:chExt cx="93530" cy="93420"/>
                </a:xfrm>
              </p:grpSpPr>
              <p:sp>
                <p:nvSpPr>
                  <p:cNvPr id="1134" name="Freeform 176">
                    <a:extLst>
                      <a:ext uri="{FF2B5EF4-FFF2-40B4-BE49-F238E27FC236}">
                        <a16:creationId xmlns:a16="http://schemas.microsoft.com/office/drawing/2014/main" id="{8E6D8501-DE85-5BCC-9C6E-B846F92516FC}"/>
                      </a:ext>
                    </a:extLst>
                  </p:cNvPr>
                  <p:cNvSpPr/>
                  <p:nvPr/>
                </p:nvSpPr>
                <p:spPr>
                  <a:xfrm>
                    <a:off x="4586644" y="2635542"/>
                    <a:ext cx="5668" cy="93420"/>
                  </a:xfrm>
                  <a:custGeom>
                    <a:avLst/>
                    <a:gdLst>
                      <a:gd name="connsiteX0" fmla="*/ 653 w 5668"/>
                      <a:gd name="connsiteY0" fmla="*/ 238 h 93420"/>
                      <a:gd name="connsiteX1" fmla="*/ 653 w 5668"/>
                      <a:gd name="connsiteY1" fmla="*/ 93658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53" y="238"/>
                        </a:moveTo>
                        <a:lnTo>
                          <a:pt x="653" y="93658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35" name="Freeform 177">
                    <a:extLst>
                      <a:ext uri="{FF2B5EF4-FFF2-40B4-BE49-F238E27FC236}">
                        <a16:creationId xmlns:a16="http://schemas.microsoft.com/office/drawing/2014/main" id="{3C23BE79-39A1-D516-B556-ADAD3407650D}"/>
                      </a:ext>
                    </a:extLst>
                  </p:cNvPr>
                  <p:cNvSpPr/>
                  <p:nvPr/>
                </p:nvSpPr>
                <p:spPr>
                  <a:xfrm>
                    <a:off x="4539595" y="2682535"/>
                    <a:ext cx="93530" cy="5661"/>
                  </a:xfrm>
                  <a:custGeom>
                    <a:avLst/>
                    <a:gdLst>
                      <a:gd name="connsiteX0" fmla="*/ 94184 w 93530"/>
                      <a:gd name="connsiteY0" fmla="*/ 238 h 5661"/>
                      <a:gd name="connsiteX1" fmla="*/ 653 w 93530"/>
                      <a:gd name="connsiteY1" fmla="*/ 238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84" y="238"/>
                        </a:moveTo>
                        <a:lnTo>
                          <a:pt x="653" y="238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80" name="Graphic 17">
                  <a:extLst>
                    <a:ext uri="{FF2B5EF4-FFF2-40B4-BE49-F238E27FC236}">
                      <a16:creationId xmlns:a16="http://schemas.microsoft.com/office/drawing/2014/main" id="{75625FDD-0375-C209-F785-9CED46877C23}"/>
                    </a:ext>
                  </a:extLst>
                </p:cNvPr>
                <p:cNvGrpSpPr/>
                <p:nvPr/>
              </p:nvGrpSpPr>
              <p:grpSpPr>
                <a:xfrm>
                  <a:off x="4761799" y="2801410"/>
                  <a:ext cx="93530" cy="93419"/>
                  <a:chOff x="4761801" y="2801434"/>
                  <a:chExt cx="93530" cy="93420"/>
                </a:xfrm>
              </p:grpSpPr>
              <p:sp>
                <p:nvSpPr>
                  <p:cNvPr id="1132" name="Freeform 179">
                    <a:extLst>
                      <a:ext uri="{FF2B5EF4-FFF2-40B4-BE49-F238E27FC236}">
                        <a16:creationId xmlns:a16="http://schemas.microsoft.com/office/drawing/2014/main" id="{7B1DD499-1C89-B8A2-F9BC-D7BD138106C4}"/>
                      </a:ext>
                    </a:extLst>
                  </p:cNvPr>
                  <p:cNvSpPr/>
                  <p:nvPr/>
                </p:nvSpPr>
                <p:spPr>
                  <a:xfrm>
                    <a:off x="4808850" y="2801434"/>
                    <a:ext cx="5668" cy="93420"/>
                  </a:xfrm>
                  <a:custGeom>
                    <a:avLst/>
                    <a:gdLst>
                      <a:gd name="connsiteX0" fmla="*/ 693 w 5668"/>
                      <a:gd name="connsiteY0" fmla="*/ 267 h 93420"/>
                      <a:gd name="connsiteX1" fmla="*/ 693 w 5668"/>
                      <a:gd name="connsiteY1" fmla="*/ 93688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93" y="267"/>
                        </a:moveTo>
                        <a:lnTo>
                          <a:pt x="693" y="93688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33" name="Freeform 180">
                    <a:extLst>
                      <a:ext uri="{FF2B5EF4-FFF2-40B4-BE49-F238E27FC236}">
                        <a16:creationId xmlns:a16="http://schemas.microsoft.com/office/drawing/2014/main" id="{D879628D-F854-6302-57E9-5EB9B3C6AE19}"/>
                      </a:ext>
                    </a:extLst>
                  </p:cNvPr>
                  <p:cNvSpPr/>
                  <p:nvPr/>
                </p:nvSpPr>
                <p:spPr>
                  <a:xfrm>
                    <a:off x="4761801" y="2848428"/>
                    <a:ext cx="93530" cy="5661"/>
                  </a:xfrm>
                  <a:custGeom>
                    <a:avLst/>
                    <a:gdLst>
                      <a:gd name="connsiteX0" fmla="*/ 94223 w 93530"/>
                      <a:gd name="connsiteY0" fmla="*/ 267 h 5661"/>
                      <a:gd name="connsiteX1" fmla="*/ 693 w 93530"/>
                      <a:gd name="connsiteY1" fmla="*/ 267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223" y="267"/>
                        </a:moveTo>
                        <a:lnTo>
                          <a:pt x="693" y="267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81" name="Graphic 17">
                  <a:extLst>
                    <a:ext uri="{FF2B5EF4-FFF2-40B4-BE49-F238E27FC236}">
                      <a16:creationId xmlns:a16="http://schemas.microsoft.com/office/drawing/2014/main" id="{308CA8D2-AC89-CF5E-0B09-7AE4CFBBB86F}"/>
                    </a:ext>
                  </a:extLst>
                </p:cNvPr>
                <p:cNvGrpSpPr/>
                <p:nvPr/>
              </p:nvGrpSpPr>
              <p:grpSpPr>
                <a:xfrm>
                  <a:off x="4761799" y="2888037"/>
                  <a:ext cx="93530" cy="93420"/>
                  <a:chOff x="4761801" y="2888061"/>
                  <a:chExt cx="93530" cy="93420"/>
                </a:xfrm>
              </p:grpSpPr>
              <p:sp>
                <p:nvSpPr>
                  <p:cNvPr id="1130" name="Freeform 182">
                    <a:extLst>
                      <a:ext uri="{FF2B5EF4-FFF2-40B4-BE49-F238E27FC236}">
                        <a16:creationId xmlns:a16="http://schemas.microsoft.com/office/drawing/2014/main" id="{2DA7C7B7-F2C8-7ED5-AABF-0D01597EEA21}"/>
                      </a:ext>
                    </a:extLst>
                  </p:cNvPr>
                  <p:cNvSpPr/>
                  <p:nvPr/>
                </p:nvSpPr>
                <p:spPr>
                  <a:xfrm>
                    <a:off x="4808850" y="2888061"/>
                    <a:ext cx="5668" cy="93420"/>
                  </a:xfrm>
                  <a:custGeom>
                    <a:avLst/>
                    <a:gdLst>
                      <a:gd name="connsiteX0" fmla="*/ 693 w 5668"/>
                      <a:gd name="connsiteY0" fmla="*/ 282 h 93420"/>
                      <a:gd name="connsiteX1" fmla="*/ 693 w 5668"/>
                      <a:gd name="connsiteY1" fmla="*/ 93703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93" y="282"/>
                        </a:moveTo>
                        <a:lnTo>
                          <a:pt x="693" y="93703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31" name="Freeform 183">
                    <a:extLst>
                      <a:ext uri="{FF2B5EF4-FFF2-40B4-BE49-F238E27FC236}">
                        <a16:creationId xmlns:a16="http://schemas.microsoft.com/office/drawing/2014/main" id="{B98C7DA4-BA8F-6AA5-5EEF-28C283FF129A}"/>
                      </a:ext>
                    </a:extLst>
                  </p:cNvPr>
                  <p:cNvSpPr/>
                  <p:nvPr/>
                </p:nvSpPr>
                <p:spPr>
                  <a:xfrm>
                    <a:off x="4761801" y="2935054"/>
                    <a:ext cx="93530" cy="5661"/>
                  </a:xfrm>
                  <a:custGeom>
                    <a:avLst/>
                    <a:gdLst>
                      <a:gd name="connsiteX0" fmla="*/ 94223 w 93530"/>
                      <a:gd name="connsiteY0" fmla="*/ 282 h 5661"/>
                      <a:gd name="connsiteX1" fmla="*/ 693 w 93530"/>
                      <a:gd name="connsiteY1" fmla="*/ 282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223" y="282"/>
                        </a:moveTo>
                        <a:lnTo>
                          <a:pt x="693" y="282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82" name="Graphic 17">
                  <a:extLst>
                    <a:ext uri="{FF2B5EF4-FFF2-40B4-BE49-F238E27FC236}">
                      <a16:creationId xmlns:a16="http://schemas.microsoft.com/office/drawing/2014/main" id="{2F6C76CE-98AD-85F9-1255-2B1AC5751C60}"/>
                    </a:ext>
                  </a:extLst>
                </p:cNvPr>
                <p:cNvGrpSpPr/>
                <p:nvPr/>
              </p:nvGrpSpPr>
              <p:grpSpPr>
                <a:xfrm>
                  <a:off x="4761799" y="2981455"/>
                  <a:ext cx="93530" cy="93420"/>
                  <a:chOff x="4761801" y="2981481"/>
                  <a:chExt cx="93530" cy="93420"/>
                </a:xfrm>
              </p:grpSpPr>
              <p:sp>
                <p:nvSpPr>
                  <p:cNvPr id="1128" name="Freeform 185">
                    <a:extLst>
                      <a:ext uri="{FF2B5EF4-FFF2-40B4-BE49-F238E27FC236}">
                        <a16:creationId xmlns:a16="http://schemas.microsoft.com/office/drawing/2014/main" id="{7D3EE114-CBC5-1610-8CCD-234DF8F6EE6A}"/>
                      </a:ext>
                    </a:extLst>
                  </p:cNvPr>
                  <p:cNvSpPr/>
                  <p:nvPr/>
                </p:nvSpPr>
                <p:spPr>
                  <a:xfrm>
                    <a:off x="4808850" y="2981481"/>
                    <a:ext cx="5668" cy="93420"/>
                  </a:xfrm>
                  <a:custGeom>
                    <a:avLst/>
                    <a:gdLst>
                      <a:gd name="connsiteX0" fmla="*/ 693 w 5668"/>
                      <a:gd name="connsiteY0" fmla="*/ 299 h 93420"/>
                      <a:gd name="connsiteX1" fmla="*/ 693 w 5668"/>
                      <a:gd name="connsiteY1" fmla="*/ 93719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93" y="299"/>
                        </a:moveTo>
                        <a:lnTo>
                          <a:pt x="693" y="93719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9" name="Freeform 186">
                    <a:extLst>
                      <a:ext uri="{FF2B5EF4-FFF2-40B4-BE49-F238E27FC236}">
                        <a16:creationId xmlns:a16="http://schemas.microsoft.com/office/drawing/2014/main" id="{C9A7EE6D-F59B-B207-1331-1F6651BF2D29}"/>
                      </a:ext>
                    </a:extLst>
                  </p:cNvPr>
                  <p:cNvSpPr/>
                  <p:nvPr/>
                </p:nvSpPr>
                <p:spPr>
                  <a:xfrm>
                    <a:off x="4761801" y="3028475"/>
                    <a:ext cx="93530" cy="5661"/>
                  </a:xfrm>
                  <a:custGeom>
                    <a:avLst/>
                    <a:gdLst>
                      <a:gd name="connsiteX0" fmla="*/ 94223 w 93530"/>
                      <a:gd name="connsiteY0" fmla="*/ 299 h 5661"/>
                      <a:gd name="connsiteX1" fmla="*/ 693 w 93530"/>
                      <a:gd name="connsiteY1" fmla="*/ 299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223" y="299"/>
                        </a:moveTo>
                        <a:lnTo>
                          <a:pt x="693" y="299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83" name="Graphic 17">
                  <a:extLst>
                    <a:ext uri="{FF2B5EF4-FFF2-40B4-BE49-F238E27FC236}">
                      <a16:creationId xmlns:a16="http://schemas.microsoft.com/office/drawing/2014/main" id="{8A88D0EE-40D6-8987-9587-49D88B740725}"/>
                    </a:ext>
                  </a:extLst>
                </p:cNvPr>
                <p:cNvGrpSpPr/>
                <p:nvPr/>
              </p:nvGrpSpPr>
              <p:grpSpPr>
                <a:xfrm>
                  <a:off x="4761799" y="3025052"/>
                  <a:ext cx="93530" cy="93420"/>
                  <a:chOff x="4761801" y="3025078"/>
                  <a:chExt cx="93530" cy="93420"/>
                </a:xfrm>
              </p:grpSpPr>
              <p:sp>
                <p:nvSpPr>
                  <p:cNvPr id="1126" name="Freeform 188">
                    <a:extLst>
                      <a:ext uri="{FF2B5EF4-FFF2-40B4-BE49-F238E27FC236}">
                        <a16:creationId xmlns:a16="http://schemas.microsoft.com/office/drawing/2014/main" id="{ECEB413B-9090-9E60-B7D5-F25F8794CE12}"/>
                      </a:ext>
                    </a:extLst>
                  </p:cNvPr>
                  <p:cNvSpPr/>
                  <p:nvPr/>
                </p:nvSpPr>
                <p:spPr>
                  <a:xfrm>
                    <a:off x="4808850" y="3025078"/>
                    <a:ext cx="5668" cy="93420"/>
                  </a:xfrm>
                  <a:custGeom>
                    <a:avLst/>
                    <a:gdLst>
                      <a:gd name="connsiteX0" fmla="*/ 693 w 5668"/>
                      <a:gd name="connsiteY0" fmla="*/ 307 h 93420"/>
                      <a:gd name="connsiteX1" fmla="*/ 693 w 5668"/>
                      <a:gd name="connsiteY1" fmla="*/ 93727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93" y="307"/>
                        </a:moveTo>
                        <a:lnTo>
                          <a:pt x="693" y="93727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7" name="Freeform 189">
                    <a:extLst>
                      <a:ext uri="{FF2B5EF4-FFF2-40B4-BE49-F238E27FC236}">
                        <a16:creationId xmlns:a16="http://schemas.microsoft.com/office/drawing/2014/main" id="{569A8AFA-DF80-8608-9FA8-B3C56B6788AB}"/>
                      </a:ext>
                    </a:extLst>
                  </p:cNvPr>
                  <p:cNvSpPr/>
                  <p:nvPr/>
                </p:nvSpPr>
                <p:spPr>
                  <a:xfrm>
                    <a:off x="4761801" y="3072071"/>
                    <a:ext cx="93530" cy="5661"/>
                  </a:xfrm>
                  <a:custGeom>
                    <a:avLst/>
                    <a:gdLst>
                      <a:gd name="connsiteX0" fmla="*/ 94223 w 93530"/>
                      <a:gd name="connsiteY0" fmla="*/ 307 h 5661"/>
                      <a:gd name="connsiteX1" fmla="*/ 693 w 93530"/>
                      <a:gd name="connsiteY1" fmla="*/ 307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223" y="307"/>
                        </a:moveTo>
                        <a:lnTo>
                          <a:pt x="693" y="307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84" name="Graphic 17">
                  <a:extLst>
                    <a:ext uri="{FF2B5EF4-FFF2-40B4-BE49-F238E27FC236}">
                      <a16:creationId xmlns:a16="http://schemas.microsoft.com/office/drawing/2014/main" id="{0F14BE06-70B2-66D9-ED95-C6E0E58795F5}"/>
                    </a:ext>
                  </a:extLst>
                </p:cNvPr>
                <p:cNvGrpSpPr/>
                <p:nvPr/>
              </p:nvGrpSpPr>
              <p:grpSpPr>
                <a:xfrm>
                  <a:off x="4781072" y="3025052"/>
                  <a:ext cx="93530" cy="93420"/>
                  <a:chOff x="4781074" y="3025078"/>
                  <a:chExt cx="93530" cy="93420"/>
                </a:xfrm>
              </p:grpSpPr>
              <p:sp>
                <p:nvSpPr>
                  <p:cNvPr id="1124" name="Freeform 191">
                    <a:extLst>
                      <a:ext uri="{FF2B5EF4-FFF2-40B4-BE49-F238E27FC236}">
                        <a16:creationId xmlns:a16="http://schemas.microsoft.com/office/drawing/2014/main" id="{93F3431C-60E2-CDEE-326D-CB09EC062005}"/>
                      </a:ext>
                    </a:extLst>
                  </p:cNvPr>
                  <p:cNvSpPr/>
                  <p:nvPr/>
                </p:nvSpPr>
                <p:spPr>
                  <a:xfrm>
                    <a:off x="4828123" y="3025078"/>
                    <a:ext cx="5668" cy="93420"/>
                  </a:xfrm>
                  <a:custGeom>
                    <a:avLst/>
                    <a:gdLst>
                      <a:gd name="connsiteX0" fmla="*/ 696 w 5668"/>
                      <a:gd name="connsiteY0" fmla="*/ 307 h 93420"/>
                      <a:gd name="connsiteX1" fmla="*/ 696 w 5668"/>
                      <a:gd name="connsiteY1" fmla="*/ 93727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96" y="307"/>
                        </a:moveTo>
                        <a:lnTo>
                          <a:pt x="696" y="93727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5" name="Freeform 192">
                    <a:extLst>
                      <a:ext uri="{FF2B5EF4-FFF2-40B4-BE49-F238E27FC236}">
                        <a16:creationId xmlns:a16="http://schemas.microsoft.com/office/drawing/2014/main" id="{8E48FEE5-6430-4032-45F7-A94FEE01D89B}"/>
                      </a:ext>
                    </a:extLst>
                  </p:cNvPr>
                  <p:cNvSpPr/>
                  <p:nvPr/>
                </p:nvSpPr>
                <p:spPr>
                  <a:xfrm>
                    <a:off x="4781074" y="3072071"/>
                    <a:ext cx="93530" cy="5661"/>
                  </a:xfrm>
                  <a:custGeom>
                    <a:avLst/>
                    <a:gdLst>
                      <a:gd name="connsiteX0" fmla="*/ 94227 w 93530"/>
                      <a:gd name="connsiteY0" fmla="*/ 307 h 5661"/>
                      <a:gd name="connsiteX1" fmla="*/ 696 w 93530"/>
                      <a:gd name="connsiteY1" fmla="*/ 307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227" y="307"/>
                        </a:moveTo>
                        <a:lnTo>
                          <a:pt x="696" y="307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85" name="Graphic 17">
                  <a:extLst>
                    <a:ext uri="{FF2B5EF4-FFF2-40B4-BE49-F238E27FC236}">
                      <a16:creationId xmlns:a16="http://schemas.microsoft.com/office/drawing/2014/main" id="{76E7E134-718B-51DA-7AAB-EC359254F885}"/>
                    </a:ext>
                  </a:extLst>
                </p:cNvPr>
                <p:cNvGrpSpPr/>
                <p:nvPr/>
              </p:nvGrpSpPr>
              <p:grpSpPr>
                <a:xfrm>
                  <a:off x="4798077" y="3025052"/>
                  <a:ext cx="93530" cy="93420"/>
                  <a:chOff x="4798080" y="3025078"/>
                  <a:chExt cx="93530" cy="93420"/>
                </a:xfrm>
              </p:grpSpPr>
              <p:sp>
                <p:nvSpPr>
                  <p:cNvPr id="1122" name="Freeform 194">
                    <a:extLst>
                      <a:ext uri="{FF2B5EF4-FFF2-40B4-BE49-F238E27FC236}">
                        <a16:creationId xmlns:a16="http://schemas.microsoft.com/office/drawing/2014/main" id="{21EF61FD-3C7E-06E4-A989-EAB68F457028}"/>
                      </a:ext>
                    </a:extLst>
                  </p:cNvPr>
                  <p:cNvSpPr/>
                  <p:nvPr/>
                </p:nvSpPr>
                <p:spPr>
                  <a:xfrm>
                    <a:off x="4845129" y="3025078"/>
                    <a:ext cx="5668" cy="93420"/>
                  </a:xfrm>
                  <a:custGeom>
                    <a:avLst/>
                    <a:gdLst>
                      <a:gd name="connsiteX0" fmla="*/ 699 w 5668"/>
                      <a:gd name="connsiteY0" fmla="*/ 307 h 93420"/>
                      <a:gd name="connsiteX1" fmla="*/ 699 w 5668"/>
                      <a:gd name="connsiteY1" fmla="*/ 93727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99" y="307"/>
                        </a:moveTo>
                        <a:lnTo>
                          <a:pt x="699" y="93727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3" name="Freeform 195">
                    <a:extLst>
                      <a:ext uri="{FF2B5EF4-FFF2-40B4-BE49-F238E27FC236}">
                        <a16:creationId xmlns:a16="http://schemas.microsoft.com/office/drawing/2014/main" id="{C1E8FC90-4F1D-2AD6-995D-CC162867F5F3}"/>
                      </a:ext>
                    </a:extLst>
                  </p:cNvPr>
                  <p:cNvSpPr/>
                  <p:nvPr/>
                </p:nvSpPr>
                <p:spPr>
                  <a:xfrm>
                    <a:off x="4798080" y="3072071"/>
                    <a:ext cx="93530" cy="5661"/>
                  </a:xfrm>
                  <a:custGeom>
                    <a:avLst/>
                    <a:gdLst>
                      <a:gd name="connsiteX0" fmla="*/ 94230 w 93530"/>
                      <a:gd name="connsiteY0" fmla="*/ 307 h 5661"/>
                      <a:gd name="connsiteX1" fmla="*/ 699 w 93530"/>
                      <a:gd name="connsiteY1" fmla="*/ 307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230" y="307"/>
                        </a:moveTo>
                        <a:lnTo>
                          <a:pt x="699" y="307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86" name="Graphic 17">
                  <a:extLst>
                    <a:ext uri="{FF2B5EF4-FFF2-40B4-BE49-F238E27FC236}">
                      <a16:creationId xmlns:a16="http://schemas.microsoft.com/office/drawing/2014/main" id="{933CE564-B38B-D99D-5E2B-0758B313D02D}"/>
                    </a:ext>
                  </a:extLst>
                </p:cNvPr>
                <p:cNvGrpSpPr/>
                <p:nvPr/>
              </p:nvGrpSpPr>
              <p:grpSpPr>
                <a:xfrm>
                  <a:off x="4813382" y="3025052"/>
                  <a:ext cx="93530" cy="93419"/>
                  <a:chOff x="4813385" y="3025078"/>
                  <a:chExt cx="93530" cy="93420"/>
                </a:xfrm>
              </p:grpSpPr>
              <p:sp>
                <p:nvSpPr>
                  <p:cNvPr id="1120" name="Freeform 197">
                    <a:extLst>
                      <a:ext uri="{FF2B5EF4-FFF2-40B4-BE49-F238E27FC236}">
                        <a16:creationId xmlns:a16="http://schemas.microsoft.com/office/drawing/2014/main" id="{2EFF0FCD-12C8-7866-D84D-72B1D4D9C3A0}"/>
                      </a:ext>
                    </a:extLst>
                  </p:cNvPr>
                  <p:cNvSpPr/>
                  <p:nvPr/>
                </p:nvSpPr>
                <p:spPr>
                  <a:xfrm>
                    <a:off x="4860434" y="3025078"/>
                    <a:ext cx="5668" cy="93420"/>
                  </a:xfrm>
                  <a:custGeom>
                    <a:avLst/>
                    <a:gdLst>
                      <a:gd name="connsiteX0" fmla="*/ 702 w 5668"/>
                      <a:gd name="connsiteY0" fmla="*/ 307 h 93420"/>
                      <a:gd name="connsiteX1" fmla="*/ 702 w 5668"/>
                      <a:gd name="connsiteY1" fmla="*/ 93727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702" y="307"/>
                        </a:moveTo>
                        <a:lnTo>
                          <a:pt x="702" y="93727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21" name="Freeform 198">
                    <a:extLst>
                      <a:ext uri="{FF2B5EF4-FFF2-40B4-BE49-F238E27FC236}">
                        <a16:creationId xmlns:a16="http://schemas.microsoft.com/office/drawing/2014/main" id="{1CBCD657-8B93-910E-BE8B-B046A048D41B}"/>
                      </a:ext>
                    </a:extLst>
                  </p:cNvPr>
                  <p:cNvSpPr/>
                  <p:nvPr/>
                </p:nvSpPr>
                <p:spPr>
                  <a:xfrm>
                    <a:off x="4813385" y="3072071"/>
                    <a:ext cx="93530" cy="5661"/>
                  </a:xfrm>
                  <a:custGeom>
                    <a:avLst/>
                    <a:gdLst>
                      <a:gd name="connsiteX0" fmla="*/ 94232 w 93530"/>
                      <a:gd name="connsiteY0" fmla="*/ 307 h 5661"/>
                      <a:gd name="connsiteX1" fmla="*/ 702 w 93530"/>
                      <a:gd name="connsiteY1" fmla="*/ 307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232" y="307"/>
                        </a:moveTo>
                        <a:lnTo>
                          <a:pt x="702" y="307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87" name="Graphic 17">
                  <a:extLst>
                    <a:ext uri="{FF2B5EF4-FFF2-40B4-BE49-F238E27FC236}">
                      <a16:creationId xmlns:a16="http://schemas.microsoft.com/office/drawing/2014/main" id="{C0B3AAB0-99CF-43B9-E376-B3BCA3A1D5DF}"/>
                    </a:ext>
                  </a:extLst>
                </p:cNvPr>
                <p:cNvGrpSpPr/>
                <p:nvPr/>
              </p:nvGrpSpPr>
              <p:grpSpPr>
                <a:xfrm>
                  <a:off x="5037290" y="3235105"/>
                  <a:ext cx="93530" cy="93420"/>
                  <a:chOff x="5037292" y="3235133"/>
                  <a:chExt cx="93530" cy="93420"/>
                </a:xfrm>
              </p:grpSpPr>
              <p:sp>
                <p:nvSpPr>
                  <p:cNvPr id="1118" name="Freeform 200">
                    <a:extLst>
                      <a:ext uri="{FF2B5EF4-FFF2-40B4-BE49-F238E27FC236}">
                        <a16:creationId xmlns:a16="http://schemas.microsoft.com/office/drawing/2014/main" id="{53D80E7C-84FE-0A03-4C82-15FE846C460C}"/>
                      </a:ext>
                    </a:extLst>
                  </p:cNvPr>
                  <p:cNvSpPr/>
                  <p:nvPr/>
                </p:nvSpPr>
                <p:spPr>
                  <a:xfrm>
                    <a:off x="5084341" y="3235133"/>
                    <a:ext cx="5668" cy="93420"/>
                  </a:xfrm>
                  <a:custGeom>
                    <a:avLst/>
                    <a:gdLst>
                      <a:gd name="connsiteX0" fmla="*/ 741 w 5668"/>
                      <a:gd name="connsiteY0" fmla="*/ 344 h 93420"/>
                      <a:gd name="connsiteX1" fmla="*/ 741 w 5668"/>
                      <a:gd name="connsiteY1" fmla="*/ 93764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741" y="344"/>
                        </a:moveTo>
                        <a:lnTo>
                          <a:pt x="741" y="93764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9" name="Freeform 201">
                    <a:extLst>
                      <a:ext uri="{FF2B5EF4-FFF2-40B4-BE49-F238E27FC236}">
                        <a16:creationId xmlns:a16="http://schemas.microsoft.com/office/drawing/2014/main" id="{7C1411DB-AA11-99CA-0D4D-233766162F38}"/>
                      </a:ext>
                    </a:extLst>
                  </p:cNvPr>
                  <p:cNvSpPr/>
                  <p:nvPr/>
                </p:nvSpPr>
                <p:spPr>
                  <a:xfrm>
                    <a:off x="5037292" y="3282126"/>
                    <a:ext cx="93530" cy="5661"/>
                  </a:xfrm>
                  <a:custGeom>
                    <a:avLst/>
                    <a:gdLst>
                      <a:gd name="connsiteX0" fmla="*/ 94272 w 93530"/>
                      <a:gd name="connsiteY0" fmla="*/ 344 h 5661"/>
                      <a:gd name="connsiteX1" fmla="*/ 741 w 93530"/>
                      <a:gd name="connsiteY1" fmla="*/ 344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272" y="344"/>
                        </a:moveTo>
                        <a:lnTo>
                          <a:pt x="741" y="344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88" name="Graphic 17">
                  <a:extLst>
                    <a:ext uri="{FF2B5EF4-FFF2-40B4-BE49-F238E27FC236}">
                      <a16:creationId xmlns:a16="http://schemas.microsoft.com/office/drawing/2014/main" id="{37790606-00C8-A810-680A-7FA549F2008F}"/>
                    </a:ext>
                  </a:extLst>
                </p:cNvPr>
                <p:cNvGrpSpPr/>
                <p:nvPr/>
              </p:nvGrpSpPr>
              <p:grpSpPr>
                <a:xfrm>
                  <a:off x="5043527" y="3252091"/>
                  <a:ext cx="93530" cy="93420"/>
                  <a:chOff x="5043528" y="3252118"/>
                  <a:chExt cx="93530" cy="93420"/>
                </a:xfrm>
              </p:grpSpPr>
              <p:sp>
                <p:nvSpPr>
                  <p:cNvPr id="1116" name="Freeform 203">
                    <a:extLst>
                      <a:ext uri="{FF2B5EF4-FFF2-40B4-BE49-F238E27FC236}">
                        <a16:creationId xmlns:a16="http://schemas.microsoft.com/office/drawing/2014/main" id="{F79A764F-456C-0BB0-C056-D7569E02EB33}"/>
                      </a:ext>
                    </a:extLst>
                  </p:cNvPr>
                  <p:cNvSpPr/>
                  <p:nvPr/>
                </p:nvSpPr>
                <p:spPr>
                  <a:xfrm>
                    <a:off x="5090577" y="3252118"/>
                    <a:ext cx="5668" cy="93420"/>
                  </a:xfrm>
                  <a:custGeom>
                    <a:avLst/>
                    <a:gdLst>
                      <a:gd name="connsiteX0" fmla="*/ 742 w 5668"/>
                      <a:gd name="connsiteY0" fmla="*/ 347 h 93420"/>
                      <a:gd name="connsiteX1" fmla="*/ 742 w 5668"/>
                      <a:gd name="connsiteY1" fmla="*/ 93767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742" y="347"/>
                        </a:moveTo>
                        <a:lnTo>
                          <a:pt x="742" y="93767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7" name="Freeform 204">
                    <a:extLst>
                      <a:ext uri="{FF2B5EF4-FFF2-40B4-BE49-F238E27FC236}">
                        <a16:creationId xmlns:a16="http://schemas.microsoft.com/office/drawing/2014/main" id="{D6237811-645D-35E1-D785-D678F3B55B60}"/>
                      </a:ext>
                    </a:extLst>
                  </p:cNvPr>
                  <p:cNvSpPr/>
                  <p:nvPr/>
                </p:nvSpPr>
                <p:spPr>
                  <a:xfrm>
                    <a:off x="5043528" y="3299112"/>
                    <a:ext cx="93530" cy="5661"/>
                  </a:xfrm>
                  <a:custGeom>
                    <a:avLst/>
                    <a:gdLst>
                      <a:gd name="connsiteX0" fmla="*/ 94273 w 93530"/>
                      <a:gd name="connsiteY0" fmla="*/ 347 h 5661"/>
                      <a:gd name="connsiteX1" fmla="*/ 742 w 93530"/>
                      <a:gd name="connsiteY1" fmla="*/ 347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273" y="347"/>
                        </a:moveTo>
                        <a:lnTo>
                          <a:pt x="742" y="347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89" name="Graphic 17">
                  <a:extLst>
                    <a:ext uri="{FF2B5EF4-FFF2-40B4-BE49-F238E27FC236}">
                      <a16:creationId xmlns:a16="http://schemas.microsoft.com/office/drawing/2014/main" id="{266F41A7-CBC7-D07D-6500-BEA75F6C0A87}"/>
                    </a:ext>
                  </a:extLst>
                </p:cNvPr>
                <p:cNvGrpSpPr/>
                <p:nvPr/>
              </p:nvGrpSpPr>
              <p:grpSpPr>
                <a:xfrm>
                  <a:off x="5063932" y="3299652"/>
                  <a:ext cx="93530" cy="93420"/>
                  <a:chOff x="5063934" y="3299678"/>
                  <a:chExt cx="93530" cy="93420"/>
                </a:xfrm>
              </p:grpSpPr>
              <p:sp>
                <p:nvSpPr>
                  <p:cNvPr id="1114" name="Freeform 206">
                    <a:extLst>
                      <a:ext uri="{FF2B5EF4-FFF2-40B4-BE49-F238E27FC236}">
                        <a16:creationId xmlns:a16="http://schemas.microsoft.com/office/drawing/2014/main" id="{2A6866C5-9E93-5E5D-EBF4-CE41483DF8F2}"/>
                      </a:ext>
                    </a:extLst>
                  </p:cNvPr>
                  <p:cNvSpPr/>
                  <p:nvPr/>
                </p:nvSpPr>
                <p:spPr>
                  <a:xfrm>
                    <a:off x="5110983" y="3299678"/>
                    <a:ext cx="5668" cy="93420"/>
                  </a:xfrm>
                  <a:custGeom>
                    <a:avLst/>
                    <a:gdLst>
                      <a:gd name="connsiteX0" fmla="*/ 746 w 5668"/>
                      <a:gd name="connsiteY0" fmla="*/ 355 h 93420"/>
                      <a:gd name="connsiteX1" fmla="*/ 746 w 5668"/>
                      <a:gd name="connsiteY1" fmla="*/ 93776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746" y="355"/>
                        </a:moveTo>
                        <a:lnTo>
                          <a:pt x="746" y="93776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5" name="Freeform 207">
                    <a:extLst>
                      <a:ext uri="{FF2B5EF4-FFF2-40B4-BE49-F238E27FC236}">
                        <a16:creationId xmlns:a16="http://schemas.microsoft.com/office/drawing/2014/main" id="{A96F0106-C3AF-5C6F-C74C-8BE671B5BAF8}"/>
                      </a:ext>
                    </a:extLst>
                  </p:cNvPr>
                  <p:cNvSpPr/>
                  <p:nvPr/>
                </p:nvSpPr>
                <p:spPr>
                  <a:xfrm>
                    <a:off x="5063934" y="3346671"/>
                    <a:ext cx="93530" cy="5661"/>
                  </a:xfrm>
                  <a:custGeom>
                    <a:avLst/>
                    <a:gdLst>
                      <a:gd name="connsiteX0" fmla="*/ 94277 w 93530"/>
                      <a:gd name="connsiteY0" fmla="*/ 355 h 5661"/>
                      <a:gd name="connsiteX1" fmla="*/ 746 w 93530"/>
                      <a:gd name="connsiteY1" fmla="*/ 355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277" y="355"/>
                        </a:moveTo>
                        <a:lnTo>
                          <a:pt x="746" y="355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90" name="Graphic 17">
                  <a:extLst>
                    <a:ext uri="{FF2B5EF4-FFF2-40B4-BE49-F238E27FC236}">
                      <a16:creationId xmlns:a16="http://schemas.microsoft.com/office/drawing/2014/main" id="{66D06D34-B4E5-E193-DF26-4290C1BC595B}"/>
                    </a:ext>
                  </a:extLst>
                </p:cNvPr>
                <p:cNvGrpSpPr/>
                <p:nvPr/>
              </p:nvGrpSpPr>
              <p:grpSpPr>
                <a:xfrm>
                  <a:off x="5275368" y="3498381"/>
                  <a:ext cx="93530" cy="93420"/>
                  <a:chOff x="5275371" y="3498409"/>
                  <a:chExt cx="93530" cy="93420"/>
                </a:xfrm>
              </p:grpSpPr>
              <p:sp>
                <p:nvSpPr>
                  <p:cNvPr id="1112" name="Freeform 209">
                    <a:extLst>
                      <a:ext uri="{FF2B5EF4-FFF2-40B4-BE49-F238E27FC236}">
                        <a16:creationId xmlns:a16="http://schemas.microsoft.com/office/drawing/2014/main" id="{ED8AB9DC-9FCD-F1E3-1871-3E40101ED635}"/>
                      </a:ext>
                    </a:extLst>
                  </p:cNvPr>
                  <p:cNvSpPr/>
                  <p:nvPr/>
                </p:nvSpPr>
                <p:spPr>
                  <a:xfrm>
                    <a:off x="5322420" y="3498409"/>
                    <a:ext cx="5668" cy="93420"/>
                  </a:xfrm>
                  <a:custGeom>
                    <a:avLst/>
                    <a:gdLst>
                      <a:gd name="connsiteX0" fmla="*/ 783 w 5668"/>
                      <a:gd name="connsiteY0" fmla="*/ 390 h 93420"/>
                      <a:gd name="connsiteX1" fmla="*/ 783 w 5668"/>
                      <a:gd name="connsiteY1" fmla="*/ 93811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783" y="390"/>
                        </a:moveTo>
                        <a:lnTo>
                          <a:pt x="783" y="93811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3" name="Freeform 210">
                    <a:extLst>
                      <a:ext uri="{FF2B5EF4-FFF2-40B4-BE49-F238E27FC236}">
                        <a16:creationId xmlns:a16="http://schemas.microsoft.com/office/drawing/2014/main" id="{9CCFA4E8-85EB-184D-B247-606DEED40BEB}"/>
                      </a:ext>
                    </a:extLst>
                  </p:cNvPr>
                  <p:cNvSpPr/>
                  <p:nvPr/>
                </p:nvSpPr>
                <p:spPr>
                  <a:xfrm>
                    <a:off x="5275371" y="3545402"/>
                    <a:ext cx="93530" cy="5661"/>
                  </a:xfrm>
                  <a:custGeom>
                    <a:avLst/>
                    <a:gdLst>
                      <a:gd name="connsiteX0" fmla="*/ 94314 w 93530"/>
                      <a:gd name="connsiteY0" fmla="*/ 390 h 5661"/>
                      <a:gd name="connsiteX1" fmla="*/ 783 w 93530"/>
                      <a:gd name="connsiteY1" fmla="*/ 390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314" y="390"/>
                        </a:moveTo>
                        <a:lnTo>
                          <a:pt x="783" y="390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91" name="Graphic 17">
                  <a:extLst>
                    <a:ext uri="{FF2B5EF4-FFF2-40B4-BE49-F238E27FC236}">
                      <a16:creationId xmlns:a16="http://schemas.microsoft.com/office/drawing/2014/main" id="{107C2488-8D12-843F-EA3D-51DFE017C7B2}"/>
                    </a:ext>
                  </a:extLst>
                </p:cNvPr>
                <p:cNvGrpSpPr/>
                <p:nvPr/>
              </p:nvGrpSpPr>
              <p:grpSpPr>
                <a:xfrm>
                  <a:off x="5405746" y="3572552"/>
                  <a:ext cx="93530" cy="93420"/>
                  <a:chOff x="5405747" y="3572579"/>
                  <a:chExt cx="93530" cy="93420"/>
                </a:xfrm>
              </p:grpSpPr>
              <p:sp>
                <p:nvSpPr>
                  <p:cNvPr id="1110" name="Freeform 212">
                    <a:extLst>
                      <a:ext uri="{FF2B5EF4-FFF2-40B4-BE49-F238E27FC236}">
                        <a16:creationId xmlns:a16="http://schemas.microsoft.com/office/drawing/2014/main" id="{7998727A-C3DF-F5E3-1DC6-4F2182B6885A}"/>
                      </a:ext>
                    </a:extLst>
                  </p:cNvPr>
                  <p:cNvSpPr/>
                  <p:nvPr/>
                </p:nvSpPr>
                <p:spPr>
                  <a:xfrm>
                    <a:off x="5452796" y="3572579"/>
                    <a:ext cx="5668" cy="93420"/>
                  </a:xfrm>
                  <a:custGeom>
                    <a:avLst/>
                    <a:gdLst>
                      <a:gd name="connsiteX0" fmla="*/ 806 w 5668"/>
                      <a:gd name="connsiteY0" fmla="*/ 403 h 93420"/>
                      <a:gd name="connsiteX1" fmla="*/ 806 w 5668"/>
                      <a:gd name="connsiteY1" fmla="*/ 93824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806" y="403"/>
                        </a:moveTo>
                        <a:lnTo>
                          <a:pt x="806" y="93824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11" name="Freeform 213">
                    <a:extLst>
                      <a:ext uri="{FF2B5EF4-FFF2-40B4-BE49-F238E27FC236}">
                        <a16:creationId xmlns:a16="http://schemas.microsoft.com/office/drawing/2014/main" id="{DE096A1B-8FF2-1588-9C03-F0EDA1E803EE}"/>
                      </a:ext>
                    </a:extLst>
                  </p:cNvPr>
                  <p:cNvSpPr/>
                  <p:nvPr/>
                </p:nvSpPr>
                <p:spPr>
                  <a:xfrm>
                    <a:off x="5405747" y="3619573"/>
                    <a:ext cx="93530" cy="5661"/>
                  </a:xfrm>
                  <a:custGeom>
                    <a:avLst/>
                    <a:gdLst>
                      <a:gd name="connsiteX0" fmla="*/ 94337 w 93530"/>
                      <a:gd name="connsiteY0" fmla="*/ 403 h 5661"/>
                      <a:gd name="connsiteX1" fmla="*/ 806 w 93530"/>
                      <a:gd name="connsiteY1" fmla="*/ 403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337" y="403"/>
                        </a:moveTo>
                        <a:lnTo>
                          <a:pt x="806" y="403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92" name="Graphic 17">
                  <a:extLst>
                    <a:ext uri="{FF2B5EF4-FFF2-40B4-BE49-F238E27FC236}">
                      <a16:creationId xmlns:a16="http://schemas.microsoft.com/office/drawing/2014/main" id="{DE974D78-3072-241F-7AC9-8CD999EDDEB3}"/>
                    </a:ext>
                  </a:extLst>
                </p:cNvPr>
                <p:cNvGrpSpPr/>
                <p:nvPr/>
              </p:nvGrpSpPr>
              <p:grpSpPr>
                <a:xfrm>
                  <a:off x="5682937" y="3724855"/>
                  <a:ext cx="93530" cy="93420"/>
                  <a:chOff x="5682939" y="3724883"/>
                  <a:chExt cx="93530" cy="93420"/>
                </a:xfrm>
              </p:grpSpPr>
              <p:sp>
                <p:nvSpPr>
                  <p:cNvPr id="1108" name="Freeform 215">
                    <a:extLst>
                      <a:ext uri="{FF2B5EF4-FFF2-40B4-BE49-F238E27FC236}">
                        <a16:creationId xmlns:a16="http://schemas.microsoft.com/office/drawing/2014/main" id="{D0E0B7E3-46D2-6201-6633-EC027B5A1F82}"/>
                      </a:ext>
                    </a:extLst>
                  </p:cNvPr>
                  <p:cNvSpPr/>
                  <p:nvPr/>
                </p:nvSpPr>
                <p:spPr>
                  <a:xfrm>
                    <a:off x="5729987" y="3724883"/>
                    <a:ext cx="5668" cy="93420"/>
                  </a:xfrm>
                  <a:custGeom>
                    <a:avLst/>
                    <a:gdLst>
                      <a:gd name="connsiteX0" fmla="*/ 855 w 5668"/>
                      <a:gd name="connsiteY0" fmla="*/ 430 h 93420"/>
                      <a:gd name="connsiteX1" fmla="*/ 855 w 5668"/>
                      <a:gd name="connsiteY1" fmla="*/ 93851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855" y="430"/>
                        </a:moveTo>
                        <a:lnTo>
                          <a:pt x="855" y="93851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09" name="Freeform 216">
                    <a:extLst>
                      <a:ext uri="{FF2B5EF4-FFF2-40B4-BE49-F238E27FC236}">
                        <a16:creationId xmlns:a16="http://schemas.microsoft.com/office/drawing/2014/main" id="{A2EC92B9-C2A0-31A6-AE1F-8BDBA0D6C87F}"/>
                      </a:ext>
                    </a:extLst>
                  </p:cNvPr>
                  <p:cNvSpPr/>
                  <p:nvPr/>
                </p:nvSpPr>
                <p:spPr>
                  <a:xfrm>
                    <a:off x="5682939" y="3771877"/>
                    <a:ext cx="93530" cy="5661"/>
                  </a:xfrm>
                  <a:custGeom>
                    <a:avLst/>
                    <a:gdLst>
                      <a:gd name="connsiteX0" fmla="*/ 94386 w 93530"/>
                      <a:gd name="connsiteY0" fmla="*/ 430 h 5661"/>
                      <a:gd name="connsiteX1" fmla="*/ 855 w 93530"/>
                      <a:gd name="connsiteY1" fmla="*/ 430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386" y="430"/>
                        </a:moveTo>
                        <a:lnTo>
                          <a:pt x="855" y="430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93" name="Graphic 17">
                  <a:extLst>
                    <a:ext uri="{FF2B5EF4-FFF2-40B4-BE49-F238E27FC236}">
                      <a16:creationId xmlns:a16="http://schemas.microsoft.com/office/drawing/2014/main" id="{02F68568-6BF1-1182-2E43-36506765885D}"/>
                    </a:ext>
                  </a:extLst>
                </p:cNvPr>
                <p:cNvGrpSpPr/>
                <p:nvPr/>
              </p:nvGrpSpPr>
              <p:grpSpPr>
                <a:xfrm>
                  <a:off x="5697676" y="3724855"/>
                  <a:ext cx="93530" cy="93420"/>
                  <a:chOff x="5697677" y="3724883"/>
                  <a:chExt cx="93530" cy="93420"/>
                </a:xfrm>
              </p:grpSpPr>
              <p:sp>
                <p:nvSpPr>
                  <p:cNvPr id="1106" name="Freeform 218">
                    <a:extLst>
                      <a:ext uri="{FF2B5EF4-FFF2-40B4-BE49-F238E27FC236}">
                        <a16:creationId xmlns:a16="http://schemas.microsoft.com/office/drawing/2014/main" id="{009FC1E3-B768-35E8-4BB5-5A7E29AD259E}"/>
                      </a:ext>
                    </a:extLst>
                  </p:cNvPr>
                  <p:cNvSpPr/>
                  <p:nvPr/>
                </p:nvSpPr>
                <p:spPr>
                  <a:xfrm>
                    <a:off x="5744726" y="3724883"/>
                    <a:ext cx="5668" cy="93420"/>
                  </a:xfrm>
                  <a:custGeom>
                    <a:avLst/>
                    <a:gdLst>
                      <a:gd name="connsiteX0" fmla="*/ 858 w 5668"/>
                      <a:gd name="connsiteY0" fmla="*/ 430 h 93420"/>
                      <a:gd name="connsiteX1" fmla="*/ 858 w 5668"/>
                      <a:gd name="connsiteY1" fmla="*/ 93851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858" y="430"/>
                        </a:moveTo>
                        <a:lnTo>
                          <a:pt x="858" y="93851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07" name="Freeform 219">
                    <a:extLst>
                      <a:ext uri="{FF2B5EF4-FFF2-40B4-BE49-F238E27FC236}">
                        <a16:creationId xmlns:a16="http://schemas.microsoft.com/office/drawing/2014/main" id="{296AB780-2E7B-1726-B7C9-49D756F885A3}"/>
                      </a:ext>
                    </a:extLst>
                  </p:cNvPr>
                  <p:cNvSpPr/>
                  <p:nvPr/>
                </p:nvSpPr>
                <p:spPr>
                  <a:xfrm>
                    <a:off x="5697677" y="3771877"/>
                    <a:ext cx="93530" cy="5661"/>
                  </a:xfrm>
                  <a:custGeom>
                    <a:avLst/>
                    <a:gdLst>
                      <a:gd name="connsiteX0" fmla="*/ 94388 w 93530"/>
                      <a:gd name="connsiteY0" fmla="*/ 430 h 5661"/>
                      <a:gd name="connsiteX1" fmla="*/ 858 w 93530"/>
                      <a:gd name="connsiteY1" fmla="*/ 430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388" y="430"/>
                        </a:moveTo>
                        <a:lnTo>
                          <a:pt x="858" y="430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94" name="Graphic 17">
                  <a:extLst>
                    <a:ext uri="{FF2B5EF4-FFF2-40B4-BE49-F238E27FC236}">
                      <a16:creationId xmlns:a16="http://schemas.microsoft.com/office/drawing/2014/main" id="{E9406EF0-5FBC-8D05-8959-0A0846517D39}"/>
                    </a:ext>
                  </a:extLst>
                </p:cNvPr>
                <p:cNvGrpSpPr/>
                <p:nvPr/>
              </p:nvGrpSpPr>
              <p:grpSpPr>
                <a:xfrm>
                  <a:off x="5709014" y="3724855"/>
                  <a:ext cx="93530" cy="93420"/>
                  <a:chOff x="5709014" y="3724883"/>
                  <a:chExt cx="93530" cy="93420"/>
                </a:xfrm>
              </p:grpSpPr>
              <p:sp>
                <p:nvSpPr>
                  <p:cNvPr id="1104" name="Freeform 221">
                    <a:extLst>
                      <a:ext uri="{FF2B5EF4-FFF2-40B4-BE49-F238E27FC236}">
                        <a16:creationId xmlns:a16="http://schemas.microsoft.com/office/drawing/2014/main" id="{72282D23-1683-DD32-5017-E41803D3D37C}"/>
                      </a:ext>
                    </a:extLst>
                  </p:cNvPr>
                  <p:cNvSpPr/>
                  <p:nvPr/>
                </p:nvSpPr>
                <p:spPr>
                  <a:xfrm>
                    <a:off x="5756063" y="3724883"/>
                    <a:ext cx="5668" cy="93420"/>
                  </a:xfrm>
                  <a:custGeom>
                    <a:avLst/>
                    <a:gdLst>
                      <a:gd name="connsiteX0" fmla="*/ 860 w 5668"/>
                      <a:gd name="connsiteY0" fmla="*/ 430 h 93420"/>
                      <a:gd name="connsiteX1" fmla="*/ 860 w 5668"/>
                      <a:gd name="connsiteY1" fmla="*/ 93851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860" y="430"/>
                        </a:moveTo>
                        <a:lnTo>
                          <a:pt x="860" y="93851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05" name="Freeform 222">
                    <a:extLst>
                      <a:ext uri="{FF2B5EF4-FFF2-40B4-BE49-F238E27FC236}">
                        <a16:creationId xmlns:a16="http://schemas.microsoft.com/office/drawing/2014/main" id="{277D2C9B-FF57-FF05-469B-5F092E760D93}"/>
                      </a:ext>
                    </a:extLst>
                  </p:cNvPr>
                  <p:cNvSpPr/>
                  <p:nvPr/>
                </p:nvSpPr>
                <p:spPr>
                  <a:xfrm>
                    <a:off x="5709014" y="3771877"/>
                    <a:ext cx="93530" cy="5661"/>
                  </a:xfrm>
                  <a:custGeom>
                    <a:avLst/>
                    <a:gdLst>
                      <a:gd name="connsiteX0" fmla="*/ 94390 w 93530"/>
                      <a:gd name="connsiteY0" fmla="*/ 430 h 5661"/>
                      <a:gd name="connsiteX1" fmla="*/ 860 w 93530"/>
                      <a:gd name="connsiteY1" fmla="*/ 430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390" y="430"/>
                        </a:moveTo>
                        <a:lnTo>
                          <a:pt x="860" y="430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95" name="Graphic 17">
                  <a:extLst>
                    <a:ext uri="{FF2B5EF4-FFF2-40B4-BE49-F238E27FC236}">
                      <a16:creationId xmlns:a16="http://schemas.microsoft.com/office/drawing/2014/main" id="{BAE8D7D1-66E1-9430-679E-04E66C90DC13}"/>
                    </a:ext>
                  </a:extLst>
                </p:cNvPr>
                <p:cNvGrpSpPr/>
                <p:nvPr/>
              </p:nvGrpSpPr>
              <p:grpSpPr>
                <a:xfrm>
                  <a:off x="6345591" y="3723726"/>
                  <a:ext cx="93530" cy="93420"/>
                  <a:chOff x="6345591" y="3723751"/>
                  <a:chExt cx="93530" cy="93420"/>
                </a:xfrm>
              </p:grpSpPr>
              <p:sp>
                <p:nvSpPr>
                  <p:cNvPr id="1102" name="Freeform 224">
                    <a:extLst>
                      <a:ext uri="{FF2B5EF4-FFF2-40B4-BE49-F238E27FC236}">
                        <a16:creationId xmlns:a16="http://schemas.microsoft.com/office/drawing/2014/main" id="{076D8F5F-4D70-47C3-0B46-61A2F0D3064C}"/>
                      </a:ext>
                    </a:extLst>
                  </p:cNvPr>
                  <p:cNvSpPr/>
                  <p:nvPr/>
                </p:nvSpPr>
                <p:spPr>
                  <a:xfrm>
                    <a:off x="6392639" y="3723751"/>
                    <a:ext cx="5668" cy="93420"/>
                  </a:xfrm>
                  <a:custGeom>
                    <a:avLst/>
                    <a:gdLst>
                      <a:gd name="connsiteX0" fmla="*/ 972 w 5668"/>
                      <a:gd name="connsiteY0" fmla="*/ 430 h 93420"/>
                      <a:gd name="connsiteX1" fmla="*/ 972 w 5668"/>
                      <a:gd name="connsiteY1" fmla="*/ 93851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972" y="430"/>
                        </a:moveTo>
                        <a:lnTo>
                          <a:pt x="972" y="93851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03" name="Freeform 225">
                    <a:extLst>
                      <a:ext uri="{FF2B5EF4-FFF2-40B4-BE49-F238E27FC236}">
                        <a16:creationId xmlns:a16="http://schemas.microsoft.com/office/drawing/2014/main" id="{BEE03279-030D-83C5-9E88-B0CCE0FFAB70}"/>
                      </a:ext>
                    </a:extLst>
                  </p:cNvPr>
                  <p:cNvSpPr/>
                  <p:nvPr/>
                </p:nvSpPr>
                <p:spPr>
                  <a:xfrm>
                    <a:off x="6345591" y="3770744"/>
                    <a:ext cx="93530" cy="5661"/>
                  </a:xfrm>
                  <a:custGeom>
                    <a:avLst/>
                    <a:gdLst>
                      <a:gd name="connsiteX0" fmla="*/ 94503 w 93530"/>
                      <a:gd name="connsiteY0" fmla="*/ 430 h 5661"/>
                      <a:gd name="connsiteX1" fmla="*/ 972 w 93530"/>
                      <a:gd name="connsiteY1" fmla="*/ 430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503" y="430"/>
                        </a:moveTo>
                        <a:lnTo>
                          <a:pt x="972" y="430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96" name="Graphic 17">
                  <a:extLst>
                    <a:ext uri="{FF2B5EF4-FFF2-40B4-BE49-F238E27FC236}">
                      <a16:creationId xmlns:a16="http://schemas.microsoft.com/office/drawing/2014/main" id="{74C2413A-4BB9-D4ED-B329-776F127EFE22}"/>
                    </a:ext>
                  </a:extLst>
                </p:cNvPr>
                <p:cNvGrpSpPr/>
                <p:nvPr/>
              </p:nvGrpSpPr>
              <p:grpSpPr>
                <a:xfrm>
                  <a:off x="10648582" y="4244062"/>
                  <a:ext cx="93530" cy="93420"/>
                  <a:chOff x="10648577" y="4244076"/>
                  <a:chExt cx="93530" cy="93420"/>
                </a:xfrm>
              </p:grpSpPr>
              <p:sp>
                <p:nvSpPr>
                  <p:cNvPr id="1100" name="Freeform 227">
                    <a:extLst>
                      <a:ext uri="{FF2B5EF4-FFF2-40B4-BE49-F238E27FC236}">
                        <a16:creationId xmlns:a16="http://schemas.microsoft.com/office/drawing/2014/main" id="{AF321BCD-7E7F-B72F-071E-BF727F4260F4}"/>
                      </a:ext>
                    </a:extLst>
                  </p:cNvPr>
                  <p:cNvSpPr/>
                  <p:nvPr/>
                </p:nvSpPr>
                <p:spPr>
                  <a:xfrm>
                    <a:off x="10695626" y="4244076"/>
                    <a:ext cx="5668" cy="93420"/>
                  </a:xfrm>
                  <a:custGeom>
                    <a:avLst/>
                    <a:gdLst>
                      <a:gd name="connsiteX0" fmla="*/ 1731 w 5668"/>
                      <a:gd name="connsiteY0" fmla="*/ 522 h 93420"/>
                      <a:gd name="connsiteX1" fmla="*/ 1731 w 5668"/>
                      <a:gd name="connsiteY1" fmla="*/ 93942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1731" y="522"/>
                        </a:moveTo>
                        <a:lnTo>
                          <a:pt x="1731" y="93942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01" name="Freeform 228">
                    <a:extLst>
                      <a:ext uri="{FF2B5EF4-FFF2-40B4-BE49-F238E27FC236}">
                        <a16:creationId xmlns:a16="http://schemas.microsoft.com/office/drawing/2014/main" id="{000FF3DE-74F2-D007-EA55-E773E0603852}"/>
                      </a:ext>
                    </a:extLst>
                  </p:cNvPr>
                  <p:cNvSpPr/>
                  <p:nvPr/>
                </p:nvSpPr>
                <p:spPr>
                  <a:xfrm>
                    <a:off x="10648577" y="4291069"/>
                    <a:ext cx="93530" cy="5661"/>
                  </a:xfrm>
                  <a:custGeom>
                    <a:avLst/>
                    <a:gdLst>
                      <a:gd name="connsiteX0" fmla="*/ 95262 w 93530"/>
                      <a:gd name="connsiteY0" fmla="*/ 522 h 5661"/>
                      <a:gd name="connsiteX1" fmla="*/ 1731 w 93530"/>
                      <a:gd name="connsiteY1" fmla="*/ 522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5262" y="522"/>
                        </a:moveTo>
                        <a:lnTo>
                          <a:pt x="1731" y="522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97" name="Graphic 17">
                  <a:extLst>
                    <a:ext uri="{FF2B5EF4-FFF2-40B4-BE49-F238E27FC236}">
                      <a16:creationId xmlns:a16="http://schemas.microsoft.com/office/drawing/2014/main" id="{B60FE895-7C3C-3EBF-41D8-01798764DA30}"/>
                    </a:ext>
                  </a:extLst>
                </p:cNvPr>
                <p:cNvGrpSpPr/>
                <p:nvPr/>
              </p:nvGrpSpPr>
              <p:grpSpPr>
                <a:xfrm>
                  <a:off x="11053311" y="4244076"/>
                  <a:ext cx="93530" cy="93420"/>
                  <a:chOff x="11053311" y="4244076"/>
                  <a:chExt cx="93530" cy="93420"/>
                </a:xfrm>
              </p:grpSpPr>
              <p:sp>
                <p:nvSpPr>
                  <p:cNvPr id="1098" name="Freeform 230">
                    <a:extLst>
                      <a:ext uri="{FF2B5EF4-FFF2-40B4-BE49-F238E27FC236}">
                        <a16:creationId xmlns:a16="http://schemas.microsoft.com/office/drawing/2014/main" id="{F77C03A5-284C-2689-F594-4441DDBF6C19}"/>
                      </a:ext>
                    </a:extLst>
                  </p:cNvPr>
                  <p:cNvSpPr/>
                  <p:nvPr/>
                </p:nvSpPr>
                <p:spPr>
                  <a:xfrm>
                    <a:off x="11100359" y="4244076"/>
                    <a:ext cx="5668" cy="93420"/>
                  </a:xfrm>
                  <a:custGeom>
                    <a:avLst/>
                    <a:gdLst>
                      <a:gd name="connsiteX0" fmla="*/ 1802 w 5668"/>
                      <a:gd name="connsiteY0" fmla="*/ 522 h 93420"/>
                      <a:gd name="connsiteX1" fmla="*/ 1802 w 5668"/>
                      <a:gd name="connsiteY1" fmla="*/ 93942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1802" y="522"/>
                        </a:moveTo>
                        <a:lnTo>
                          <a:pt x="1802" y="93942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9" name="Freeform 231">
                    <a:extLst>
                      <a:ext uri="{FF2B5EF4-FFF2-40B4-BE49-F238E27FC236}">
                        <a16:creationId xmlns:a16="http://schemas.microsoft.com/office/drawing/2014/main" id="{BBE276B0-8E32-1042-7E88-A65A13C4FEF6}"/>
                      </a:ext>
                    </a:extLst>
                  </p:cNvPr>
                  <p:cNvSpPr/>
                  <p:nvPr/>
                </p:nvSpPr>
                <p:spPr>
                  <a:xfrm>
                    <a:off x="11053311" y="4291069"/>
                    <a:ext cx="93530" cy="5661"/>
                  </a:xfrm>
                  <a:custGeom>
                    <a:avLst/>
                    <a:gdLst>
                      <a:gd name="connsiteX0" fmla="*/ 95333 w 93530"/>
                      <a:gd name="connsiteY0" fmla="*/ 522 h 5661"/>
                      <a:gd name="connsiteX1" fmla="*/ 1802 w 93530"/>
                      <a:gd name="connsiteY1" fmla="*/ 522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5333" y="522"/>
                        </a:moveTo>
                        <a:lnTo>
                          <a:pt x="1802" y="522"/>
                        </a:lnTo>
                      </a:path>
                    </a:pathLst>
                  </a:custGeom>
                  <a:ln w="22662" cap="flat">
                    <a:solidFill>
                      <a:srgbClr val="002557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07" name="Graphic 17">
                <a:extLst>
                  <a:ext uri="{FF2B5EF4-FFF2-40B4-BE49-F238E27FC236}">
                    <a16:creationId xmlns:a16="http://schemas.microsoft.com/office/drawing/2014/main" id="{F51F77BB-70F2-9C0D-5D9C-F9C1AD7DB7FA}"/>
                  </a:ext>
                </a:extLst>
              </p:cNvPr>
              <p:cNvGrpSpPr/>
              <p:nvPr/>
            </p:nvGrpSpPr>
            <p:grpSpPr>
              <a:xfrm>
                <a:off x="2679890" y="1476375"/>
                <a:ext cx="7648588" cy="2990264"/>
                <a:chOff x="3336164" y="1374079"/>
                <a:chExt cx="7810677" cy="3058536"/>
              </a:xfrm>
            </p:grpSpPr>
            <p:sp>
              <p:nvSpPr>
                <p:cNvPr id="908" name="Freeform 233">
                  <a:extLst>
                    <a:ext uri="{FF2B5EF4-FFF2-40B4-BE49-F238E27FC236}">
                      <a16:creationId xmlns:a16="http://schemas.microsoft.com/office/drawing/2014/main" id="{794B8865-AF3A-36AE-352C-DE17807D7707}"/>
                    </a:ext>
                  </a:extLst>
                </p:cNvPr>
                <p:cNvSpPr/>
                <p:nvPr/>
              </p:nvSpPr>
              <p:spPr>
                <a:xfrm>
                  <a:off x="3372443" y="1421073"/>
                  <a:ext cx="7727916" cy="2964549"/>
                </a:xfrm>
                <a:custGeom>
                  <a:avLst/>
                  <a:gdLst>
                    <a:gd name="connsiteX0" fmla="*/ 7727916 w 7727916"/>
                    <a:gd name="connsiteY0" fmla="*/ 2964550 h 2964549"/>
                    <a:gd name="connsiteX1" fmla="*/ 7322049 w 7727916"/>
                    <a:gd name="connsiteY1" fmla="*/ 2964550 h 2964549"/>
                    <a:gd name="connsiteX2" fmla="*/ 7322049 w 7727916"/>
                    <a:gd name="connsiteY2" fmla="*/ 2881320 h 2964549"/>
                    <a:gd name="connsiteX3" fmla="*/ 5798347 w 7727916"/>
                    <a:gd name="connsiteY3" fmla="*/ 2881320 h 2964549"/>
                    <a:gd name="connsiteX4" fmla="*/ 5798347 w 7727916"/>
                    <a:gd name="connsiteY4" fmla="*/ 2804885 h 2964549"/>
                    <a:gd name="connsiteX5" fmla="*/ 4741165 w 7727916"/>
                    <a:gd name="connsiteY5" fmla="*/ 2804885 h 2964549"/>
                    <a:gd name="connsiteX6" fmla="*/ 4741165 w 7727916"/>
                    <a:gd name="connsiteY6" fmla="*/ 2723921 h 2964549"/>
                    <a:gd name="connsiteX7" fmla="*/ 4555803 w 7727916"/>
                    <a:gd name="connsiteY7" fmla="*/ 2723921 h 2964549"/>
                    <a:gd name="connsiteX8" fmla="*/ 4555803 w 7727916"/>
                    <a:gd name="connsiteY8" fmla="*/ 2646920 h 2964549"/>
                    <a:gd name="connsiteX9" fmla="*/ 2451643 w 7727916"/>
                    <a:gd name="connsiteY9" fmla="*/ 2646920 h 2964549"/>
                    <a:gd name="connsiteX10" fmla="*/ 2451643 w 7727916"/>
                    <a:gd name="connsiteY10" fmla="*/ 2581242 h 2964549"/>
                    <a:gd name="connsiteX11" fmla="*/ 2406294 w 7727916"/>
                    <a:gd name="connsiteY11" fmla="*/ 2581242 h 2964549"/>
                    <a:gd name="connsiteX12" fmla="*/ 2406294 w 7727916"/>
                    <a:gd name="connsiteY12" fmla="*/ 2546705 h 2964549"/>
                    <a:gd name="connsiteX13" fmla="*/ 2388155 w 7727916"/>
                    <a:gd name="connsiteY13" fmla="*/ 2546705 h 2964549"/>
                    <a:gd name="connsiteX14" fmla="*/ 2388155 w 7727916"/>
                    <a:gd name="connsiteY14" fmla="*/ 2496880 h 2964549"/>
                    <a:gd name="connsiteX15" fmla="*/ 2363780 w 7727916"/>
                    <a:gd name="connsiteY15" fmla="*/ 2496880 h 2964549"/>
                    <a:gd name="connsiteX16" fmla="*/ 2363780 w 7727916"/>
                    <a:gd name="connsiteY16" fmla="*/ 2419879 h 2964549"/>
                    <a:gd name="connsiteX17" fmla="*/ 2105862 w 7727916"/>
                    <a:gd name="connsiteY17" fmla="*/ 2419879 h 2964549"/>
                    <a:gd name="connsiteX18" fmla="*/ 2105862 w 7727916"/>
                    <a:gd name="connsiteY18" fmla="*/ 2372319 h 2964549"/>
                    <a:gd name="connsiteX19" fmla="*/ 2086589 w 7727916"/>
                    <a:gd name="connsiteY19" fmla="*/ 2372319 h 2964549"/>
                    <a:gd name="connsiteX20" fmla="*/ 2086589 w 7727916"/>
                    <a:gd name="connsiteY20" fmla="*/ 2320797 h 2964549"/>
                    <a:gd name="connsiteX21" fmla="*/ 2056545 w 7727916"/>
                    <a:gd name="connsiteY21" fmla="*/ 2320797 h 2964549"/>
                    <a:gd name="connsiteX22" fmla="*/ 2056545 w 7727916"/>
                    <a:gd name="connsiteY22" fmla="*/ 2282296 h 2964549"/>
                    <a:gd name="connsiteX23" fmla="*/ 2047476 w 7727916"/>
                    <a:gd name="connsiteY23" fmla="*/ 2282296 h 2964549"/>
                    <a:gd name="connsiteX24" fmla="*/ 2047476 w 7727916"/>
                    <a:gd name="connsiteY24" fmla="*/ 2235302 h 2964549"/>
                    <a:gd name="connsiteX25" fmla="*/ 2035005 w 7727916"/>
                    <a:gd name="connsiteY25" fmla="*/ 2235302 h 2964549"/>
                    <a:gd name="connsiteX26" fmla="*/ 2035005 w 7727916"/>
                    <a:gd name="connsiteY26" fmla="*/ 2187743 h 2964549"/>
                    <a:gd name="connsiteX27" fmla="*/ 1779354 w 7727916"/>
                    <a:gd name="connsiteY27" fmla="*/ 2187743 h 2964549"/>
                    <a:gd name="connsiteX28" fmla="*/ 1779354 w 7727916"/>
                    <a:gd name="connsiteY28" fmla="*/ 2152639 h 2964549"/>
                    <a:gd name="connsiteX29" fmla="*/ 1769150 w 7727916"/>
                    <a:gd name="connsiteY29" fmla="*/ 2152639 h 2964549"/>
                    <a:gd name="connsiteX30" fmla="*/ 1769150 w 7727916"/>
                    <a:gd name="connsiteY30" fmla="*/ 2101116 h 2964549"/>
                    <a:gd name="connsiteX31" fmla="*/ 1751578 w 7727916"/>
                    <a:gd name="connsiteY31" fmla="*/ 2101116 h 2964549"/>
                    <a:gd name="connsiteX32" fmla="*/ 1751578 w 7727916"/>
                    <a:gd name="connsiteY32" fmla="*/ 2088094 h 2964549"/>
                    <a:gd name="connsiteX33" fmla="*/ 1751578 w 7727916"/>
                    <a:gd name="connsiteY33" fmla="*/ 2060351 h 2964549"/>
                    <a:gd name="connsiteX34" fmla="*/ 1730037 w 7727916"/>
                    <a:gd name="connsiteY34" fmla="*/ 2060351 h 2964549"/>
                    <a:gd name="connsiteX35" fmla="*/ 1730037 w 7727916"/>
                    <a:gd name="connsiteY35" fmla="*/ 2019019 h 2964549"/>
                    <a:gd name="connsiteX36" fmla="*/ 1730037 w 7727916"/>
                    <a:gd name="connsiteY36" fmla="*/ 1987313 h 2964549"/>
                    <a:gd name="connsiteX37" fmla="*/ 1674486 w 7727916"/>
                    <a:gd name="connsiteY37" fmla="*/ 1987313 h 2964549"/>
                    <a:gd name="connsiteX38" fmla="*/ 1674486 w 7727916"/>
                    <a:gd name="connsiteY38" fmla="*/ 1952209 h 2964549"/>
                    <a:gd name="connsiteX39" fmla="*/ 1639341 w 7727916"/>
                    <a:gd name="connsiteY39" fmla="*/ 1952209 h 2964549"/>
                    <a:gd name="connsiteX40" fmla="*/ 1639341 w 7727916"/>
                    <a:gd name="connsiteY40" fmla="*/ 1919937 h 2964549"/>
                    <a:gd name="connsiteX41" fmla="*/ 1618368 w 7727916"/>
                    <a:gd name="connsiteY41" fmla="*/ 1919937 h 2964549"/>
                    <a:gd name="connsiteX42" fmla="*/ 1618368 w 7727916"/>
                    <a:gd name="connsiteY42" fmla="*/ 1880304 h 2964549"/>
                    <a:gd name="connsiteX43" fmla="*/ 1523703 w 7727916"/>
                    <a:gd name="connsiteY43" fmla="*/ 1880304 h 2964549"/>
                    <a:gd name="connsiteX44" fmla="*/ 1523703 w 7727916"/>
                    <a:gd name="connsiteY44" fmla="*/ 1843502 h 2964549"/>
                    <a:gd name="connsiteX45" fmla="*/ 1503863 w 7727916"/>
                    <a:gd name="connsiteY45" fmla="*/ 1843502 h 2964549"/>
                    <a:gd name="connsiteX46" fmla="*/ 1503863 w 7727916"/>
                    <a:gd name="connsiteY46" fmla="*/ 1806699 h 2964549"/>
                    <a:gd name="connsiteX47" fmla="*/ 1480622 w 7727916"/>
                    <a:gd name="connsiteY47" fmla="*/ 1806699 h 2964549"/>
                    <a:gd name="connsiteX48" fmla="*/ 1480622 w 7727916"/>
                    <a:gd name="connsiteY48" fmla="*/ 1776125 h 2964549"/>
                    <a:gd name="connsiteX49" fmla="*/ 1464183 w 7727916"/>
                    <a:gd name="connsiteY49" fmla="*/ 1776125 h 2964549"/>
                    <a:gd name="connsiteX50" fmla="*/ 1464183 w 7727916"/>
                    <a:gd name="connsiteY50" fmla="*/ 1743287 h 2964549"/>
                    <a:gd name="connsiteX51" fmla="*/ 1449445 w 7727916"/>
                    <a:gd name="connsiteY51" fmla="*/ 1743287 h 2964549"/>
                    <a:gd name="connsiteX52" fmla="*/ 1449445 w 7727916"/>
                    <a:gd name="connsiteY52" fmla="*/ 1713279 h 2964549"/>
                    <a:gd name="connsiteX53" fmla="*/ 1435841 w 7727916"/>
                    <a:gd name="connsiteY53" fmla="*/ 1713279 h 2964549"/>
                    <a:gd name="connsiteX54" fmla="*/ 1435841 w 7727916"/>
                    <a:gd name="connsiteY54" fmla="*/ 1622123 h 2964549"/>
                    <a:gd name="connsiteX55" fmla="*/ 1425637 w 7727916"/>
                    <a:gd name="connsiteY55" fmla="*/ 1622123 h 2964549"/>
                    <a:gd name="connsiteX56" fmla="*/ 1425637 w 7727916"/>
                    <a:gd name="connsiteY56" fmla="*/ 1567203 h 2964549"/>
                    <a:gd name="connsiteX57" fmla="*/ 1425637 w 7727916"/>
                    <a:gd name="connsiteY57" fmla="*/ 1535496 h 2964549"/>
                    <a:gd name="connsiteX58" fmla="*/ 1364417 w 7727916"/>
                    <a:gd name="connsiteY58" fmla="*/ 1535496 h 2964549"/>
                    <a:gd name="connsiteX59" fmla="*/ 1364417 w 7727916"/>
                    <a:gd name="connsiteY59" fmla="*/ 1514548 h 2964549"/>
                    <a:gd name="connsiteX60" fmla="*/ 1354781 w 7727916"/>
                    <a:gd name="connsiteY60" fmla="*/ 1514548 h 2964549"/>
                    <a:gd name="connsiteX61" fmla="*/ 1354781 w 7727916"/>
                    <a:gd name="connsiteY61" fmla="*/ 1455664 h 2964549"/>
                    <a:gd name="connsiteX62" fmla="*/ 1344577 w 7727916"/>
                    <a:gd name="connsiteY62" fmla="*/ 1455664 h 2964549"/>
                    <a:gd name="connsiteX63" fmla="*/ 1344577 w 7727916"/>
                    <a:gd name="connsiteY63" fmla="*/ 1425090 h 2964549"/>
                    <a:gd name="connsiteX64" fmla="*/ 1161483 w 7727916"/>
                    <a:gd name="connsiteY64" fmla="*/ 1425090 h 2964549"/>
                    <a:gd name="connsiteX65" fmla="*/ 1150146 w 7727916"/>
                    <a:gd name="connsiteY65" fmla="*/ 1425090 h 2964549"/>
                    <a:gd name="connsiteX66" fmla="*/ 1150146 w 7727916"/>
                    <a:gd name="connsiteY66" fmla="*/ 1368472 h 2964549"/>
                    <a:gd name="connsiteX67" fmla="*/ 1132574 w 7727916"/>
                    <a:gd name="connsiteY67" fmla="*/ 1368472 h 2964549"/>
                    <a:gd name="connsiteX68" fmla="*/ 1132574 w 7727916"/>
                    <a:gd name="connsiteY68" fmla="*/ 1332802 h 2964549"/>
                    <a:gd name="connsiteX69" fmla="*/ 1121237 w 7727916"/>
                    <a:gd name="connsiteY69" fmla="*/ 1332802 h 2964549"/>
                    <a:gd name="connsiteX70" fmla="*/ 1121237 w 7727916"/>
                    <a:gd name="connsiteY70" fmla="*/ 1299397 h 2964549"/>
                    <a:gd name="connsiteX71" fmla="*/ 1105932 w 7727916"/>
                    <a:gd name="connsiteY71" fmla="*/ 1299397 h 2964549"/>
                    <a:gd name="connsiteX72" fmla="*/ 1105932 w 7727916"/>
                    <a:gd name="connsiteY72" fmla="*/ 1254102 h 2964549"/>
                    <a:gd name="connsiteX73" fmla="*/ 1047546 w 7727916"/>
                    <a:gd name="connsiteY73" fmla="*/ 1254102 h 2964549"/>
                    <a:gd name="connsiteX74" fmla="*/ 1047546 w 7727916"/>
                    <a:gd name="connsiteY74" fmla="*/ 1230322 h 2964549"/>
                    <a:gd name="connsiteX75" fmla="*/ 1039610 w 7727916"/>
                    <a:gd name="connsiteY75" fmla="*/ 1230322 h 2964549"/>
                    <a:gd name="connsiteX76" fmla="*/ 1039610 w 7727916"/>
                    <a:gd name="connsiteY76" fmla="*/ 1209373 h 2964549"/>
                    <a:gd name="connsiteX77" fmla="*/ 978956 w 7727916"/>
                    <a:gd name="connsiteY77" fmla="*/ 1209373 h 2964549"/>
                    <a:gd name="connsiteX78" fmla="*/ 978956 w 7727916"/>
                    <a:gd name="connsiteY78" fmla="*/ 1196351 h 2964549"/>
                    <a:gd name="connsiteX79" fmla="*/ 913768 w 7727916"/>
                    <a:gd name="connsiteY79" fmla="*/ 1196351 h 2964549"/>
                    <a:gd name="connsiteX80" fmla="*/ 913768 w 7727916"/>
                    <a:gd name="connsiteY80" fmla="*/ 1141431 h 2964549"/>
                    <a:gd name="connsiteX81" fmla="*/ 878623 w 7727916"/>
                    <a:gd name="connsiteY81" fmla="*/ 1141431 h 2964549"/>
                    <a:gd name="connsiteX82" fmla="*/ 878623 w 7727916"/>
                    <a:gd name="connsiteY82" fmla="*/ 1056503 h 2964549"/>
                    <a:gd name="connsiteX83" fmla="*/ 835542 w 7727916"/>
                    <a:gd name="connsiteY83" fmla="*/ 1056503 h 2964549"/>
                    <a:gd name="connsiteX84" fmla="*/ 835542 w 7727916"/>
                    <a:gd name="connsiteY84" fmla="*/ 986296 h 2964549"/>
                    <a:gd name="connsiteX85" fmla="*/ 818537 w 7727916"/>
                    <a:gd name="connsiteY85" fmla="*/ 986296 h 2964549"/>
                    <a:gd name="connsiteX86" fmla="*/ 818537 w 7727916"/>
                    <a:gd name="connsiteY86" fmla="*/ 951759 h 2964549"/>
                    <a:gd name="connsiteX87" fmla="*/ 800964 w 7727916"/>
                    <a:gd name="connsiteY87" fmla="*/ 951759 h 2964549"/>
                    <a:gd name="connsiteX88" fmla="*/ 800964 w 7727916"/>
                    <a:gd name="connsiteY88" fmla="*/ 867963 h 2964549"/>
                    <a:gd name="connsiteX89" fmla="*/ 800964 w 7727916"/>
                    <a:gd name="connsiteY89" fmla="*/ 832860 h 2964549"/>
                    <a:gd name="connsiteX90" fmla="*/ 781125 w 7727916"/>
                    <a:gd name="connsiteY90" fmla="*/ 832860 h 2964549"/>
                    <a:gd name="connsiteX91" fmla="*/ 781125 w 7727916"/>
                    <a:gd name="connsiteY91" fmla="*/ 823234 h 2964549"/>
                    <a:gd name="connsiteX92" fmla="*/ 743712 w 7727916"/>
                    <a:gd name="connsiteY92" fmla="*/ 823234 h 2964549"/>
                    <a:gd name="connsiteX93" fmla="*/ 743712 w 7727916"/>
                    <a:gd name="connsiteY93" fmla="*/ 811911 h 2964549"/>
                    <a:gd name="connsiteX94" fmla="*/ 728974 w 7727916"/>
                    <a:gd name="connsiteY94" fmla="*/ 811911 h 2964549"/>
                    <a:gd name="connsiteX95" fmla="*/ 728974 w 7727916"/>
                    <a:gd name="connsiteY95" fmla="*/ 747932 h 2964549"/>
                    <a:gd name="connsiteX96" fmla="*/ 697230 w 7727916"/>
                    <a:gd name="connsiteY96" fmla="*/ 747932 h 2964549"/>
                    <a:gd name="connsiteX97" fmla="*/ 697230 w 7727916"/>
                    <a:gd name="connsiteY97" fmla="*/ 726983 h 2964549"/>
                    <a:gd name="connsiteX98" fmla="*/ 627507 w 7727916"/>
                    <a:gd name="connsiteY98" fmla="*/ 726983 h 2964549"/>
                    <a:gd name="connsiteX99" fmla="*/ 627507 w 7727916"/>
                    <a:gd name="connsiteY99" fmla="*/ 707732 h 2964549"/>
                    <a:gd name="connsiteX100" fmla="*/ 585560 w 7727916"/>
                    <a:gd name="connsiteY100" fmla="*/ 707732 h 2964549"/>
                    <a:gd name="connsiteX101" fmla="*/ 585560 w 7727916"/>
                    <a:gd name="connsiteY101" fmla="*/ 687916 h 2964549"/>
                    <a:gd name="connsiteX102" fmla="*/ 536244 w 7727916"/>
                    <a:gd name="connsiteY102" fmla="*/ 687916 h 2964549"/>
                    <a:gd name="connsiteX103" fmla="*/ 536244 w 7727916"/>
                    <a:gd name="connsiteY103" fmla="*/ 666967 h 2964549"/>
                    <a:gd name="connsiteX104" fmla="*/ 522639 w 7727916"/>
                    <a:gd name="connsiteY104" fmla="*/ 666967 h 2964549"/>
                    <a:gd name="connsiteX105" fmla="*/ 522639 w 7727916"/>
                    <a:gd name="connsiteY105" fmla="*/ 608650 h 2964549"/>
                    <a:gd name="connsiteX106" fmla="*/ 498831 w 7727916"/>
                    <a:gd name="connsiteY106" fmla="*/ 608650 h 2964549"/>
                    <a:gd name="connsiteX107" fmla="*/ 498831 w 7727916"/>
                    <a:gd name="connsiteY107" fmla="*/ 551465 h 2964549"/>
                    <a:gd name="connsiteX108" fmla="*/ 498831 w 7727916"/>
                    <a:gd name="connsiteY108" fmla="*/ 533347 h 2964549"/>
                    <a:gd name="connsiteX109" fmla="*/ 498831 w 7727916"/>
                    <a:gd name="connsiteY109" fmla="*/ 525987 h 2964549"/>
                    <a:gd name="connsiteX110" fmla="*/ 483526 w 7727916"/>
                    <a:gd name="connsiteY110" fmla="*/ 525987 h 2964549"/>
                    <a:gd name="connsiteX111" fmla="*/ 483526 w 7727916"/>
                    <a:gd name="connsiteY111" fmla="*/ 449552 h 2964549"/>
                    <a:gd name="connsiteX112" fmla="*/ 430242 w 7727916"/>
                    <a:gd name="connsiteY112" fmla="*/ 449552 h 2964549"/>
                    <a:gd name="connsiteX113" fmla="*/ 430242 w 7727916"/>
                    <a:gd name="connsiteY113" fmla="*/ 429169 h 2964549"/>
                    <a:gd name="connsiteX114" fmla="*/ 370156 w 7727916"/>
                    <a:gd name="connsiteY114" fmla="*/ 429169 h 2964549"/>
                    <a:gd name="connsiteX115" fmla="*/ 370156 w 7727916"/>
                    <a:gd name="connsiteY115" fmla="*/ 360094 h 2964549"/>
                    <a:gd name="connsiteX116" fmla="*/ 354284 w 7727916"/>
                    <a:gd name="connsiteY116" fmla="*/ 360094 h 2964549"/>
                    <a:gd name="connsiteX117" fmla="*/ 354284 w 7727916"/>
                    <a:gd name="connsiteY117" fmla="*/ 340844 h 2964549"/>
                    <a:gd name="connsiteX118" fmla="*/ 281159 w 7727916"/>
                    <a:gd name="connsiteY118" fmla="*/ 340844 h 2964549"/>
                    <a:gd name="connsiteX119" fmla="*/ 281159 w 7727916"/>
                    <a:gd name="connsiteY119" fmla="*/ 322726 h 2964549"/>
                    <a:gd name="connsiteX120" fmla="*/ 247715 w 7727916"/>
                    <a:gd name="connsiteY120" fmla="*/ 322726 h 2964549"/>
                    <a:gd name="connsiteX121" fmla="*/ 247715 w 7727916"/>
                    <a:gd name="connsiteY121" fmla="*/ 281394 h 2964549"/>
                    <a:gd name="connsiteX122" fmla="*/ 219939 w 7727916"/>
                    <a:gd name="connsiteY122" fmla="*/ 281394 h 2964549"/>
                    <a:gd name="connsiteX123" fmla="*/ 219939 w 7727916"/>
                    <a:gd name="connsiteY123" fmla="*/ 227607 h 2964549"/>
                    <a:gd name="connsiteX124" fmla="*/ 211437 w 7727916"/>
                    <a:gd name="connsiteY124" fmla="*/ 227607 h 2964549"/>
                    <a:gd name="connsiteX125" fmla="*/ 211437 w 7727916"/>
                    <a:gd name="connsiteY125" fmla="*/ 176650 h 2964549"/>
                    <a:gd name="connsiteX126" fmla="*/ 193297 w 7727916"/>
                    <a:gd name="connsiteY126" fmla="*/ 176650 h 2964549"/>
                    <a:gd name="connsiteX127" fmla="*/ 193297 w 7727916"/>
                    <a:gd name="connsiteY127" fmla="*/ 142113 h 2964549"/>
                    <a:gd name="connsiteX128" fmla="*/ 159853 w 7727916"/>
                    <a:gd name="connsiteY128" fmla="*/ 142113 h 2964549"/>
                    <a:gd name="connsiteX129" fmla="*/ 159853 w 7727916"/>
                    <a:gd name="connsiteY129" fmla="*/ 104178 h 2964549"/>
                    <a:gd name="connsiteX130" fmla="*/ 95798 w 7727916"/>
                    <a:gd name="connsiteY130" fmla="*/ 104178 h 2964549"/>
                    <a:gd name="connsiteX131" fmla="*/ 95798 w 7727916"/>
                    <a:gd name="connsiteY131" fmla="*/ 50957 h 2964549"/>
                    <a:gd name="connsiteX132" fmla="*/ 78226 w 7727916"/>
                    <a:gd name="connsiteY132" fmla="*/ 50957 h 2964549"/>
                    <a:gd name="connsiteX133" fmla="*/ 78226 w 7727916"/>
                    <a:gd name="connsiteY133" fmla="*/ 28875 h 2964549"/>
                    <a:gd name="connsiteX134" fmla="*/ 67456 w 7727916"/>
                    <a:gd name="connsiteY134" fmla="*/ 28875 h 2964549"/>
                    <a:gd name="connsiteX135" fmla="*/ 67456 w 7727916"/>
                    <a:gd name="connsiteY135" fmla="*/ 15853 h 2964549"/>
                    <a:gd name="connsiteX136" fmla="*/ 40814 w 7727916"/>
                    <a:gd name="connsiteY136" fmla="*/ 15853 h 2964549"/>
                    <a:gd name="connsiteX137" fmla="*/ 40814 w 7727916"/>
                    <a:gd name="connsiteY137" fmla="*/ 0 h 2964549"/>
                    <a:gd name="connsiteX138" fmla="*/ 0 w 7727916"/>
                    <a:gd name="connsiteY138" fmla="*/ 0 h 2964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</a:cxnLst>
                  <a:rect l="l" t="t" r="r" b="b"/>
                  <a:pathLst>
                    <a:path w="7727916" h="2964549">
                      <a:moveTo>
                        <a:pt x="7727916" y="2964550"/>
                      </a:moveTo>
                      <a:lnTo>
                        <a:pt x="7322049" y="2964550"/>
                      </a:lnTo>
                      <a:lnTo>
                        <a:pt x="7322049" y="2881320"/>
                      </a:lnTo>
                      <a:lnTo>
                        <a:pt x="5798347" y="2881320"/>
                      </a:lnTo>
                      <a:lnTo>
                        <a:pt x="5798347" y="2804885"/>
                      </a:lnTo>
                      <a:lnTo>
                        <a:pt x="4741165" y="2804885"/>
                      </a:lnTo>
                      <a:lnTo>
                        <a:pt x="4741165" y="2723921"/>
                      </a:lnTo>
                      <a:lnTo>
                        <a:pt x="4555803" y="2723921"/>
                      </a:lnTo>
                      <a:lnTo>
                        <a:pt x="4555803" y="2646920"/>
                      </a:lnTo>
                      <a:lnTo>
                        <a:pt x="2451643" y="2646920"/>
                      </a:lnTo>
                      <a:lnTo>
                        <a:pt x="2451643" y="2581242"/>
                      </a:lnTo>
                      <a:lnTo>
                        <a:pt x="2406294" y="2581242"/>
                      </a:lnTo>
                      <a:lnTo>
                        <a:pt x="2406294" y="2546705"/>
                      </a:lnTo>
                      <a:lnTo>
                        <a:pt x="2388155" y="2546705"/>
                      </a:lnTo>
                      <a:lnTo>
                        <a:pt x="2388155" y="2496880"/>
                      </a:lnTo>
                      <a:lnTo>
                        <a:pt x="2363780" y="2496880"/>
                      </a:lnTo>
                      <a:lnTo>
                        <a:pt x="2363780" y="2419879"/>
                      </a:lnTo>
                      <a:lnTo>
                        <a:pt x="2105862" y="2419879"/>
                      </a:lnTo>
                      <a:lnTo>
                        <a:pt x="2105862" y="2372319"/>
                      </a:lnTo>
                      <a:lnTo>
                        <a:pt x="2086589" y="2372319"/>
                      </a:lnTo>
                      <a:lnTo>
                        <a:pt x="2086589" y="2320797"/>
                      </a:lnTo>
                      <a:lnTo>
                        <a:pt x="2056545" y="2320797"/>
                      </a:lnTo>
                      <a:lnTo>
                        <a:pt x="2056545" y="2282296"/>
                      </a:lnTo>
                      <a:lnTo>
                        <a:pt x="2047476" y="2282296"/>
                      </a:lnTo>
                      <a:lnTo>
                        <a:pt x="2047476" y="2235302"/>
                      </a:lnTo>
                      <a:lnTo>
                        <a:pt x="2035005" y="2235302"/>
                      </a:lnTo>
                      <a:lnTo>
                        <a:pt x="2035005" y="2187743"/>
                      </a:lnTo>
                      <a:lnTo>
                        <a:pt x="1779354" y="2187743"/>
                      </a:lnTo>
                      <a:lnTo>
                        <a:pt x="1779354" y="2152639"/>
                      </a:lnTo>
                      <a:lnTo>
                        <a:pt x="1769150" y="2152639"/>
                      </a:lnTo>
                      <a:lnTo>
                        <a:pt x="1769150" y="2101116"/>
                      </a:lnTo>
                      <a:lnTo>
                        <a:pt x="1751578" y="2101116"/>
                      </a:lnTo>
                      <a:lnTo>
                        <a:pt x="1751578" y="2088094"/>
                      </a:lnTo>
                      <a:lnTo>
                        <a:pt x="1751578" y="2060351"/>
                      </a:lnTo>
                      <a:lnTo>
                        <a:pt x="1730037" y="2060351"/>
                      </a:lnTo>
                      <a:lnTo>
                        <a:pt x="1730037" y="2019019"/>
                      </a:lnTo>
                      <a:lnTo>
                        <a:pt x="1730037" y="1987313"/>
                      </a:lnTo>
                      <a:lnTo>
                        <a:pt x="1674486" y="1987313"/>
                      </a:lnTo>
                      <a:lnTo>
                        <a:pt x="1674486" y="1952209"/>
                      </a:lnTo>
                      <a:lnTo>
                        <a:pt x="1639341" y="1952209"/>
                      </a:lnTo>
                      <a:lnTo>
                        <a:pt x="1639341" y="1919937"/>
                      </a:lnTo>
                      <a:lnTo>
                        <a:pt x="1618368" y="1919937"/>
                      </a:lnTo>
                      <a:lnTo>
                        <a:pt x="1618368" y="1880304"/>
                      </a:lnTo>
                      <a:lnTo>
                        <a:pt x="1523703" y="1880304"/>
                      </a:lnTo>
                      <a:lnTo>
                        <a:pt x="1523703" y="1843502"/>
                      </a:lnTo>
                      <a:lnTo>
                        <a:pt x="1503863" y="1843502"/>
                      </a:lnTo>
                      <a:lnTo>
                        <a:pt x="1503863" y="1806699"/>
                      </a:lnTo>
                      <a:lnTo>
                        <a:pt x="1480622" y="1806699"/>
                      </a:lnTo>
                      <a:lnTo>
                        <a:pt x="1480622" y="1776125"/>
                      </a:lnTo>
                      <a:lnTo>
                        <a:pt x="1464183" y="1776125"/>
                      </a:lnTo>
                      <a:lnTo>
                        <a:pt x="1464183" y="1743287"/>
                      </a:lnTo>
                      <a:lnTo>
                        <a:pt x="1449445" y="1743287"/>
                      </a:lnTo>
                      <a:lnTo>
                        <a:pt x="1449445" y="1713279"/>
                      </a:lnTo>
                      <a:lnTo>
                        <a:pt x="1435841" y="1713279"/>
                      </a:lnTo>
                      <a:lnTo>
                        <a:pt x="1435841" y="1622123"/>
                      </a:lnTo>
                      <a:lnTo>
                        <a:pt x="1425637" y="1622123"/>
                      </a:lnTo>
                      <a:lnTo>
                        <a:pt x="1425637" y="1567203"/>
                      </a:lnTo>
                      <a:lnTo>
                        <a:pt x="1425637" y="1535496"/>
                      </a:lnTo>
                      <a:lnTo>
                        <a:pt x="1364417" y="1535496"/>
                      </a:lnTo>
                      <a:lnTo>
                        <a:pt x="1364417" y="1514548"/>
                      </a:lnTo>
                      <a:lnTo>
                        <a:pt x="1354781" y="1514548"/>
                      </a:lnTo>
                      <a:lnTo>
                        <a:pt x="1354781" y="1455664"/>
                      </a:lnTo>
                      <a:lnTo>
                        <a:pt x="1344577" y="1455664"/>
                      </a:lnTo>
                      <a:lnTo>
                        <a:pt x="1344577" y="1425090"/>
                      </a:lnTo>
                      <a:lnTo>
                        <a:pt x="1161483" y="1425090"/>
                      </a:lnTo>
                      <a:lnTo>
                        <a:pt x="1150146" y="1425090"/>
                      </a:lnTo>
                      <a:lnTo>
                        <a:pt x="1150146" y="1368472"/>
                      </a:lnTo>
                      <a:lnTo>
                        <a:pt x="1132574" y="1368472"/>
                      </a:lnTo>
                      <a:lnTo>
                        <a:pt x="1132574" y="1332802"/>
                      </a:lnTo>
                      <a:lnTo>
                        <a:pt x="1121237" y="1332802"/>
                      </a:lnTo>
                      <a:lnTo>
                        <a:pt x="1121237" y="1299397"/>
                      </a:lnTo>
                      <a:lnTo>
                        <a:pt x="1105932" y="1299397"/>
                      </a:lnTo>
                      <a:lnTo>
                        <a:pt x="1105932" y="1254102"/>
                      </a:lnTo>
                      <a:lnTo>
                        <a:pt x="1047546" y="1254102"/>
                      </a:lnTo>
                      <a:lnTo>
                        <a:pt x="1047546" y="1230322"/>
                      </a:lnTo>
                      <a:lnTo>
                        <a:pt x="1039610" y="1230322"/>
                      </a:lnTo>
                      <a:lnTo>
                        <a:pt x="1039610" y="1209373"/>
                      </a:lnTo>
                      <a:lnTo>
                        <a:pt x="978956" y="1209373"/>
                      </a:lnTo>
                      <a:lnTo>
                        <a:pt x="978956" y="1196351"/>
                      </a:lnTo>
                      <a:lnTo>
                        <a:pt x="913768" y="1196351"/>
                      </a:lnTo>
                      <a:lnTo>
                        <a:pt x="913768" y="1141431"/>
                      </a:lnTo>
                      <a:lnTo>
                        <a:pt x="878623" y="1141431"/>
                      </a:lnTo>
                      <a:lnTo>
                        <a:pt x="878623" y="1056503"/>
                      </a:lnTo>
                      <a:lnTo>
                        <a:pt x="835542" y="1056503"/>
                      </a:lnTo>
                      <a:lnTo>
                        <a:pt x="835542" y="986296"/>
                      </a:lnTo>
                      <a:lnTo>
                        <a:pt x="818537" y="986296"/>
                      </a:lnTo>
                      <a:lnTo>
                        <a:pt x="818537" y="951759"/>
                      </a:lnTo>
                      <a:lnTo>
                        <a:pt x="800964" y="951759"/>
                      </a:lnTo>
                      <a:lnTo>
                        <a:pt x="800964" y="867963"/>
                      </a:lnTo>
                      <a:lnTo>
                        <a:pt x="800964" y="832860"/>
                      </a:lnTo>
                      <a:lnTo>
                        <a:pt x="781125" y="832860"/>
                      </a:lnTo>
                      <a:lnTo>
                        <a:pt x="781125" y="823234"/>
                      </a:lnTo>
                      <a:lnTo>
                        <a:pt x="743712" y="823234"/>
                      </a:lnTo>
                      <a:lnTo>
                        <a:pt x="743712" y="811911"/>
                      </a:lnTo>
                      <a:lnTo>
                        <a:pt x="728974" y="811911"/>
                      </a:lnTo>
                      <a:lnTo>
                        <a:pt x="728974" y="747932"/>
                      </a:lnTo>
                      <a:lnTo>
                        <a:pt x="697230" y="747932"/>
                      </a:lnTo>
                      <a:lnTo>
                        <a:pt x="697230" y="726983"/>
                      </a:lnTo>
                      <a:lnTo>
                        <a:pt x="627507" y="726983"/>
                      </a:lnTo>
                      <a:lnTo>
                        <a:pt x="627507" y="707732"/>
                      </a:lnTo>
                      <a:lnTo>
                        <a:pt x="585560" y="707732"/>
                      </a:lnTo>
                      <a:lnTo>
                        <a:pt x="585560" y="687916"/>
                      </a:lnTo>
                      <a:lnTo>
                        <a:pt x="536244" y="687916"/>
                      </a:lnTo>
                      <a:lnTo>
                        <a:pt x="536244" y="666967"/>
                      </a:lnTo>
                      <a:lnTo>
                        <a:pt x="522639" y="666967"/>
                      </a:lnTo>
                      <a:lnTo>
                        <a:pt x="522639" y="608650"/>
                      </a:lnTo>
                      <a:lnTo>
                        <a:pt x="498831" y="608650"/>
                      </a:lnTo>
                      <a:lnTo>
                        <a:pt x="498831" y="551465"/>
                      </a:lnTo>
                      <a:lnTo>
                        <a:pt x="498831" y="533347"/>
                      </a:lnTo>
                      <a:lnTo>
                        <a:pt x="498831" y="525987"/>
                      </a:lnTo>
                      <a:lnTo>
                        <a:pt x="483526" y="525987"/>
                      </a:lnTo>
                      <a:lnTo>
                        <a:pt x="483526" y="449552"/>
                      </a:lnTo>
                      <a:lnTo>
                        <a:pt x="430242" y="449552"/>
                      </a:lnTo>
                      <a:lnTo>
                        <a:pt x="430242" y="429169"/>
                      </a:lnTo>
                      <a:lnTo>
                        <a:pt x="370156" y="429169"/>
                      </a:lnTo>
                      <a:lnTo>
                        <a:pt x="370156" y="360094"/>
                      </a:lnTo>
                      <a:lnTo>
                        <a:pt x="354284" y="360094"/>
                      </a:lnTo>
                      <a:lnTo>
                        <a:pt x="354284" y="340844"/>
                      </a:lnTo>
                      <a:lnTo>
                        <a:pt x="281159" y="340844"/>
                      </a:lnTo>
                      <a:lnTo>
                        <a:pt x="281159" y="322726"/>
                      </a:lnTo>
                      <a:lnTo>
                        <a:pt x="247715" y="322726"/>
                      </a:lnTo>
                      <a:lnTo>
                        <a:pt x="247715" y="281394"/>
                      </a:lnTo>
                      <a:lnTo>
                        <a:pt x="219939" y="281394"/>
                      </a:lnTo>
                      <a:lnTo>
                        <a:pt x="219939" y="227607"/>
                      </a:lnTo>
                      <a:lnTo>
                        <a:pt x="211437" y="227607"/>
                      </a:lnTo>
                      <a:lnTo>
                        <a:pt x="211437" y="176650"/>
                      </a:lnTo>
                      <a:lnTo>
                        <a:pt x="193297" y="176650"/>
                      </a:lnTo>
                      <a:lnTo>
                        <a:pt x="193297" y="142113"/>
                      </a:lnTo>
                      <a:lnTo>
                        <a:pt x="159853" y="142113"/>
                      </a:lnTo>
                      <a:lnTo>
                        <a:pt x="159853" y="104178"/>
                      </a:lnTo>
                      <a:lnTo>
                        <a:pt x="95798" y="104178"/>
                      </a:lnTo>
                      <a:lnTo>
                        <a:pt x="95798" y="50957"/>
                      </a:lnTo>
                      <a:lnTo>
                        <a:pt x="78226" y="50957"/>
                      </a:lnTo>
                      <a:lnTo>
                        <a:pt x="78226" y="28875"/>
                      </a:lnTo>
                      <a:lnTo>
                        <a:pt x="67456" y="28875"/>
                      </a:lnTo>
                      <a:lnTo>
                        <a:pt x="67456" y="15853"/>
                      </a:lnTo>
                      <a:lnTo>
                        <a:pt x="40814" y="15853"/>
                      </a:lnTo>
                      <a:lnTo>
                        <a:pt x="40814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2662" cap="flat">
                  <a:solidFill>
                    <a:schemeClr val="accent2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09" name="Graphic 17">
                  <a:extLst>
                    <a:ext uri="{FF2B5EF4-FFF2-40B4-BE49-F238E27FC236}">
                      <a16:creationId xmlns:a16="http://schemas.microsoft.com/office/drawing/2014/main" id="{3FAB41FE-85F0-7C05-9777-11BC3ACC0AE2}"/>
                    </a:ext>
                  </a:extLst>
                </p:cNvPr>
                <p:cNvGrpSpPr/>
                <p:nvPr/>
              </p:nvGrpSpPr>
              <p:grpSpPr>
                <a:xfrm>
                  <a:off x="3336164" y="1374079"/>
                  <a:ext cx="93530" cy="93420"/>
                  <a:chOff x="3336164" y="1374079"/>
                  <a:chExt cx="93530" cy="93420"/>
                </a:xfrm>
              </p:grpSpPr>
              <p:sp>
                <p:nvSpPr>
                  <p:cNvPr id="1054" name="Freeform 235">
                    <a:extLst>
                      <a:ext uri="{FF2B5EF4-FFF2-40B4-BE49-F238E27FC236}">
                        <a16:creationId xmlns:a16="http://schemas.microsoft.com/office/drawing/2014/main" id="{B39A4261-72C8-6FF1-BBA9-299CA350DEE2}"/>
                      </a:ext>
                    </a:extLst>
                  </p:cNvPr>
                  <p:cNvSpPr/>
                  <p:nvPr/>
                </p:nvSpPr>
                <p:spPr>
                  <a:xfrm>
                    <a:off x="3383213" y="1374079"/>
                    <a:ext cx="5668" cy="93420"/>
                  </a:xfrm>
                  <a:custGeom>
                    <a:avLst/>
                    <a:gdLst>
                      <a:gd name="connsiteX0" fmla="*/ 441 w 5668"/>
                      <a:gd name="connsiteY0" fmla="*/ 15 h 93420"/>
                      <a:gd name="connsiteX1" fmla="*/ 441 w 5668"/>
                      <a:gd name="connsiteY1" fmla="*/ 93436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441" y="15"/>
                        </a:moveTo>
                        <a:lnTo>
                          <a:pt x="441" y="93436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5" name="Freeform 236">
                    <a:extLst>
                      <a:ext uri="{FF2B5EF4-FFF2-40B4-BE49-F238E27FC236}">
                        <a16:creationId xmlns:a16="http://schemas.microsoft.com/office/drawing/2014/main" id="{AB6642CF-5DF9-B068-D604-3521E32631C1}"/>
                      </a:ext>
                    </a:extLst>
                  </p:cNvPr>
                  <p:cNvSpPr/>
                  <p:nvPr/>
                </p:nvSpPr>
                <p:spPr>
                  <a:xfrm>
                    <a:off x="3336164" y="1421073"/>
                    <a:ext cx="93530" cy="5661"/>
                  </a:xfrm>
                  <a:custGeom>
                    <a:avLst/>
                    <a:gdLst>
                      <a:gd name="connsiteX0" fmla="*/ 93972 w 93530"/>
                      <a:gd name="connsiteY0" fmla="*/ 15 h 5661"/>
                      <a:gd name="connsiteX1" fmla="*/ 441 w 93530"/>
                      <a:gd name="connsiteY1" fmla="*/ 15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3972" y="15"/>
                        </a:moveTo>
                        <a:lnTo>
                          <a:pt x="441" y="15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10" name="Graphic 17">
                  <a:extLst>
                    <a:ext uri="{FF2B5EF4-FFF2-40B4-BE49-F238E27FC236}">
                      <a16:creationId xmlns:a16="http://schemas.microsoft.com/office/drawing/2014/main" id="{41045910-32AD-67D7-AD9C-1DD7B91A1149}"/>
                    </a:ext>
                  </a:extLst>
                </p:cNvPr>
                <p:cNvGrpSpPr/>
                <p:nvPr/>
              </p:nvGrpSpPr>
              <p:grpSpPr>
                <a:xfrm>
                  <a:off x="3485814" y="1478257"/>
                  <a:ext cx="93530" cy="93420"/>
                  <a:chOff x="3485814" y="1478257"/>
                  <a:chExt cx="93530" cy="93420"/>
                </a:xfrm>
              </p:grpSpPr>
              <p:sp>
                <p:nvSpPr>
                  <p:cNvPr id="1052" name="Freeform 238">
                    <a:extLst>
                      <a:ext uri="{FF2B5EF4-FFF2-40B4-BE49-F238E27FC236}">
                        <a16:creationId xmlns:a16="http://schemas.microsoft.com/office/drawing/2014/main" id="{29DA453D-4431-F032-778E-751A39D35FF0}"/>
                      </a:ext>
                    </a:extLst>
                  </p:cNvPr>
                  <p:cNvSpPr/>
                  <p:nvPr/>
                </p:nvSpPr>
                <p:spPr>
                  <a:xfrm>
                    <a:off x="3532863" y="1478257"/>
                    <a:ext cx="5668" cy="93420"/>
                  </a:xfrm>
                  <a:custGeom>
                    <a:avLst/>
                    <a:gdLst>
                      <a:gd name="connsiteX0" fmla="*/ 467 w 5668"/>
                      <a:gd name="connsiteY0" fmla="*/ 33 h 93420"/>
                      <a:gd name="connsiteX1" fmla="*/ 467 w 5668"/>
                      <a:gd name="connsiteY1" fmla="*/ 93454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467" y="33"/>
                        </a:moveTo>
                        <a:lnTo>
                          <a:pt x="467" y="93454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3" name="Freeform 239">
                    <a:extLst>
                      <a:ext uri="{FF2B5EF4-FFF2-40B4-BE49-F238E27FC236}">
                        <a16:creationId xmlns:a16="http://schemas.microsoft.com/office/drawing/2014/main" id="{ACF3EC71-699A-590F-F974-A363B4EFA42A}"/>
                      </a:ext>
                    </a:extLst>
                  </p:cNvPr>
                  <p:cNvSpPr/>
                  <p:nvPr/>
                </p:nvSpPr>
                <p:spPr>
                  <a:xfrm>
                    <a:off x="3485814" y="1525251"/>
                    <a:ext cx="93530" cy="5661"/>
                  </a:xfrm>
                  <a:custGeom>
                    <a:avLst/>
                    <a:gdLst>
                      <a:gd name="connsiteX0" fmla="*/ 93998 w 93530"/>
                      <a:gd name="connsiteY0" fmla="*/ 33 h 5661"/>
                      <a:gd name="connsiteX1" fmla="*/ 467 w 93530"/>
                      <a:gd name="connsiteY1" fmla="*/ 33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3998" y="33"/>
                        </a:moveTo>
                        <a:lnTo>
                          <a:pt x="467" y="33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11" name="Graphic 17">
                  <a:extLst>
                    <a:ext uri="{FF2B5EF4-FFF2-40B4-BE49-F238E27FC236}">
                      <a16:creationId xmlns:a16="http://schemas.microsoft.com/office/drawing/2014/main" id="{AD13D58B-86AD-F459-9250-B151789C89E7}"/>
                    </a:ext>
                  </a:extLst>
                </p:cNvPr>
                <p:cNvGrpSpPr/>
                <p:nvPr/>
              </p:nvGrpSpPr>
              <p:grpSpPr>
                <a:xfrm>
                  <a:off x="3517557" y="1515626"/>
                  <a:ext cx="93530" cy="93420"/>
                  <a:chOff x="3517557" y="1515626"/>
                  <a:chExt cx="93530" cy="93420"/>
                </a:xfrm>
              </p:grpSpPr>
              <p:sp>
                <p:nvSpPr>
                  <p:cNvPr id="1050" name="Freeform 241">
                    <a:extLst>
                      <a:ext uri="{FF2B5EF4-FFF2-40B4-BE49-F238E27FC236}">
                        <a16:creationId xmlns:a16="http://schemas.microsoft.com/office/drawing/2014/main" id="{ECE1498A-25D7-FCAC-02B7-123383639EFB}"/>
                      </a:ext>
                    </a:extLst>
                  </p:cNvPr>
                  <p:cNvSpPr/>
                  <p:nvPr/>
                </p:nvSpPr>
                <p:spPr>
                  <a:xfrm>
                    <a:off x="3564606" y="1515626"/>
                    <a:ext cx="5668" cy="93420"/>
                  </a:xfrm>
                  <a:custGeom>
                    <a:avLst/>
                    <a:gdLst>
                      <a:gd name="connsiteX0" fmla="*/ 473 w 5668"/>
                      <a:gd name="connsiteY0" fmla="*/ 40 h 93420"/>
                      <a:gd name="connsiteX1" fmla="*/ 473 w 5668"/>
                      <a:gd name="connsiteY1" fmla="*/ 93461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473" y="40"/>
                        </a:moveTo>
                        <a:lnTo>
                          <a:pt x="473" y="93461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1" name="Freeform 242">
                    <a:extLst>
                      <a:ext uri="{FF2B5EF4-FFF2-40B4-BE49-F238E27FC236}">
                        <a16:creationId xmlns:a16="http://schemas.microsoft.com/office/drawing/2014/main" id="{015413A0-C568-6194-8A13-99BB9F7293BD}"/>
                      </a:ext>
                    </a:extLst>
                  </p:cNvPr>
                  <p:cNvSpPr/>
                  <p:nvPr/>
                </p:nvSpPr>
                <p:spPr>
                  <a:xfrm>
                    <a:off x="3517557" y="1562619"/>
                    <a:ext cx="93530" cy="5661"/>
                  </a:xfrm>
                  <a:custGeom>
                    <a:avLst/>
                    <a:gdLst>
                      <a:gd name="connsiteX0" fmla="*/ 94004 w 93530"/>
                      <a:gd name="connsiteY0" fmla="*/ 40 h 5661"/>
                      <a:gd name="connsiteX1" fmla="*/ 473 w 93530"/>
                      <a:gd name="connsiteY1" fmla="*/ 40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004" y="40"/>
                        </a:moveTo>
                        <a:lnTo>
                          <a:pt x="473" y="40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12" name="Graphic 17">
                  <a:extLst>
                    <a:ext uri="{FF2B5EF4-FFF2-40B4-BE49-F238E27FC236}">
                      <a16:creationId xmlns:a16="http://schemas.microsoft.com/office/drawing/2014/main" id="{7B3B8FF3-B39D-65EF-F350-BDDBADF04917}"/>
                    </a:ext>
                  </a:extLst>
                </p:cNvPr>
                <p:cNvGrpSpPr/>
                <p:nvPr/>
              </p:nvGrpSpPr>
              <p:grpSpPr>
                <a:xfrm>
                  <a:off x="3422326" y="1458441"/>
                  <a:ext cx="93530" cy="93420"/>
                  <a:chOff x="3422326" y="1458441"/>
                  <a:chExt cx="93530" cy="93420"/>
                </a:xfrm>
              </p:grpSpPr>
              <p:sp>
                <p:nvSpPr>
                  <p:cNvPr id="1048" name="Freeform 244">
                    <a:extLst>
                      <a:ext uri="{FF2B5EF4-FFF2-40B4-BE49-F238E27FC236}">
                        <a16:creationId xmlns:a16="http://schemas.microsoft.com/office/drawing/2014/main" id="{B5DDC288-BEFD-6170-8055-EC35A1B33C45}"/>
                      </a:ext>
                    </a:extLst>
                  </p:cNvPr>
                  <p:cNvSpPr/>
                  <p:nvPr/>
                </p:nvSpPr>
                <p:spPr>
                  <a:xfrm>
                    <a:off x="3469375" y="1458441"/>
                    <a:ext cx="5668" cy="93420"/>
                  </a:xfrm>
                  <a:custGeom>
                    <a:avLst/>
                    <a:gdLst>
                      <a:gd name="connsiteX0" fmla="*/ 456 w 5668"/>
                      <a:gd name="connsiteY0" fmla="*/ 30 h 93420"/>
                      <a:gd name="connsiteX1" fmla="*/ 456 w 5668"/>
                      <a:gd name="connsiteY1" fmla="*/ 93450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456" y="30"/>
                        </a:moveTo>
                        <a:lnTo>
                          <a:pt x="456" y="93450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9" name="Freeform 245">
                    <a:extLst>
                      <a:ext uri="{FF2B5EF4-FFF2-40B4-BE49-F238E27FC236}">
                        <a16:creationId xmlns:a16="http://schemas.microsoft.com/office/drawing/2014/main" id="{B3C73B86-34A8-549E-804B-00A76590D365}"/>
                      </a:ext>
                    </a:extLst>
                  </p:cNvPr>
                  <p:cNvSpPr/>
                  <p:nvPr/>
                </p:nvSpPr>
                <p:spPr>
                  <a:xfrm>
                    <a:off x="3422326" y="1505434"/>
                    <a:ext cx="93530" cy="5661"/>
                  </a:xfrm>
                  <a:custGeom>
                    <a:avLst/>
                    <a:gdLst>
                      <a:gd name="connsiteX0" fmla="*/ 93987 w 93530"/>
                      <a:gd name="connsiteY0" fmla="*/ 30 h 5661"/>
                      <a:gd name="connsiteX1" fmla="*/ 456 w 93530"/>
                      <a:gd name="connsiteY1" fmla="*/ 30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3987" y="30"/>
                        </a:moveTo>
                        <a:lnTo>
                          <a:pt x="456" y="30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13" name="Graphic 17">
                  <a:extLst>
                    <a:ext uri="{FF2B5EF4-FFF2-40B4-BE49-F238E27FC236}">
                      <a16:creationId xmlns:a16="http://schemas.microsoft.com/office/drawing/2014/main" id="{34EE3816-406B-D5EA-7605-04DD15E97F60}"/>
                    </a:ext>
                  </a:extLst>
                </p:cNvPr>
                <p:cNvGrpSpPr/>
                <p:nvPr/>
              </p:nvGrpSpPr>
              <p:grpSpPr>
                <a:xfrm>
                  <a:off x="3537397" y="1587531"/>
                  <a:ext cx="93530" cy="93420"/>
                  <a:chOff x="3537397" y="1587531"/>
                  <a:chExt cx="93530" cy="93420"/>
                </a:xfrm>
              </p:grpSpPr>
              <p:sp>
                <p:nvSpPr>
                  <p:cNvPr id="1046" name="Freeform 247">
                    <a:extLst>
                      <a:ext uri="{FF2B5EF4-FFF2-40B4-BE49-F238E27FC236}">
                        <a16:creationId xmlns:a16="http://schemas.microsoft.com/office/drawing/2014/main" id="{AF09F3F0-9E32-F341-F384-40FD3BF76CD1}"/>
                      </a:ext>
                    </a:extLst>
                  </p:cNvPr>
                  <p:cNvSpPr/>
                  <p:nvPr/>
                </p:nvSpPr>
                <p:spPr>
                  <a:xfrm>
                    <a:off x="3584446" y="1587531"/>
                    <a:ext cx="5668" cy="93420"/>
                  </a:xfrm>
                  <a:custGeom>
                    <a:avLst/>
                    <a:gdLst>
                      <a:gd name="connsiteX0" fmla="*/ 477 w 5668"/>
                      <a:gd name="connsiteY0" fmla="*/ 53 h 93420"/>
                      <a:gd name="connsiteX1" fmla="*/ 477 w 5668"/>
                      <a:gd name="connsiteY1" fmla="*/ 93473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477" y="53"/>
                        </a:moveTo>
                        <a:lnTo>
                          <a:pt x="477" y="93473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7" name="Freeform 248">
                    <a:extLst>
                      <a:ext uri="{FF2B5EF4-FFF2-40B4-BE49-F238E27FC236}">
                        <a16:creationId xmlns:a16="http://schemas.microsoft.com/office/drawing/2014/main" id="{FCC0DDAE-1D68-7976-74CB-29D103FF05C8}"/>
                      </a:ext>
                    </a:extLst>
                  </p:cNvPr>
                  <p:cNvSpPr/>
                  <p:nvPr/>
                </p:nvSpPr>
                <p:spPr>
                  <a:xfrm>
                    <a:off x="3537397" y="1634525"/>
                    <a:ext cx="93530" cy="5661"/>
                  </a:xfrm>
                  <a:custGeom>
                    <a:avLst/>
                    <a:gdLst>
                      <a:gd name="connsiteX0" fmla="*/ 94007 w 93530"/>
                      <a:gd name="connsiteY0" fmla="*/ 53 h 5661"/>
                      <a:gd name="connsiteX1" fmla="*/ 477 w 93530"/>
                      <a:gd name="connsiteY1" fmla="*/ 53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007" y="53"/>
                        </a:moveTo>
                        <a:lnTo>
                          <a:pt x="477" y="53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14" name="Graphic 17">
                  <a:extLst>
                    <a:ext uri="{FF2B5EF4-FFF2-40B4-BE49-F238E27FC236}">
                      <a16:creationId xmlns:a16="http://schemas.microsoft.com/office/drawing/2014/main" id="{84F28E85-6B77-8AFD-A075-D6E64F5C7B98}"/>
                    </a:ext>
                  </a:extLst>
                </p:cNvPr>
                <p:cNvGrpSpPr/>
                <p:nvPr/>
              </p:nvGrpSpPr>
              <p:grpSpPr>
                <a:xfrm>
                  <a:off x="3545333" y="1626032"/>
                  <a:ext cx="93530" cy="93420"/>
                  <a:chOff x="3545333" y="1626032"/>
                  <a:chExt cx="93530" cy="93420"/>
                </a:xfrm>
              </p:grpSpPr>
              <p:sp>
                <p:nvSpPr>
                  <p:cNvPr id="1044" name="Freeform 250">
                    <a:extLst>
                      <a:ext uri="{FF2B5EF4-FFF2-40B4-BE49-F238E27FC236}">
                        <a16:creationId xmlns:a16="http://schemas.microsoft.com/office/drawing/2014/main" id="{E8C2A771-0693-8E2C-99D4-FDF9BB99A7BB}"/>
                      </a:ext>
                    </a:extLst>
                  </p:cNvPr>
                  <p:cNvSpPr/>
                  <p:nvPr/>
                </p:nvSpPr>
                <p:spPr>
                  <a:xfrm>
                    <a:off x="3592382" y="1626032"/>
                    <a:ext cx="5668" cy="93420"/>
                  </a:xfrm>
                  <a:custGeom>
                    <a:avLst/>
                    <a:gdLst>
                      <a:gd name="connsiteX0" fmla="*/ 478 w 5668"/>
                      <a:gd name="connsiteY0" fmla="*/ 59 h 93420"/>
                      <a:gd name="connsiteX1" fmla="*/ 478 w 5668"/>
                      <a:gd name="connsiteY1" fmla="*/ 93480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478" y="59"/>
                        </a:moveTo>
                        <a:lnTo>
                          <a:pt x="478" y="93480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5" name="Freeform 251">
                    <a:extLst>
                      <a:ext uri="{FF2B5EF4-FFF2-40B4-BE49-F238E27FC236}">
                        <a16:creationId xmlns:a16="http://schemas.microsoft.com/office/drawing/2014/main" id="{4D9CFA1A-E280-9208-9D39-B1692186C8D0}"/>
                      </a:ext>
                    </a:extLst>
                  </p:cNvPr>
                  <p:cNvSpPr/>
                  <p:nvPr/>
                </p:nvSpPr>
                <p:spPr>
                  <a:xfrm>
                    <a:off x="3545333" y="1673025"/>
                    <a:ext cx="93530" cy="5661"/>
                  </a:xfrm>
                  <a:custGeom>
                    <a:avLst/>
                    <a:gdLst>
                      <a:gd name="connsiteX0" fmla="*/ 94009 w 93530"/>
                      <a:gd name="connsiteY0" fmla="*/ 59 h 5661"/>
                      <a:gd name="connsiteX1" fmla="*/ 478 w 93530"/>
                      <a:gd name="connsiteY1" fmla="*/ 59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009" y="59"/>
                        </a:moveTo>
                        <a:lnTo>
                          <a:pt x="478" y="59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15" name="Graphic 17">
                  <a:extLst>
                    <a:ext uri="{FF2B5EF4-FFF2-40B4-BE49-F238E27FC236}">
                      <a16:creationId xmlns:a16="http://schemas.microsoft.com/office/drawing/2014/main" id="{399A5170-E7F6-E88F-71FA-D72D4CFBF7B2}"/>
                    </a:ext>
                  </a:extLst>
                </p:cNvPr>
                <p:cNvGrpSpPr/>
                <p:nvPr/>
              </p:nvGrpSpPr>
              <p:grpSpPr>
                <a:xfrm>
                  <a:off x="3611088" y="1717188"/>
                  <a:ext cx="93530" cy="93420"/>
                  <a:chOff x="3611088" y="1717188"/>
                  <a:chExt cx="93530" cy="93420"/>
                </a:xfrm>
              </p:grpSpPr>
              <p:sp>
                <p:nvSpPr>
                  <p:cNvPr id="1042" name="Freeform 253">
                    <a:extLst>
                      <a:ext uri="{FF2B5EF4-FFF2-40B4-BE49-F238E27FC236}">
                        <a16:creationId xmlns:a16="http://schemas.microsoft.com/office/drawing/2014/main" id="{A0E320DF-7238-03CF-A26F-A85623643BC9}"/>
                      </a:ext>
                    </a:extLst>
                  </p:cNvPr>
                  <p:cNvSpPr/>
                  <p:nvPr/>
                </p:nvSpPr>
                <p:spPr>
                  <a:xfrm>
                    <a:off x="3658137" y="1717188"/>
                    <a:ext cx="5668" cy="93420"/>
                  </a:xfrm>
                  <a:custGeom>
                    <a:avLst/>
                    <a:gdLst>
                      <a:gd name="connsiteX0" fmla="*/ 490 w 5668"/>
                      <a:gd name="connsiteY0" fmla="*/ 76 h 93420"/>
                      <a:gd name="connsiteX1" fmla="*/ 490 w 5668"/>
                      <a:gd name="connsiteY1" fmla="*/ 93496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490" y="76"/>
                        </a:moveTo>
                        <a:lnTo>
                          <a:pt x="490" y="93496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3" name="Freeform 254">
                    <a:extLst>
                      <a:ext uri="{FF2B5EF4-FFF2-40B4-BE49-F238E27FC236}">
                        <a16:creationId xmlns:a16="http://schemas.microsoft.com/office/drawing/2014/main" id="{82921B0F-FF2B-8C3E-03C9-FFEB4481AF24}"/>
                      </a:ext>
                    </a:extLst>
                  </p:cNvPr>
                  <p:cNvSpPr/>
                  <p:nvPr/>
                </p:nvSpPr>
                <p:spPr>
                  <a:xfrm>
                    <a:off x="3611088" y="1764181"/>
                    <a:ext cx="93530" cy="5661"/>
                  </a:xfrm>
                  <a:custGeom>
                    <a:avLst/>
                    <a:gdLst>
                      <a:gd name="connsiteX0" fmla="*/ 94020 w 93530"/>
                      <a:gd name="connsiteY0" fmla="*/ 76 h 5661"/>
                      <a:gd name="connsiteX1" fmla="*/ 490 w 93530"/>
                      <a:gd name="connsiteY1" fmla="*/ 76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020" y="76"/>
                        </a:moveTo>
                        <a:lnTo>
                          <a:pt x="490" y="76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16" name="Graphic 17">
                  <a:extLst>
                    <a:ext uri="{FF2B5EF4-FFF2-40B4-BE49-F238E27FC236}">
                      <a16:creationId xmlns:a16="http://schemas.microsoft.com/office/drawing/2014/main" id="{AE8CDBBC-FF8B-73A0-C62C-3BE5ED520821}"/>
                    </a:ext>
                  </a:extLst>
                </p:cNvPr>
                <p:cNvGrpSpPr/>
                <p:nvPr/>
              </p:nvGrpSpPr>
              <p:grpSpPr>
                <a:xfrm>
                  <a:off x="3581612" y="1686614"/>
                  <a:ext cx="93530" cy="93420"/>
                  <a:chOff x="3581612" y="1686614"/>
                  <a:chExt cx="93530" cy="93420"/>
                </a:xfrm>
              </p:grpSpPr>
              <p:sp>
                <p:nvSpPr>
                  <p:cNvPr id="1040" name="Freeform 256">
                    <a:extLst>
                      <a:ext uri="{FF2B5EF4-FFF2-40B4-BE49-F238E27FC236}">
                        <a16:creationId xmlns:a16="http://schemas.microsoft.com/office/drawing/2014/main" id="{CB49E1B4-6D58-0144-27D4-C7F7DCB93154}"/>
                      </a:ext>
                    </a:extLst>
                  </p:cNvPr>
                  <p:cNvSpPr/>
                  <p:nvPr/>
                </p:nvSpPr>
                <p:spPr>
                  <a:xfrm>
                    <a:off x="3628661" y="1686614"/>
                    <a:ext cx="5668" cy="93420"/>
                  </a:xfrm>
                  <a:custGeom>
                    <a:avLst/>
                    <a:gdLst>
                      <a:gd name="connsiteX0" fmla="*/ 484 w 5668"/>
                      <a:gd name="connsiteY0" fmla="*/ 70 h 93420"/>
                      <a:gd name="connsiteX1" fmla="*/ 484 w 5668"/>
                      <a:gd name="connsiteY1" fmla="*/ 93491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484" y="70"/>
                        </a:moveTo>
                        <a:lnTo>
                          <a:pt x="484" y="93491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1" name="Freeform 257">
                    <a:extLst>
                      <a:ext uri="{FF2B5EF4-FFF2-40B4-BE49-F238E27FC236}">
                        <a16:creationId xmlns:a16="http://schemas.microsoft.com/office/drawing/2014/main" id="{771932AB-3504-AF68-77D1-E0B9D0CBA469}"/>
                      </a:ext>
                    </a:extLst>
                  </p:cNvPr>
                  <p:cNvSpPr/>
                  <p:nvPr/>
                </p:nvSpPr>
                <p:spPr>
                  <a:xfrm>
                    <a:off x="3581612" y="1733607"/>
                    <a:ext cx="93530" cy="5661"/>
                  </a:xfrm>
                  <a:custGeom>
                    <a:avLst/>
                    <a:gdLst>
                      <a:gd name="connsiteX0" fmla="*/ 94015 w 93530"/>
                      <a:gd name="connsiteY0" fmla="*/ 70 h 5661"/>
                      <a:gd name="connsiteX1" fmla="*/ 484 w 93530"/>
                      <a:gd name="connsiteY1" fmla="*/ 70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015" y="70"/>
                        </a:moveTo>
                        <a:lnTo>
                          <a:pt x="484" y="70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17" name="Graphic 17">
                  <a:extLst>
                    <a:ext uri="{FF2B5EF4-FFF2-40B4-BE49-F238E27FC236}">
                      <a16:creationId xmlns:a16="http://schemas.microsoft.com/office/drawing/2014/main" id="{5FEF6010-18D3-CDFB-4DB0-743A706F242E}"/>
                    </a:ext>
                  </a:extLst>
                </p:cNvPr>
                <p:cNvGrpSpPr/>
                <p:nvPr/>
              </p:nvGrpSpPr>
              <p:grpSpPr>
                <a:xfrm>
                  <a:off x="3753935" y="1804381"/>
                  <a:ext cx="93530" cy="93420"/>
                  <a:chOff x="3753935" y="1804381"/>
                  <a:chExt cx="93530" cy="93420"/>
                </a:xfrm>
              </p:grpSpPr>
              <p:sp>
                <p:nvSpPr>
                  <p:cNvPr id="1038" name="Freeform 259">
                    <a:extLst>
                      <a:ext uri="{FF2B5EF4-FFF2-40B4-BE49-F238E27FC236}">
                        <a16:creationId xmlns:a16="http://schemas.microsoft.com/office/drawing/2014/main" id="{C9BEF8CE-1B2A-BF45-B077-C595BA39C357}"/>
                      </a:ext>
                    </a:extLst>
                  </p:cNvPr>
                  <p:cNvSpPr/>
                  <p:nvPr/>
                </p:nvSpPr>
                <p:spPr>
                  <a:xfrm>
                    <a:off x="3800984" y="1804381"/>
                    <a:ext cx="5668" cy="93420"/>
                  </a:xfrm>
                  <a:custGeom>
                    <a:avLst/>
                    <a:gdLst>
                      <a:gd name="connsiteX0" fmla="*/ 515 w 5668"/>
                      <a:gd name="connsiteY0" fmla="*/ 91 h 93420"/>
                      <a:gd name="connsiteX1" fmla="*/ 515 w 5668"/>
                      <a:gd name="connsiteY1" fmla="*/ 93512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515" y="91"/>
                        </a:moveTo>
                        <a:lnTo>
                          <a:pt x="515" y="93512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9" name="Freeform 260">
                    <a:extLst>
                      <a:ext uri="{FF2B5EF4-FFF2-40B4-BE49-F238E27FC236}">
                        <a16:creationId xmlns:a16="http://schemas.microsoft.com/office/drawing/2014/main" id="{47697579-CB94-14AA-33A5-44764F03CE27}"/>
                      </a:ext>
                    </a:extLst>
                  </p:cNvPr>
                  <p:cNvSpPr/>
                  <p:nvPr/>
                </p:nvSpPr>
                <p:spPr>
                  <a:xfrm>
                    <a:off x="3753935" y="1851374"/>
                    <a:ext cx="93530" cy="5661"/>
                  </a:xfrm>
                  <a:custGeom>
                    <a:avLst/>
                    <a:gdLst>
                      <a:gd name="connsiteX0" fmla="*/ 94046 w 93530"/>
                      <a:gd name="connsiteY0" fmla="*/ 91 h 5661"/>
                      <a:gd name="connsiteX1" fmla="*/ 515 w 93530"/>
                      <a:gd name="connsiteY1" fmla="*/ 91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046" y="91"/>
                        </a:moveTo>
                        <a:lnTo>
                          <a:pt x="515" y="91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18" name="Graphic 17">
                  <a:extLst>
                    <a:ext uri="{FF2B5EF4-FFF2-40B4-BE49-F238E27FC236}">
                      <a16:creationId xmlns:a16="http://schemas.microsoft.com/office/drawing/2014/main" id="{5AE8B0B5-1529-4F3C-F315-80AC0BC3B352}"/>
                    </a:ext>
                  </a:extLst>
                </p:cNvPr>
                <p:cNvGrpSpPr/>
                <p:nvPr/>
              </p:nvGrpSpPr>
              <p:grpSpPr>
                <a:xfrm>
                  <a:off x="3800984" y="1827594"/>
                  <a:ext cx="93530" cy="93420"/>
                  <a:chOff x="3800984" y="1827594"/>
                  <a:chExt cx="93530" cy="93420"/>
                </a:xfrm>
              </p:grpSpPr>
              <p:sp>
                <p:nvSpPr>
                  <p:cNvPr id="1036" name="Freeform 262">
                    <a:extLst>
                      <a:ext uri="{FF2B5EF4-FFF2-40B4-BE49-F238E27FC236}">
                        <a16:creationId xmlns:a16="http://schemas.microsoft.com/office/drawing/2014/main" id="{C9F97167-3F9E-BB79-7FFE-1D9CF0F3ED90}"/>
                      </a:ext>
                    </a:extLst>
                  </p:cNvPr>
                  <p:cNvSpPr/>
                  <p:nvPr/>
                </p:nvSpPr>
                <p:spPr>
                  <a:xfrm>
                    <a:off x="3848033" y="1827594"/>
                    <a:ext cx="5668" cy="93420"/>
                  </a:xfrm>
                  <a:custGeom>
                    <a:avLst/>
                    <a:gdLst>
                      <a:gd name="connsiteX0" fmla="*/ 523 w 5668"/>
                      <a:gd name="connsiteY0" fmla="*/ 95 h 93420"/>
                      <a:gd name="connsiteX1" fmla="*/ 523 w 5668"/>
                      <a:gd name="connsiteY1" fmla="*/ 93516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523" y="95"/>
                        </a:moveTo>
                        <a:lnTo>
                          <a:pt x="523" y="93516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7" name="Freeform 263">
                    <a:extLst>
                      <a:ext uri="{FF2B5EF4-FFF2-40B4-BE49-F238E27FC236}">
                        <a16:creationId xmlns:a16="http://schemas.microsoft.com/office/drawing/2014/main" id="{DC90DEE9-C6FD-A9E7-F030-27AFA916A928}"/>
                      </a:ext>
                    </a:extLst>
                  </p:cNvPr>
                  <p:cNvSpPr/>
                  <p:nvPr/>
                </p:nvSpPr>
                <p:spPr>
                  <a:xfrm>
                    <a:off x="3800984" y="1874588"/>
                    <a:ext cx="93530" cy="5661"/>
                  </a:xfrm>
                  <a:custGeom>
                    <a:avLst/>
                    <a:gdLst>
                      <a:gd name="connsiteX0" fmla="*/ 94054 w 93530"/>
                      <a:gd name="connsiteY0" fmla="*/ 95 h 5661"/>
                      <a:gd name="connsiteX1" fmla="*/ 523 w 93530"/>
                      <a:gd name="connsiteY1" fmla="*/ 95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054" y="95"/>
                        </a:moveTo>
                        <a:lnTo>
                          <a:pt x="523" y="95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19" name="Graphic 17">
                  <a:extLst>
                    <a:ext uri="{FF2B5EF4-FFF2-40B4-BE49-F238E27FC236}">
                      <a16:creationId xmlns:a16="http://schemas.microsoft.com/office/drawing/2014/main" id="{D9C5F842-4D82-EB49-8F03-01B4C9A01C30}"/>
                    </a:ext>
                  </a:extLst>
                </p:cNvPr>
                <p:cNvGrpSpPr/>
                <p:nvPr/>
              </p:nvGrpSpPr>
              <p:grpSpPr>
                <a:xfrm>
                  <a:off x="3811188" y="1853073"/>
                  <a:ext cx="93530" cy="93420"/>
                  <a:chOff x="3811188" y="1853073"/>
                  <a:chExt cx="93530" cy="93420"/>
                </a:xfrm>
              </p:grpSpPr>
              <p:sp>
                <p:nvSpPr>
                  <p:cNvPr id="1034" name="Freeform 265">
                    <a:extLst>
                      <a:ext uri="{FF2B5EF4-FFF2-40B4-BE49-F238E27FC236}">
                        <a16:creationId xmlns:a16="http://schemas.microsoft.com/office/drawing/2014/main" id="{4F50674E-3722-96E1-0976-C2D76D238F42}"/>
                      </a:ext>
                    </a:extLst>
                  </p:cNvPr>
                  <p:cNvSpPr/>
                  <p:nvPr/>
                </p:nvSpPr>
                <p:spPr>
                  <a:xfrm>
                    <a:off x="3858237" y="1853073"/>
                    <a:ext cx="5668" cy="93420"/>
                  </a:xfrm>
                  <a:custGeom>
                    <a:avLst/>
                    <a:gdLst>
                      <a:gd name="connsiteX0" fmla="*/ 525 w 5668"/>
                      <a:gd name="connsiteY0" fmla="*/ 100 h 93420"/>
                      <a:gd name="connsiteX1" fmla="*/ 525 w 5668"/>
                      <a:gd name="connsiteY1" fmla="*/ 93520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525" y="100"/>
                        </a:moveTo>
                        <a:lnTo>
                          <a:pt x="525" y="93520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5" name="Freeform 266">
                    <a:extLst>
                      <a:ext uri="{FF2B5EF4-FFF2-40B4-BE49-F238E27FC236}">
                        <a16:creationId xmlns:a16="http://schemas.microsoft.com/office/drawing/2014/main" id="{526235D0-EA8E-A548-F28A-7081C8E123BB}"/>
                      </a:ext>
                    </a:extLst>
                  </p:cNvPr>
                  <p:cNvSpPr/>
                  <p:nvPr/>
                </p:nvSpPr>
                <p:spPr>
                  <a:xfrm>
                    <a:off x="3811188" y="1900066"/>
                    <a:ext cx="93530" cy="5661"/>
                  </a:xfrm>
                  <a:custGeom>
                    <a:avLst/>
                    <a:gdLst>
                      <a:gd name="connsiteX0" fmla="*/ 94056 w 93530"/>
                      <a:gd name="connsiteY0" fmla="*/ 100 h 5661"/>
                      <a:gd name="connsiteX1" fmla="*/ 525 w 93530"/>
                      <a:gd name="connsiteY1" fmla="*/ 100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056" y="100"/>
                        </a:moveTo>
                        <a:lnTo>
                          <a:pt x="525" y="100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20" name="Graphic 17">
                  <a:extLst>
                    <a:ext uri="{FF2B5EF4-FFF2-40B4-BE49-F238E27FC236}">
                      <a16:creationId xmlns:a16="http://schemas.microsoft.com/office/drawing/2014/main" id="{5ED02D70-8235-0C65-8BAB-50617D836753}"/>
                    </a:ext>
                  </a:extLst>
                </p:cNvPr>
                <p:cNvGrpSpPr/>
                <p:nvPr/>
              </p:nvGrpSpPr>
              <p:grpSpPr>
                <a:xfrm>
                  <a:off x="3811188" y="1865529"/>
                  <a:ext cx="93530" cy="93420"/>
                  <a:chOff x="3811188" y="1865529"/>
                  <a:chExt cx="93530" cy="93420"/>
                </a:xfrm>
              </p:grpSpPr>
              <p:sp>
                <p:nvSpPr>
                  <p:cNvPr id="1032" name="Freeform 268">
                    <a:extLst>
                      <a:ext uri="{FF2B5EF4-FFF2-40B4-BE49-F238E27FC236}">
                        <a16:creationId xmlns:a16="http://schemas.microsoft.com/office/drawing/2014/main" id="{EEAD00A1-F2DF-55E3-E11D-B770106B0778}"/>
                      </a:ext>
                    </a:extLst>
                  </p:cNvPr>
                  <p:cNvSpPr/>
                  <p:nvPr/>
                </p:nvSpPr>
                <p:spPr>
                  <a:xfrm>
                    <a:off x="3858237" y="1865529"/>
                    <a:ext cx="5668" cy="93420"/>
                  </a:xfrm>
                  <a:custGeom>
                    <a:avLst/>
                    <a:gdLst>
                      <a:gd name="connsiteX0" fmla="*/ 525 w 5668"/>
                      <a:gd name="connsiteY0" fmla="*/ 102 h 93420"/>
                      <a:gd name="connsiteX1" fmla="*/ 525 w 5668"/>
                      <a:gd name="connsiteY1" fmla="*/ 93522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525" y="102"/>
                        </a:moveTo>
                        <a:lnTo>
                          <a:pt x="525" y="93522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3" name="Freeform 269">
                    <a:extLst>
                      <a:ext uri="{FF2B5EF4-FFF2-40B4-BE49-F238E27FC236}">
                        <a16:creationId xmlns:a16="http://schemas.microsoft.com/office/drawing/2014/main" id="{72204251-3B00-1707-5714-F898F8F074C3}"/>
                      </a:ext>
                    </a:extLst>
                  </p:cNvPr>
                  <p:cNvSpPr/>
                  <p:nvPr/>
                </p:nvSpPr>
                <p:spPr>
                  <a:xfrm>
                    <a:off x="3811188" y="1912522"/>
                    <a:ext cx="93530" cy="5661"/>
                  </a:xfrm>
                  <a:custGeom>
                    <a:avLst/>
                    <a:gdLst>
                      <a:gd name="connsiteX0" fmla="*/ 94056 w 93530"/>
                      <a:gd name="connsiteY0" fmla="*/ 102 h 5661"/>
                      <a:gd name="connsiteX1" fmla="*/ 525 w 93530"/>
                      <a:gd name="connsiteY1" fmla="*/ 102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056" y="102"/>
                        </a:moveTo>
                        <a:lnTo>
                          <a:pt x="525" y="102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21" name="Graphic 17">
                  <a:extLst>
                    <a:ext uri="{FF2B5EF4-FFF2-40B4-BE49-F238E27FC236}">
                      <a16:creationId xmlns:a16="http://schemas.microsoft.com/office/drawing/2014/main" id="{09847588-463A-7504-2965-61248AD07493}"/>
                    </a:ext>
                  </a:extLst>
                </p:cNvPr>
                <p:cNvGrpSpPr/>
                <p:nvPr/>
              </p:nvGrpSpPr>
              <p:grpSpPr>
                <a:xfrm>
                  <a:off x="3823658" y="1940265"/>
                  <a:ext cx="93530" cy="93420"/>
                  <a:chOff x="3823658" y="1940265"/>
                  <a:chExt cx="93530" cy="93420"/>
                </a:xfrm>
              </p:grpSpPr>
              <p:sp>
                <p:nvSpPr>
                  <p:cNvPr id="1030" name="Freeform 271">
                    <a:extLst>
                      <a:ext uri="{FF2B5EF4-FFF2-40B4-BE49-F238E27FC236}">
                        <a16:creationId xmlns:a16="http://schemas.microsoft.com/office/drawing/2014/main" id="{EBEC801F-480F-8A4E-33DC-C63EF0E991EB}"/>
                      </a:ext>
                    </a:extLst>
                  </p:cNvPr>
                  <p:cNvSpPr/>
                  <p:nvPr/>
                </p:nvSpPr>
                <p:spPr>
                  <a:xfrm>
                    <a:off x="3870707" y="1940265"/>
                    <a:ext cx="5668" cy="93420"/>
                  </a:xfrm>
                  <a:custGeom>
                    <a:avLst/>
                    <a:gdLst>
                      <a:gd name="connsiteX0" fmla="*/ 527 w 5668"/>
                      <a:gd name="connsiteY0" fmla="*/ 115 h 93420"/>
                      <a:gd name="connsiteX1" fmla="*/ 527 w 5668"/>
                      <a:gd name="connsiteY1" fmla="*/ 93536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527" y="115"/>
                        </a:moveTo>
                        <a:lnTo>
                          <a:pt x="527" y="93536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1" name="Freeform 272">
                    <a:extLst>
                      <a:ext uri="{FF2B5EF4-FFF2-40B4-BE49-F238E27FC236}">
                        <a16:creationId xmlns:a16="http://schemas.microsoft.com/office/drawing/2014/main" id="{D962ADF6-286B-2E1C-6168-E2CFF6F544E0}"/>
                      </a:ext>
                    </a:extLst>
                  </p:cNvPr>
                  <p:cNvSpPr/>
                  <p:nvPr/>
                </p:nvSpPr>
                <p:spPr>
                  <a:xfrm>
                    <a:off x="3823658" y="1987259"/>
                    <a:ext cx="93530" cy="5661"/>
                  </a:xfrm>
                  <a:custGeom>
                    <a:avLst/>
                    <a:gdLst>
                      <a:gd name="connsiteX0" fmla="*/ 94058 w 93530"/>
                      <a:gd name="connsiteY0" fmla="*/ 115 h 5661"/>
                      <a:gd name="connsiteX1" fmla="*/ 527 w 93530"/>
                      <a:gd name="connsiteY1" fmla="*/ 115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058" y="115"/>
                        </a:moveTo>
                        <a:lnTo>
                          <a:pt x="527" y="115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22" name="Graphic 17">
                  <a:extLst>
                    <a:ext uri="{FF2B5EF4-FFF2-40B4-BE49-F238E27FC236}">
                      <a16:creationId xmlns:a16="http://schemas.microsoft.com/office/drawing/2014/main" id="{3A52EFEF-F312-4974-7A68-C7F82A5665CA}"/>
                    </a:ext>
                  </a:extLst>
                </p:cNvPr>
                <p:cNvGrpSpPr/>
                <p:nvPr/>
              </p:nvGrpSpPr>
              <p:grpSpPr>
                <a:xfrm>
                  <a:off x="3849734" y="2006509"/>
                  <a:ext cx="93530" cy="93420"/>
                  <a:chOff x="3849734" y="2006509"/>
                  <a:chExt cx="93530" cy="93420"/>
                </a:xfrm>
              </p:grpSpPr>
              <p:sp>
                <p:nvSpPr>
                  <p:cNvPr id="1028" name="Freeform 274">
                    <a:extLst>
                      <a:ext uri="{FF2B5EF4-FFF2-40B4-BE49-F238E27FC236}">
                        <a16:creationId xmlns:a16="http://schemas.microsoft.com/office/drawing/2014/main" id="{04A6E5DC-C167-9B3A-F6BF-DDE8113C4EEE}"/>
                      </a:ext>
                    </a:extLst>
                  </p:cNvPr>
                  <p:cNvSpPr/>
                  <p:nvPr/>
                </p:nvSpPr>
                <p:spPr>
                  <a:xfrm>
                    <a:off x="3896783" y="2006509"/>
                    <a:ext cx="5668" cy="93420"/>
                  </a:xfrm>
                  <a:custGeom>
                    <a:avLst/>
                    <a:gdLst>
                      <a:gd name="connsiteX0" fmla="*/ 532 w 5668"/>
                      <a:gd name="connsiteY0" fmla="*/ 127 h 93420"/>
                      <a:gd name="connsiteX1" fmla="*/ 532 w 5668"/>
                      <a:gd name="connsiteY1" fmla="*/ 93547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532" y="127"/>
                        </a:moveTo>
                        <a:lnTo>
                          <a:pt x="532" y="93547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9" name="Freeform 275">
                    <a:extLst>
                      <a:ext uri="{FF2B5EF4-FFF2-40B4-BE49-F238E27FC236}">
                        <a16:creationId xmlns:a16="http://schemas.microsoft.com/office/drawing/2014/main" id="{7AEA9360-6B92-0E84-4D0C-ACB5A4FED352}"/>
                      </a:ext>
                    </a:extLst>
                  </p:cNvPr>
                  <p:cNvSpPr/>
                  <p:nvPr/>
                </p:nvSpPr>
                <p:spPr>
                  <a:xfrm>
                    <a:off x="3849734" y="2053502"/>
                    <a:ext cx="93530" cy="5661"/>
                  </a:xfrm>
                  <a:custGeom>
                    <a:avLst/>
                    <a:gdLst>
                      <a:gd name="connsiteX0" fmla="*/ 94062 w 93530"/>
                      <a:gd name="connsiteY0" fmla="*/ 127 h 5661"/>
                      <a:gd name="connsiteX1" fmla="*/ 532 w 93530"/>
                      <a:gd name="connsiteY1" fmla="*/ 127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062" y="127"/>
                        </a:moveTo>
                        <a:lnTo>
                          <a:pt x="532" y="127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23" name="Graphic 17">
                  <a:extLst>
                    <a:ext uri="{FF2B5EF4-FFF2-40B4-BE49-F238E27FC236}">
                      <a16:creationId xmlns:a16="http://schemas.microsoft.com/office/drawing/2014/main" id="{EEF2EF5F-3032-049A-812C-A8224EC0860B}"/>
                    </a:ext>
                  </a:extLst>
                </p:cNvPr>
                <p:cNvGrpSpPr/>
                <p:nvPr/>
              </p:nvGrpSpPr>
              <p:grpSpPr>
                <a:xfrm>
                  <a:off x="3951767" y="2102761"/>
                  <a:ext cx="93530" cy="93420"/>
                  <a:chOff x="3951767" y="2102761"/>
                  <a:chExt cx="93530" cy="93420"/>
                </a:xfrm>
              </p:grpSpPr>
              <p:sp>
                <p:nvSpPr>
                  <p:cNvPr id="1026" name="Freeform 277">
                    <a:extLst>
                      <a:ext uri="{FF2B5EF4-FFF2-40B4-BE49-F238E27FC236}">
                        <a16:creationId xmlns:a16="http://schemas.microsoft.com/office/drawing/2014/main" id="{02D31F05-55FC-0CB2-33A1-8ECB1B98AFC4}"/>
                      </a:ext>
                    </a:extLst>
                  </p:cNvPr>
                  <p:cNvSpPr/>
                  <p:nvPr/>
                </p:nvSpPr>
                <p:spPr>
                  <a:xfrm>
                    <a:off x="3998816" y="2102761"/>
                    <a:ext cx="5668" cy="93420"/>
                  </a:xfrm>
                  <a:custGeom>
                    <a:avLst/>
                    <a:gdLst>
                      <a:gd name="connsiteX0" fmla="*/ 550 w 5668"/>
                      <a:gd name="connsiteY0" fmla="*/ 144 h 93420"/>
                      <a:gd name="connsiteX1" fmla="*/ 550 w 5668"/>
                      <a:gd name="connsiteY1" fmla="*/ 93564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550" y="144"/>
                        </a:moveTo>
                        <a:lnTo>
                          <a:pt x="550" y="93564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7" name="Freeform 278">
                    <a:extLst>
                      <a:ext uri="{FF2B5EF4-FFF2-40B4-BE49-F238E27FC236}">
                        <a16:creationId xmlns:a16="http://schemas.microsoft.com/office/drawing/2014/main" id="{4622D910-6ECD-0F56-F831-6D4632763EFB}"/>
                      </a:ext>
                    </a:extLst>
                  </p:cNvPr>
                  <p:cNvSpPr/>
                  <p:nvPr/>
                </p:nvSpPr>
                <p:spPr>
                  <a:xfrm>
                    <a:off x="3951767" y="2149754"/>
                    <a:ext cx="93530" cy="5661"/>
                  </a:xfrm>
                  <a:custGeom>
                    <a:avLst/>
                    <a:gdLst>
                      <a:gd name="connsiteX0" fmla="*/ 94080 w 93530"/>
                      <a:gd name="connsiteY0" fmla="*/ 144 h 5661"/>
                      <a:gd name="connsiteX1" fmla="*/ 550 w 93530"/>
                      <a:gd name="connsiteY1" fmla="*/ 144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080" y="144"/>
                        </a:moveTo>
                        <a:lnTo>
                          <a:pt x="550" y="144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24" name="Graphic 17">
                  <a:extLst>
                    <a:ext uri="{FF2B5EF4-FFF2-40B4-BE49-F238E27FC236}">
                      <a16:creationId xmlns:a16="http://schemas.microsoft.com/office/drawing/2014/main" id="{E0F35303-B3F3-E658-685F-23B21F8FCBAA}"/>
                    </a:ext>
                  </a:extLst>
                </p:cNvPr>
                <p:cNvGrpSpPr/>
                <p:nvPr/>
              </p:nvGrpSpPr>
              <p:grpSpPr>
                <a:xfrm>
                  <a:off x="4126358" y="2239778"/>
                  <a:ext cx="93530" cy="93420"/>
                  <a:chOff x="4126358" y="2239778"/>
                  <a:chExt cx="93530" cy="93420"/>
                </a:xfrm>
              </p:grpSpPr>
              <p:sp>
                <p:nvSpPr>
                  <p:cNvPr id="1024" name="Freeform 280">
                    <a:extLst>
                      <a:ext uri="{FF2B5EF4-FFF2-40B4-BE49-F238E27FC236}">
                        <a16:creationId xmlns:a16="http://schemas.microsoft.com/office/drawing/2014/main" id="{CCF0078F-87DE-5A06-BCAF-B3AFCF44AB61}"/>
                      </a:ext>
                    </a:extLst>
                  </p:cNvPr>
                  <p:cNvSpPr/>
                  <p:nvPr/>
                </p:nvSpPr>
                <p:spPr>
                  <a:xfrm>
                    <a:off x="4173407" y="2239778"/>
                    <a:ext cx="5668" cy="93420"/>
                  </a:xfrm>
                  <a:custGeom>
                    <a:avLst/>
                    <a:gdLst>
                      <a:gd name="connsiteX0" fmla="*/ 580 w 5668"/>
                      <a:gd name="connsiteY0" fmla="*/ 168 h 93420"/>
                      <a:gd name="connsiteX1" fmla="*/ 580 w 5668"/>
                      <a:gd name="connsiteY1" fmla="*/ 93588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580" y="168"/>
                        </a:moveTo>
                        <a:lnTo>
                          <a:pt x="580" y="93588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5" name="Freeform 281">
                    <a:extLst>
                      <a:ext uri="{FF2B5EF4-FFF2-40B4-BE49-F238E27FC236}">
                        <a16:creationId xmlns:a16="http://schemas.microsoft.com/office/drawing/2014/main" id="{BE2DC13B-1F96-5746-B0FE-1FC4EB51FBBF}"/>
                      </a:ext>
                    </a:extLst>
                  </p:cNvPr>
                  <p:cNvSpPr/>
                  <p:nvPr/>
                </p:nvSpPr>
                <p:spPr>
                  <a:xfrm>
                    <a:off x="4126358" y="2286771"/>
                    <a:ext cx="93530" cy="5661"/>
                  </a:xfrm>
                  <a:custGeom>
                    <a:avLst/>
                    <a:gdLst>
                      <a:gd name="connsiteX0" fmla="*/ 94111 w 93530"/>
                      <a:gd name="connsiteY0" fmla="*/ 168 h 5661"/>
                      <a:gd name="connsiteX1" fmla="*/ 580 w 93530"/>
                      <a:gd name="connsiteY1" fmla="*/ 168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11" y="168"/>
                        </a:moveTo>
                        <a:lnTo>
                          <a:pt x="580" y="168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25" name="Graphic 17">
                  <a:extLst>
                    <a:ext uri="{FF2B5EF4-FFF2-40B4-BE49-F238E27FC236}">
                      <a16:creationId xmlns:a16="http://schemas.microsoft.com/office/drawing/2014/main" id="{1CB4429D-E86E-60BD-4E45-0876D5052A73}"/>
                    </a:ext>
                  </a:extLst>
                </p:cNvPr>
                <p:cNvGrpSpPr/>
                <p:nvPr/>
              </p:nvGrpSpPr>
              <p:grpSpPr>
                <a:xfrm>
                  <a:off x="4143931" y="2356412"/>
                  <a:ext cx="93530" cy="93420"/>
                  <a:chOff x="4143931" y="2356412"/>
                  <a:chExt cx="93530" cy="93420"/>
                </a:xfrm>
              </p:grpSpPr>
              <p:sp>
                <p:nvSpPr>
                  <p:cNvPr id="1022" name="Freeform 283">
                    <a:extLst>
                      <a:ext uri="{FF2B5EF4-FFF2-40B4-BE49-F238E27FC236}">
                        <a16:creationId xmlns:a16="http://schemas.microsoft.com/office/drawing/2014/main" id="{0C5C5C3C-19D2-703F-B949-184187EE3275}"/>
                      </a:ext>
                    </a:extLst>
                  </p:cNvPr>
                  <p:cNvSpPr/>
                  <p:nvPr/>
                </p:nvSpPr>
                <p:spPr>
                  <a:xfrm>
                    <a:off x="4190980" y="2356412"/>
                    <a:ext cx="5668" cy="93420"/>
                  </a:xfrm>
                  <a:custGeom>
                    <a:avLst/>
                    <a:gdLst>
                      <a:gd name="connsiteX0" fmla="*/ 584 w 5668"/>
                      <a:gd name="connsiteY0" fmla="*/ 188 h 93420"/>
                      <a:gd name="connsiteX1" fmla="*/ 584 w 5668"/>
                      <a:gd name="connsiteY1" fmla="*/ 93609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584" y="188"/>
                        </a:moveTo>
                        <a:lnTo>
                          <a:pt x="584" y="93609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3" name="Freeform 284">
                    <a:extLst>
                      <a:ext uri="{FF2B5EF4-FFF2-40B4-BE49-F238E27FC236}">
                        <a16:creationId xmlns:a16="http://schemas.microsoft.com/office/drawing/2014/main" id="{9854D077-AA61-CC73-4879-B1E37B568227}"/>
                      </a:ext>
                    </a:extLst>
                  </p:cNvPr>
                  <p:cNvSpPr/>
                  <p:nvPr/>
                </p:nvSpPr>
                <p:spPr>
                  <a:xfrm>
                    <a:off x="4143931" y="2403405"/>
                    <a:ext cx="93530" cy="5661"/>
                  </a:xfrm>
                  <a:custGeom>
                    <a:avLst/>
                    <a:gdLst>
                      <a:gd name="connsiteX0" fmla="*/ 94114 w 93530"/>
                      <a:gd name="connsiteY0" fmla="*/ 188 h 5661"/>
                      <a:gd name="connsiteX1" fmla="*/ 584 w 93530"/>
                      <a:gd name="connsiteY1" fmla="*/ 188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14" y="188"/>
                        </a:moveTo>
                        <a:lnTo>
                          <a:pt x="584" y="188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26" name="Graphic 17">
                  <a:extLst>
                    <a:ext uri="{FF2B5EF4-FFF2-40B4-BE49-F238E27FC236}">
                      <a16:creationId xmlns:a16="http://schemas.microsoft.com/office/drawing/2014/main" id="{93FE7A33-1576-4E86-4DF2-3C9CAE1C4167}"/>
                    </a:ext>
                  </a:extLst>
                </p:cNvPr>
                <p:cNvGrpSpPr/>
                <p:nvPr/>
              </p:nvGrpSpPr>
              <p:grpSpPr>
                <a:xfrm>
                  <a:off x="4156968" y="2362074"/>
                  <a:ext cx="93530" cy="93420"/>
                  <a:chOff x="4156968" y="2362074"/>
                  <a:chExt cx="93530" cy="93420"/>
                </a:xfrm>
              </p:grpSpPr>
              <p:sp>
                <p:nvSpPr>
                  <p:cNvPr id="1020" name="Freeform 286">
                    <a:extLst>
                      <a:ext uri="{FF2B5EF4-FFF2-40B4-BE49-F238E27FC236}">
                        <a16:creationId xmlns:a16="http://schemas.microsoft.com/office/drawing/2014/main" id="{D013EDF7-75FF-E40A-271D-F60A93202AFF}"/>
                      </a:ext>
                    </a:extLst>
                  </p:cNvPr>
                  <p:cNvSpPr/>
                  <p:nvPr/>
                </p:nvSpPr>
                <p:spPr>
                  <a:xfrm>
                    <a:off x="4204017" y="2362074"/>
                    <a:ext cx="5668" cy="93420"/>
                  </a:xfrm>
                  <a:custGeom>
                    <a:avLst/>
                    <a:gdLst>
                      <a:gd name="connsiteX0" fmla="*/ 586 w 5668"/>
                      <a:gd name="connsiteY0" fmla="*/ 189 h 93420"/>
                      <a:gd name="connsiteX1" fmla="*/ 586 w 5668"/>
                      <a:gd name="connsiteY1" fmla="*/ 93610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586" y="189"/>
                        </a:moveTo>
                        <a:lnTo>
                          <a:pt x="586" y="93610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1" name="Freeform 287">
                    <a:extLst>
                      <a:ext uri="{FF2B5EF4-FFF2-40B4-BE49-F238E27FC236}">
                        <a16:creationId xmlns:a16="http://schemas.microsoft.com/office/drawing/2014/main" id="{2B876DAE-B794-5051-62ED-68EBD28C0F1A}"/>
                      </a:ext>
                    </a:extLst>
                  </p:cNvPr>
                  <p:cNvSpPr/>
                  <p:nvPr/>
                </p:nvSpPr>
                <p:spPr>
                  <a:xfrm>
                    <a:off x="4156968" y="2409067"/>
                    <a:ext cx="93530" cy="5661"/>
                  </a:xfrm>
                  <a:custGeom>
                    <a:avLst/>
                    <a:gdLst>
                      <a:gd name="connsiteX0" fmla="*/ 94117 w 93530"/>
                      <a:gd name="connsiteY0" fmla="*/ 189 h 5661"/>
                      <a:gd name="connsiteX1" fmla="*/ 586 w 93530"/>
                      <a:gd name="connsiteY1" fmla="*/ 189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17" y="189"/>
                        </a:moveTo>
                        <a:lnTo>
                          <a:pt x="586" y="189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27" name="Graphic 17">
                  <a:extLst>
                    <a:ext uri="{FF2B5EF4-FFF2-40B4-BE49-F238E27FC236}">
                      <a16:creationId xmlns:a16="http://schemas.microsoft.com/office/drawing/2014/main" id="{17E0B5D4-933D-EAC1-DAD3-5E3DC065517F}"/>
                    </a:ext>
                  </a:extLst>
                </p:cNvPr>
                <p:cNvGrpSpPr/>
                <p:nvPr/>
              </p:nvGrpSpPr>
              <p:grpSpPr>
                <a:xfrm>
                  <a:off x="4160936" y="2381324"/>
                  <a:ext cx="93530" cy="93420"/>
                  <a:chOff x="4160936" y="2381324"/>
                  <a:chExt cx="93530" cy="93420"/>
                </a:xfrm>
              </p:grpSpPr>
              <p:sp>
                <p:nvSpPr>
                  <p:cNvPr id="1018" name="Freeform 289">
                    <a:extLst>
                      <a:ext uri="{FF2B5EF4-FFF2-40B4-BE49-F238E27FC236}">
                        <a16:creationId xmlns:a16="http://schemas.microsoft.com/office/drawing/2014/main" id="{1D5F7C42-253A-EDB4-6370-906A8E548BF1}"/>
                      </a:ext>
                    </a:extLst>
                  </p:cNvPr>
                  <p:cNvSpPr/>
                  <p:nvPr/>
                </p:nvSpPr>
                <p:spPr>
                  <a:xfrm>
                    <a:off x="4207985" y="2381324"/>
                    <a:ext cx="5668" cy="93420"/>
                  </a:xfrm>
                  <a:custGeom>
                    <a:avLst/>
                    <a:gdLst>
                      <a:gd name="connsiteX0" fmla="*/ 587 w 5668"/>
                      <a:gd name="connsiteY0" fmla="*/ 193 h 93420"/>
                      <a:gd name="connsiteX1" fmla="*/ 587 w 5668"/>
                      <a:gd name="connsiteY1" fmla="*/ 93613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587" y="193"/>
                        </a:moveTo>
                        <a:lnTo>
                          <a:pt x="587" y="93613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19" name="Freeform 290">
                    <a:extLst>
                      <a:ext uri="{FF2B5EF4-FFF2-40B4-BE49-F238E27FC236}">
                        <a16:creationId xmlns:a16="http://schemas.microsoft.com/office/drawing/2014/main" id="{6357B1BF-0128-07F4-9380-1EEC741DF662}"/>
                      </a:ext>
                    </a:extLst>
                  </p:cNvPr>
                  <p:cNvSpPr/>
                  <p:nvPr/>
                </p:nvSpPr>
                <p:spPr>
                  <a:xfrm>
                    <a:off x="4160936" y="2428318"/>
                    <a:ext cx="93530" cy="5661"/>
                  </a:xfrm>
                  <a:custGeom>
                    <a:avLst/>
                    <a:gdLst>
                      <a:gd name="connsiteX0" fmla="*/ 94117 w 93530"/>
                      <a:gd name="connsiteY0" fmla="*/ 193 h 5661"/>
                      <a:gd name="connsiteX1" fmla="*/ 587 w 93530"/>
                      <a:gd name="connsiteY1" fmla="*/ 193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17" y="193"/>
                        </a:moveTo>
                        <a:lnTo>
                          <a:pt x="587" y="193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28" name="Graphic 17">
                  <a:extLst>
                    <a:ext uri="{FF2B5EF4-FFF2-40B4-BE49-F238E27FC236}">
                      <a16:creationId xmlns:a16="http://schemas.microsoft.com/office/drawing/2014/main" id="{23AFC5FB-48AB-B86E-8762-EC45048E63A3}"/>
                    </a:ext>
                  </a:extLst>
                </p:cNvPr>
                <p:cNvGrpSpPr/>
                <p:nvPr/>
              </p:nvGrpSpPr>
              <p:grpSpPr>
                <a:xfrm>
                  <a:off x="4160936" y="2420391"/>
                  <a:ext cx="93530" cy="93420"/>
                  <a:chOff x="4160936" y="2420391"/>
                  <a:chExt cx="93530" cy="93420"/>
                </a:xfrm>
              </p:grpSpPr>
              <p:sp>
                <p:nvSpPr>
                  <p:cNvPr id="1016" name="Freeform 292">
                    <a:extLst>
                      <a:ext uri="{FF2B5EF4-FFF2-40B4-BE49-F238E27FC236}">
                        <a16:creationId xmlns:a16="http://schemas.microsoft.com/office/drawing/2014/main" id="{A48F3707-9A24-B9C7-AEF1-B0CB9B08C8C7}"/>
                      </a:ext>
                    </a:extLst>
                  </p:cNvPr>
                  <p:cNvSpPr/>
                  <p:nvPr/>
                </p:nvSpPr>
                <p:spPr>
                  <a:xfrm>
                    <a:off x="4207985" y="2420391"/>
                    <a:ext cx="5668" cy="93420"/>
                  </a:xfrm>
                  <a:custGeom>
                    <a:avLst/>
                    <a:gdLst>
                      <a:gd name="connsiteX0" fmla="*/ 587 w 5668"/>
                      <a:gd name="connsiteY0" fmla="*/ 200 h 93420"/>
                      <a:gd name="connsiteX1" fmla="*/ 587 w 5668"/>
                      <a:gd name="connsiteY1" fmla="*/ 93620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587" y="200"/>
                        </a:moveTo>
                        <a:lnTo>
                          <a:pt x="587" y="93620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17" name="Freeform 293">
                    <a:extLst>
                      <a:ext uri="{FF2B5EF4-FFF2-40B4-BE49-F238E27FC236}">
                        <a16:creationId xmlns:a16="http://schemas.microsoft.com/office/drawing/2014/main" id="{825A81F2-5308-5BAC-6F52-D5F12388CE40}"/>
                      </a:ext>
                    </a:extLst>
                  </p:cNvPr>
                  <p:cNvSpPr/>
                  <p:nvPr/>
                </p:nvSpPr>
                <p:spPr>
                  <a:xfrm>
                    <a:off x="4160936" y="2467384"/>
                    <a:ext cx="93530" cy="5661"/>
                  </a:xfrm>
                  <a:custGeom>
                    <a:avLst/>
                    <a:gdLst>
                      <a:gd name="connsiteX0" fmla="*/ 94117 w 93530"/>
                      <a:gd name="connsiteY0" fmla="*/ 200 h 5661"/>
                      <a:gd name="connsiteX1" fmla="*/ 587 w 93530"/>
                      <a:gd name="connsiteY1" fmla="*/ 200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17" y="200"/>
                        </a:moveTo>
                        <a:lnTo>
                          <a:pt x="587" y="200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29" name="Graphic 17">
                  <a:extLst>
                    <a:ext uri="{FF2B5EF4-FFF2-40B4-BE49-F238E27FC236}">
                      <a16:creationId xmlns:a16="http://schemas.microsoft.com/office/drawing/2014/main" id="{FAC6B94B-3F03-11D4-7743-431E21D77565}"/>
                    </a:ext>
                  </a:extLst>
                </p:cNvPr>
                <p:cNvGrpSpPr/>
                <p:nvPr/>
              </p:nvGrpSpPr>
              <p:grpSpPr>
                <a:xfrm>
                  <a:off x="4204017" y="2480973"/>
                  <a:ext cx="93530" cy="93420"/>
                  <a:chOff x="4204017" y="2480973"/>
                  <a:chExt cx="93530" cy="93420"/>
                </a:xfrm>
              </p:grpSpPr>
              <p:sp>
                <p:nvSpPr>
                  <p:cNvPr id="1014" name="Freeform 295">
                    <a:extLst>
                      <a:ext uri="{FF2B5EF4-FFF2-40B4-BE49-F238E27FC236}">
                        <a16:creationId xmlns:a16="http://schemas.microsoft.com/office/drawing/2014/main" id="{429A66B8-0CFE-4930-0A74-47ABDB05CE2B}"/>
                      </a:ext>
                    </a:extLst>
                  </p:cNvPr>
                  <p:cNvSpPr/>
                  <p:nvPr/>
                </p:nvSpPr>
                <p:spPr>
                  <a:xfrm>
                    <a:off x="4251066" y="2480973"/>
                    <a:ext cx="5668" cy="93420"/>
                  </a:xfrm>
                  <a:custGeom>
                    <a:avLst/>
                    <a:gdLst>
                      <a:gd name="connsiteX0" fmla="*/ 594 w 5668"/>
                      <a:gd name="connsiteY0" fmla="*/ 210 h 93420"/>
                      <a:gd name="connsiteX1" fmla="*/ 594 w 5668"/>
                      <a:gd name="connsiteY1" fmla="*/ 93631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594" y="210"/>
                        </a:moveTo>
                        <a:lnTo>
                          <a:pt x="594" y="93631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15" name="Freeform 296">
                    <a:extLst>
                      <a:ext uri="{FF2B5EF4-FFF2-40B4-BE49-F238E27FC236}">
                        <a16:creationId xmlns:a16="http://schemas.microsoft.com/office/drawing/2014/main" id="{C23DC720-60C5-B3C8-1598-05A3A5DC71BD}"/>
                      </a:ext>
                    </a:extLst>
                  </p:cNvPr>
                  <p:cNvSpPr/>
                  <p:nvPr/>
                </p:nvSpPr>
                <p:spPr>
                  <a:xfrm>
                    <a:off x="4204017" y="2527966"/>
                    <a:ext cx="93530" cy="5661"/>
                  </a:xfrm>
                  <a:custGeom>
                    <a:avLst/>
                    <a:gdLst>
                      <a:gd name="connsiteX0" fmla="*/ 94125 w 93530"/>
                      <a:gd name="connsiteY0" fmla="*/ 210 h 5661"/>
                      <a:gd name="connsiteX1" fmla="*/ 594 w 93530"/>
                      <a:gd name="connsiteY1" fmla="*/ 210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25" y="210"/>
                        </a:moveTo>
                        <a:lnTo>
                          <a:pt x="594" y="210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30" name="Graphic 17">
                  <a:extLst>
                    <a:ext uri="{FF2B5EF4-FFF2-40B4-BE49-F238E27FC236}">
                      <a16:creationId xmlns:a16="http://schemas.microsoft.com/office/drawing/2014/main" id="{D18AD19F-4C26-9E9C-DBB1-D4EDC82347B9}"/>
                    </a:ext>
                  </a:extLst>
                </p:cNvPr>
                <p:cNvGrpSpPr/>
                <p:nvPr/>
              </p:nvGrpSpPr>
              <p:grpSpPr>
                <a:xfrm>
                  <a:off x="4268072" y="2570430"/>
                  <a:ext cx="93530" cy="93420"/>
                  <a:chOff x="4268072" y="2570430"/>
                  <a:chExt cx="93530" cy="93420"/>
                </a:xfrm>
              </p:grpSpPr>
              <p:sp>
                <p:nvSpPr>
                  <p:cNvPr id="1012" name="Freeform 298">
                    <a:extLst>
                      <a:ext uri="{FF2B5EF4-FFF2-40B4-BE49-F238E27FC236}">
                        <a16:creationId xmlns:a16="http://schemas.microsoft.com/office/drawing/2014/main" id="{2145B226-71B1-4582-3289-DC0AAD4888C5}"/>
                      </a:ext>
                    </a:extLst>
                  </p:cNvPr>
                  <p:cNvSpPr/>
                  <p:nvPr/>
                </p:nvSpPr>
                <p:spPr>
                  <a:xfrm>
                    <a:off x="4315121" y="2570430"/>
                    <a:ext cx="5668" cy="93420"/>
                  </a:xfrm>
                  <a:custGeom>
                    <a:avLst/>
                    <a:gdLst>
                      <a:gd name="connsiteX0" fmla="*/ 605 w 5668"/>
                      <a:gd name="connsiteY0" fmla="*/ 226 h 93420"/>
                      <a:gd name="connsiteX1" fmla="*/ 605 w 5668"/>
                      <a:gd name="connsiteY1" fmla="*/ 93647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05" y="226"/>
                        </a:moveTo>
                        <a:lnTo>
                          <a:pt x="605" y="93647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13" name="Freeform 299">
                    <a:extLst>
                      <a:ext uri="{FF2B5EF4-FFF2-40B4-BE49-F238E27FC236}">
                        <a16:creationId xmlns:a16="http://schemas.microsoft.com/office/drawing/2014/main" id="{3998B60C-7FF4-27FF-6E88-CB6DA2AD398C}"/>
                      </a:ext>
                    </a:extLst>
                  </p:cNvPr>
                  <p:cNvSpPr/>
                  <p:nvPr/>
                </p:nvSpPr>
                <p:spPr>
                  <a:xfrm>
                    <a:off x="4268072" y="2617424"/>
                    <a:ext cx="93530" cy="5661"/>
                  </a:xfrm>
                  <a:custGeom>
                    <a:avLst/>
                    <a:gdLst>
                      <a:gd name="connsiteX0" fmla="*/ 94136 w 93530"/>
                      <a:gd name="connsiteY0" fmla="*/ 226 h 5661"/>
                      <a:gd name="connsiteX1" fmla="*/ 605 w 93530"/>
                      <a:gd name="connsiteY1" fmla="*/ 226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36" y="226"/>
                        </a:moveTo>
                        <a:lnTo>
                          <a:pt x="605" y="226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31" name="Graphic 17">
                  <a:extLst>
                    <a:ext uri="{FF2B5EF4-FFF2-40B4-BE49-F238E27FC236}">
                      <a16:creationId xmlns:a16="http://schemas.microsoft.com/office/drawing/2014/main" id="{5DED15CD-82CD-35E1-2110-351178134483}"/>
                    </a:ext>
                  </a:extLst>
                </p:cNvPr>
                <p:cNvGrpSpPr/>
                <p:nvPr/>
              </p:nvGrpSpPr>
              <p:grpSpPr>
                <a:xfrm>
                  <a:off x="4432459" y="2651395"/>
                  <a:ext cx="93530" cy="93420"/>
                  <a:chOff x="4432459" y="2651395"/>
                  <a:chExt cx="93530" cy="93420"/>
                </a:xfrm>
              </p:grpSpPr>
              <p:sp>
                <p:nvSpPr>
                  <p:cNvPr id="1010" name="Freeform 301">
                    <a:extLst>
                      <a:ext uri="{FF2B5EF4-FFF2-40B4-BE49-F238E27FC236}">
                        <a16:creationId xmlns:a16="http://schemas.microsoft.com/office/drawing/2014/main" id="{7FC99273-2302-A05F-BE56-A781C06E9150}"/>
                      </a:ext>
                    </a:extLst>
                  </p:cNvPr>
                  <p:cNvSpPr/>
                  <p:nvPr/>
                </p:nvSpPr>
                <p:spPr>
                  <a:xfrm>
                    <a:off x="4479508" y="2651395"/>
                    <a:ext cx="5668" cy="93420"/>
                  </a:xfrm>
                  <a:custGeom>
                    <a:avLst/>
                    <a:gdLst>
                      <a:gd name="connsiteX0" fmla="*/ 634 w 5668"/>
                      <a:gd name="connsiteY0" fmla="*/ 241 h 93420"/>
                      <a:gd name="connsiteX1" fmla="*/ 634 w 5668"/>
                      <a:gd name="connsiteY1" fmla="*/ 93661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34" y="241"/>
                        </a:moveTo>
                        <a:lnTo>
                          <a:pt x="634" y="93661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11" name="Freeform 302">
                    <a:extLst>
                      <a:ext uri="{FF2B5EF4-FFF2-40B4-BE49-F238E27FC236}">
                        <a16:creationId xmlns:a16="http://schemas.microsoft.com/office/drawing/2014/main" id="{A0154A3A-D418-A127-AF5D-B6A58B1B56F6}"/>
                      </a:ext>
                    </a:extLst>
                  </p:cNvPr>
                  <p:cNvSpPr/>
                  <p:nvPr/>
                </p:nvSpPr>
                <p:spPr>
                  <a:xfrm>
                    <a:off x="4432459" y="2698388"/>
                    <a:ext cx="93530" cy="5661"/>
                  </a:xfrm>
                  <a:custGeom>
                    <a:avLst/>
                    <a:gdLst>
                      <a:gd name="connsiteX0" fmla="*/ 94165 w 93530"/>
                      <a:gd name="connsiteY0" fmla="*/ 241 h 5661"/>
                      <a:gd name="connsiteX1" fmla="*/ 634 w 93530"/>
                      <a:gd name="connsiteY1" fmla="*/ 241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65" y="241"/>
                        </a:moveTo>
                        <a:lnTo>
                          <a:pt x="634" y="241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32" name="Graphic 17">
                  <a:extLst>
                    <a:ext uri="{FF2B5EF4-FFF2-40B4-BE49-F238E27FC236}">
                      <a16:creationId xmlns:a16="http://schemas.microsoft.com/office/drawing/2014/main" id="{CD95826D-092F-E101-8FBC-22E79099F5E9}"/>
                    </a:ext>
                  </a:extLst>
                </p:cNvPr>
                <p:cNvGrpSpPr/>
                <p:nvPr/>
              </p:nvGrpSpPr>
              <p:grpSpPr>
                <a:xfrm>
                  <a:off x="4447198" y="2674608"/>
                  <a:ext cx="93530" cy="93420"/>
                  <a:chOff x="4447198" y="2674608"/>
                  <a:chExt cx="93530" cy="93420"/>
                </a:xfrm>
              </p:grpSpPr>
              <p:sp>
                <p:nvSpPr>
                  <p:cNvPr id="1008" name="Freeform 304">
                    <a:extLst>
                      <a:ext uri="{FF2B5EF4-FFF2-40B4-BE49-F238E27FC236}">
                        <a16:creationId xmlns:a16="http://schemas.microsoft.com/office/drawing/2014/main" id="{680319AF-12C7-2F2D-0E4B-D1975C62408E}"/>
                      </a:ext>
                    </a:extLst>
                  </p:cNvPr>
                  <p:cNvSpPr/>
                  <p:nvPr/>
                </p:nvSpPr>
                <p:spPr>
                  <a:xfrm>
                    <a:off x="4494246" y="2674608"/>
                    <a:ext cx="5668" cy="93420"/>
                  </a:xfrm>
                  <a:custGeom>
                    <a:avLst/>
                    <a:gdLst>
                      <a:gd name="connsiteX0" fmla="*/ 637 w 5668"/>
                      <a:gd name="connsiteY0" fmla="*/ 245 h 93420"/>
                      <a:gd name="connsiteX1" fmla="*/ 637 w 5668"/>
                      <a:gd name="connsiteY1" fmla="*/ 93665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37" y="245"/>
                        </a:moveTo>
                        <a:lnTo>
                          <a:pt x="637" y="93665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09" name="Freeform 305">
                    <a:extLst>
                      <a:ext uri="{FF2B5EF4-FFF2-40B4-BE49-F238E27FC236}">
                        <a16:creationId xmlns:a16="http://schemas.microsoft.com/office/drawing/2014/main" id="{EACA8530-15B8-2DEA-7195-2B2970292255}"/>
                      </a:ext>
                    </a:extLst>
                  </p:cNvPr>
                  <p:cNvSpPr/>
                  <p:nvPr/>
                </p:nvSpPr>
                <p:spPr>
                  <a:xfrm>
                    <a:off x="4447198" y="2721602"/>
                    <a:ext cx="93530" cy="5661"/>
                  </a:xfrm>
                  <a:custGeom>
                    <a:avLst/>
                    <a:gdLst>
                      <a:gd name="connsiteX0" fmla="*/ 94168 w 93530"/>
                      <a:gd name="connsiteY0" fmla="*/ 245 h 5661"/>
                      <a:gd name="connsiteX1" fmla="*/ 637 w 93530"/>
                      <a:gd name="connsiteY1" fmla="*/ 245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68" y="245"/>
                        </a:moveTo>
                        <a:lnTo>
                          <a:pt x="637" y="245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33" name="Graphic 17">
                  <a:extLst>
                    <a:ext uri="{FF2B5EF4-FFF2-40B4-BE49-F238E27FC236}">
                      <a16:creationId xmlns:a16="http://schemas.microsoft.com/office/drawing/2014/main" id="{A4B74990-5FF5-0D1C-D9BE-4F622A4A8581}"/>
                    </a:ext>
                  </a:extLst>
                </p:cNvPr>
                <p:cNvGrpSpPr/>
                <p:nvPr/>
              </p:nvGrpSpPr>
              <p:grpSpPr>
                <a:xfrm>
                  <a:off x="4447198" y="2695557"/>
                  <a:ext cx="93530" cy="93420"/>
                  <a:chOff x="4447198" y="2695557"/>
                  <a:chExt cx="93530" cy="93420"/>
                </a:xfrm>
              </p:grpSpPr>
              <p:sp>
                <p:nvSpPr>
                  <p:cNvPr id="1006" name="Freeform 307">
                    <a:extLst>
                      <a:ext uri="{FF2B5EF4-FFF2-40B4-BE49-F238E27FC236}">
                        <a16:creationId xmlns:a16="http://schemas.microsoft.com/office/drawing/2014/main" id="{E5026AF5-298C-A3DE-EA31-970FF18E586E}"/>
                      </a:ext>
                    </a:extLst>
                  </p:cNvPr>
                  <p:cNvSpPr/>
                  <p:nvPr/>
                </p:nvSpPr>
                <p:spPr>
                  <a:xfrm>
                    <a:off x="4494246" y="2695557"/>
                    <a:ext cx="5668" cy="93420"/>
                  </a:xfrm>
                  <a:custGeom>
                    <a:avLst/>
                    <a:gdLst>
                      <a:gd name="connsiteX0" fmla="*/ 637 w 5668"/>
                      <a:gd name="connsiteY0" fmla="*/ 248 h 93420"/>
                      <a:gd name="connsiteX1" fmla="*/ 637 w 5668"/>
                      <a:gd name="connsiteY1" fmla="*/ 93669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37" y="248"/>
                        </a:moveTo>
                        <a:lnTo>
                          <a:pt x="637" y="93669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07" name="Freeform 308">
                    <a:extLst>
                      <a:ext uri="{FF2B5EF4-FFF2-40B4-BE49-F238E27FC236}">
                        <a16:creationId xmlns:a16="http://schemas.microsoft.com/office/drawing/2014/main" id="{6D8DCED4-DEFE-D83C-194B-BBF6462813C7}"/>
                      </a:ext>
                    </a:extLst>
                  </p:cNvPr>
                  <p:cNvSpPr/>
                  <p:nvPr/>
                </p:nvSpPr>
                <p:spPr>
                  <a:xfrm>
                    <a:off x="4447198" y="2742551"/>
                    <a:ext cx="93530" cy="5661"/>
                  </a:xfrm>
                  <a:custGeom>
                    <a:avLst/>
                    <a:gdLst>
                      <a:gd name="connsiteX0" fmla="*/ 94168 w 93530"/>
                      <a:gd name="connsiteY0" fmla="*/ 248 h 5661"/>
                      <a:gd name="connsiteX1" fmla="*/ 637 w 93530"/>
                      <a:gd name="connsiteY1" fmla="*/ 248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68" y="248"/>
                        </a:moveTo>
                        <a:lnTo>
                          <a:pt x="637" y="248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34" name="Graphic 17">
                  <a:extLst>
                    <a:ext uri="{FF2B5EF4-FFF2-40B4-BE49-F238E27FC236}">
                      <a16:creationId xmlns:a16="http://schemas.microsoft.com/office/drawing/2014/main" id="{A77240CF-08AA-7DF0-76F6-C9F9062CDF86}"/>
                    </a:ext>
                  </a:extLst>
                </p:cNvPr>
                <p:cNvGrpSpPr/>
                <p:nvPr/>
              </p:nvGrpSpPr>
              <p:grpSpPr>
                <a:xfrm>
                  <a:off x="4457401" y="2718771"/>
                  <a:ext cx="93530" cy="93420"/>
                  <a:chOff x="4457401" y="2718771"/>
                  <a:chExt cx="93530" cy="93420"/>
                </a:xfrm>
              </p:grpSpPr>
              <p:sp>
                <p:nvSpPr>
                  <p:cNvPr id="1004" name="Freeform 310">
                    <a:extLst>
                      <a:ext uri="{FF2B5EF4-FFF2-40B4-BE49-F238E27FC236}">
                        <a16:creationId xmlns:a16="http://schemas.microsoft.com/office/drawing/2014/main" id="{98E1AC97-4CB4-DABB-DD9A-D45BA56A9462}"/>
                      </a:ext>
                    </a:extLst>
                  </p:cNvPr>
                  <p:cNvSpPr/>
                  <p:nvPr/>
                </p:nvSpPr>
                <p:spPr>
                  <a:xfrm>
                    <a:off x="4504450" y="2718771"/>
                    <a:ext cx="5668" cy="93420"/>
                  </a:xfrm>
                  <a:custGeom>
                    <a:avLst/>
                    <a:gdLst>
                      <a:gd name="connsiteX0" fmla="*/ 639 w 5668"/>
                      <a:gd name="connsiteY0" fmla="*/ 252 h 93420"/>
                      <a:gd name="connsiteX1" fmla="*/ 639 w 5668"/>
                      <a:gd name="connsiteY1" fmla="*/ 93673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39" y="252"/>
                        </a:moveTo>
                        <a:lnTo>
                          <a:pt x="639" y="93673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05" name="Freeform 311">
                    <a:extLst>
                      <a:ext uri="{FF2B5EF4-FFF2-40B4-BE49-F238E27FC236}">
                        <a16:creationId xmlns:a16="http://schemas.microsoft.com/office/drawing/2014/main" id="{EFA05303-4624-5AFD-C973-A6EA19012190}"/>
                      </a:ext>
                    </a:extLst>
                  </p:cNvPr>
                  <p:cNvSpPr/>
                  <p:nvPr/>
                </p:nvSpPr>
                <p:spPr>
                  <a:xfrm>
                    <a:off x="4457401" y="2765764"/>
                    <a:ext cx="93530" cy="5661"/>
                  </a:xfrm>
                  <a:custGeom>
                    <a:avLst/>
                    <a:gdLst>
                      <a:gd name="connsiteX0" fmla="*/ 94170 w 93530"/>
                      <a:gd name="connsiteY0" fmla="*/ 252 h 5661"/>
                      <a:gd name="connsiteX1" fmla="*/ 639 w 93530"/>
                      <a:gd name="connsiteY1" fmla="*/ 252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70" y="252"/>
                        </a:moveTo>
                        <a:lnTo>
                          <a:pt x="639" y="252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35" name="Graphic 17">
                  <a:extLst>
                    <a:ext uri="{FF2B5EF4-FFF2-40B4-BE49-F238E27FC236}">
                      <a16:creationId xmlns:a16="http://schemas.microsoft.com/office/drawing/2014/main" id="{F66DA37F-0925-B584-5C60-D1AB91E66D7D}"/>
                    </a:ext>
                  </a:extLst>
                </p:cNvPr>
                <p:cNvGrpSpPr/>
                <p:nvPr/>
              </p:nvGrpSpPr>
              <p:grpSpPr>
                <a:xfrm>
                  <a:off x="4475540" y="2751610"/>
                  <a:ext cx="93530" cy="93420"/>
                  <a:chOff x="4475540" y="2751610"/>
                  <a:chExt cx="93530" cy="93420"/>
                </a:xfrm>
              </p:grpSpPr>
              <p:sp>
                <p:nvSpPr>
                  <p:cNvPr id="1002" name="Freeform 313">
                    <a:extLst>
                      <a:ext uri="{FF2B5EF4-FFF2-40B4-BE49-F238E27FC236}">
                        <a16:creationId xmlns:a16="http://schemas.microsoft.com/office/drawing/2014/main" id="{A32A3731-3A37-2FDD-EE3F-80D5078D296F}"/>
                      </a:ext>
                    </a:extLst>
                  </p:cNvPr>
                  <p:cNvSpPr/>
                  <p:nvPr/>
                </p:nvSpPr>
                <p:spPr>
                  <a:xfrm>
                    <a:off x="4522589" y="2751610"/>
                    <a:ext cx="5668" cy="93420"/>
                  </a:xfrm>
                  <a:custGeom>
                    <a:avLst/>
                    <a:gdLst>
                      <a:gd name="connsiteX0" fmla="*/ 642 w 5668"/>
                      <a:gd name="connsiteY0" fmla="*/ 258 h 93420"/>
                      <a:gd name="connsiteX1" fmla="*/ 642 w 5668"/>
                      <a:gd name="connsiteY1" fmla="*/ 93679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42" y="258"/>
                        </a:moveTo>
                        <a:lnTo>
                          <a:pt x="642" y="93679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03" name="Freeform 314">
                    <a:extLst>
                      <a:ext uri="{FF2B5EF4-FFF2-40B4-BE49-F238E27FC236}">
                        <a16:creationId xmlns:a16="http://schemas.microsoft.com/office/drawing/2014/main" id="{4E5ADEA8-A2AB-FAFE-F2AA-404C4BEEBA7A}"/>
                      </a:ext>
                    </a:extLst>
                  </p:cNvPr>
                  <p:cNvSpPr/>
                  <p:nvPr/>
                </p:nvSpPr>
                <p:spPr>
                  <a:xfrm>
                    <a:off x="4475540" y="2798603"/>
                    <a:ext cx="93530" cy="5661"/>
                  </a:xfrm>
                  <a:custGeom>
                    <a:avLst/>
                    <a:gdLst>
                      <a:gd name="connsiteX0" fmla="*/ 94173 w 93530"/>
                      <a:gd name="connsiteY0" fmla="*/ 258 h 5661"/>
                      <a:gd name="connsiteX1" fmla="*/ 642 w 93530"/>
                      <a:gd name="connsiteY1" fmla="*/ 258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73" y="258"/>
                        </a:moveTo>
                        <a:lnTo>
                          <a:pt x="642" y="258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36" name="Graphic 17">
                  <a:extLst>
                    <a:ext uri="{FF2B5EF4-FFF2-40B4-BE49-F238E27FC236}">
                      <a16:creationId xmlns:a16="http://schemas.microsoft.com/office/drawing/2014/main" id="{5361730D-5D2F-C03A-E563-51E0A47FCAE6}"/>
                    </a:ext>
                  </a:extLst>
                </p:cNvPr>
                <p:cNvGrpSpPr/>
                <p:nvPr/>
              </p:nvGrpSpPr>
              <p:grpSpPr>
                <a:xfrm>
                  <a:off x="4475540" y="2774823"/>
                  <a:ext cx="93530" cy="93420"/>
                  <a:chOff x="4475540" y="2774823"/>
                  <a:chExt cx="93530" cy="93420"/>
                </a:xfrm>
              </p:grpSpPr>
              <p:sp>
                <p:nvSpPr>
                  <p:cNvPr id="1000" name="Freeform 316">
                    <a:extLst>
                      <a:ext uri="{FF2B5EF4-FFF2-40B4-BE49-F238E27FC236}">
                        <a16:creationId xmlns:a16="http://schemas.microsoft.com/office/drawing/2014/main" id="{86E39A4B-F2F3-813B-2DA1-D14FF7EFA706}"/>
                      </a:ext>
                    </a:extLst>
                  </p:cNvPr>
                  <p:cNvSpPr/>
                  <p:nvPr/>
                </p:nvSpPr>
                <p:spPr>
                  <a:xfrm>
                    <a:off x="4522589" y="2774823"/>
                    <a:ext cx="5668" cy="93420"/>
                  </a:xfrm>
                  <a:custGeom>
                    <a:avLst/>
                    <a:gdLst>
                      <a:gd name="connsiteX0" fmla="*/ 642 w 5668"/>
                      <a:gd name="connsiteY0" fmla="*/ 262 h 93420"/>
                      <a:gd name="connsiteX1" fmla="*/ 642 w 5668"/>
                      <a:gd name="connsiteY1" fmla="*/ 93683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42" y="262"/>
                        </a:moveTo>
                        <a:lnTo>
                          <a:pt x="642" y="93683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01" name="Freeform 317">
                    <a:extLst>
                      <a:ext uri="{FF2B5EF4-FFF2-40B4-BE49-F238E27FC236}">
                        <a16:creationId xmlns:a16="http://schemas.microsoft.com/office/drawing/2014/main" id="{E1FFF265-BD21-2CDB-FA22-021712BCE1AF}"/>
                      </a:ext>
                    </a:extLst>
                  </p:cNvPr>
                  <p:cNvSpPr/>
                  <p:nvPr/>
                </p:nvSpPr>
                <p:spPr>
                  <a:xfrm>
                    <a:off x="4475540" y="2821817"/>
                    <a:ext cx="93530" cy="5661"/>
                  </a:xfrm>
                  <a:custGeom>
                    <a:avLst/>
                    <a:gdLst>
                      <a:gd name="connsiteX0" fmla="*/ 94173 w 93530"/>
                      <a:gd name="connsiteY0" fmla="*/ 262 h 5661"/>
                      <a:gd name="connsiteX1" fmla="*/ 642 w 93530"/>
                      <a:gd name="connsiteY1" fmla="*/ 262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73" y="262"/>
                        </a:moveTo>
                        <a:lnTo>
                          <a:pt x="642" y="262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37" name="Graphic 17">
                  <a:extLst>
                    <a:ext uri="{FF2B5EF4-FFF2-40B4-BE49-F238E27FC236}">
                      <a16:creationId xmlns:a16="http://schemas.microsoft.com/office/drawing/2014/main" id="{6FE2EE2A-83B2-4693-729A-93AC5A40920F}"/>
                    </a:ext>
                  </a:extLst>
                </p:cNvPr>
                <p:cNvGrpSpPr/>
                <p:nvPr/>
              </p:nvGrpSpPr>
              <p:grpSpPr>
                <a:xfrm>
                  <a:off x="4484610" y="2798037"/>
                  <a:ext cx="93530" cy="93420"/>
                  <a:chOff x="4484610" y="2798037"/>
                  <a:chExt cx="93530" cy="93420"/>
                </a:xfrm>
              </p:grpSpPr>
              <p:sp>
                <p:nvSpPr>
                  <p:cNvPr id="998" name="Freeform 319">
                    <a:extLst>
                      <a:ext uri="{FF2B5EF4-FFF2-40B4-BE49-F238E27FC236}">
                        <a16:creationId xmlns:a16="http://schemas.microsoft.com/office/drawing/2014/main" id="{E96FF12A-2EAE-2557-FF2C-A7BA414A3DDA}"/>
                      </a:ext>
                    </a:extLst>
                  </p:cNvPr>
                  <p:cNvSpPr/>
                  <p:nvPr/>
                </p:nvSpPr>
                <p:spPr>
                  <a:xfrm>
                    <a:off x="4531659" y="2798037"/>
                    <a:ext cx="5668" cy="93420"/>
                  </a:xfrm>
                  <a:custGeom>
                    <a:avLst/>
                    <a:gdLst>
                      <a:gd name="connsiteX0" fmla="*/ 644 w 5668"/>
                      <a:gd name="connsiteY0" fmla="*/ 266 h 93420"/>
                      <a:gd name="connsiteX1" fmla="*/ 644 w 5668"/>
                      <a:gd name="connsiteY1" fmla="*/ 93687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44" y="266"/>
                        </a:moveTo>
                        <a:lnTo>
                          <a:pt x="644" y="93687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9" name="Freeform 320">
                    <a:extLst>
                      <a:ext uri="{FF2B5EF4-FFF2-40B4-BE49-F238E27FC236}">
                        <a16:creationId xmlns:a16="http://schemas.microsoft.com/office/drawing/2014/main" id="{95BA5C8D-0296-A521-F1B5-6CDAD8DECB4B}"/>
                      </a:ext>
                    </a:extLst>
                  </p:cNvPr>
                  <p:cNvSpPr/>
                  <p:nvPr/>
                </p:nvSpPr>
                <p:spPr>
                  <a:xfrm>
                    <a:off x="4484610" y="2845030"/>
                    <a:ext cx="93530" cy="5661"/>
                  </a:xfrm>
                  <a:custGeom>
                    <a:avLst/>
                    <a:gdLst>
                      <a:gd name="connsiteX0" fmla="*/ 94174 w 93530"/>
                      <a:gd name="connsiteY0" fmla="*/ 266 h 5661"/>
                      <a:gd name="connsiteX1" fmla="*/ 644 w 93530"/>
                      <a:gd name="connsiteY1" fmla="*/ 266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74" y="266"/>
                        </a:moveTo>
                        <a:lnTo>
                          <a:pt x="644" y="266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38" name="Graphic 17">
                  <a:extLst>
                    <a:ext uri="{FF2B5EF4-FFF2-40B4-BE49-F238E27FC236}">
                      <a16:creationId xmlns:a16="http://schemas.microsoft.com/office/drawing/2014/main" id="{3918A963-4354-CFC3-8C81-C19F458C81F8}"/>
                    </a:ext>
                  </a:extLst>
                </p:cNvPr>
                <p:cNvGrpSpPr/>
                <p:nvPr/>
              </p:nvGrpSpPr>
              <p:grpSpPr>
                <a:xfrm>
                  <a:off x="4524290" y="2798037"/>
                  <a:ext cx="93530" cy="93420"/>
                  <a:chOff x="4524290" y="2798037"/>
                  <a:chExt cx="93530" cy="93420"/>
                </a:xfrm>
              </p:grpSpPr>
              <p:sp>
                <p:nvSpPr>
                  <p:cNvPr id="996" name="Freeform 322">
                    <a:extLst>
                      <a:ext uri="{FF2B5EF4-FFF2-40B4-BE49-F238E27FC236}">
                        <a16:creationId xmlns:a16="http://schemas.microsoft.com/office/drawing/2014/main" id="{C826DC7F-8729-2259-ED13-270AEBBF7EB8}"/>
                      </a:ext>
                    </a:extLst>
                  </p:cNvPr>
                  <p:cNvSpPr/>
                  <p:nvPr/>
                </p:nvSpPr>
                <p:spPr>
                  <a:xfrm>
                    <a:off x="4571339" y="2798037"/>
                    <a:ext cx="5668" cy="93420"/>
                  </a:xfrm>
                  <a:custGeom>
                    <a:avLst/>
                    <a:gdLst>
                      <a:gd name="connsiteX0" fmla="*/ 651 w 5668"/>
                      <a:gd name="connsiteY0" fmla="*/ 266 h 93420"/>
                      <a:gd name="connsiteX1" fmla="*/ 651 w 5668"/>
                      <a:gd name="connsiteY1" fmla="*/ 93687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51" y="266"/>
                        </a:moveTo>
                        <a:lnTo>
                          <a:pt x="651" y="93687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7" name="Freeform 323">
                    <a:extLst>
                      <a:ext uri="{FF2B5EF4-FFF2-40B4-BE49-F238E27FC236}">
                        <a16:creationId xmlns:a16="http://schemas.microsoft.com/office/drawing/2014/main" id="{2CD380A3-B581-B821-C4CA-5AA96645062A}"/>
                      </a:ext>
                    </a:extLst>
                  </p:cNvPr>
                  <p:cNvSpPr/>
                  <p:nvPr/>
                </p:nvSpPr>
                <p:spPr>
                  <a:xfrm>
                    <a:off x="4524290" y="2845030"/>
                    <a:ext cx="93530" cy="5661"/>
                  </a:xfrm>
                  <a:custGeom>
                    <a:avLst/>
                    <a:gdLst>
                      <a:gd name="connsiteX0" fmla="*/ 94181 w 93530"/>
                      <a:gd name="connsiteY0" fmla="*/ 266 h 5661"/>
                      <a:gd name="connsiteX1" fmla="*/ 651 w 93530"/>
                      <a:gd name="connsiteY1" fmla="*/ 266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81" y="266"/>
                        </a:moveTo>
                        <a:lnTo>
                          <a:pt x="651" y="266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39" name="Graphic 17">
                  <a:extLst>
                    <a:ext uri="{FF2B5EF4-FFF2-40B4-BE49-F238E27FC236}">
                      <a16:creationId xmlns:a16="http://schemas.microsoft.com/office/drawing/2014/main" id="{B8BF40EE-7D69-2111-0399-9C20C0474E31}"/>
                    </a:ext>
                  </a:extLst>
                </p:cNvPr>
                <p:cNvGrpSpPr/>
                <p:nvPr/>
              </p:nvGrpSpPr>
              <p:grpSpPr>
                <a:xfrm>
                  <a:off x="4540728" y="2798037"/>
                  <a:ext cx="93530" cy="93420"/>
                  <a:chOff x="4540728" y="2798037"/>
                  <a:chExt cx="93530" cy="93420"/>
                </a:xfrm>
              </p:grpSpPr>
              <p:sp>
                <p:nvSpPr>
                  <p:cNvPr id="994" name="Freeform 325">
                    <a:extLst>
                      <a:ext uri="{FF2B5EF4-FFF2-40B4-BE49-F238E27FC236}">
                        <a16:creationId xmlns:a16="http://schemas.microsoft.com/office/drawing/2014/main" id="{9285E96C-1BCE-E667-FF5C-DD1C81A8A12F}"/>
                      </a:ext>
                    </a:extLst>
                  </p:cNvPr>
                  <p:cNvSpPr/>
                  <p:nvPr/>
                </p:nvSpPr>
                <p:spPr>
                  <a:xfrm>
                    <a:off x="4587777" y="2798037"/>
                    <a:ext cx="5668" cy="93420"/>
                  </a:xfrm>
                  <a:custGeom>
                    <a:avLst/>
                    <a:gdLst>
                      <a:gd name="connsiteX0" fmla="*/ 654 w 5668"/>
                      <a:gd name="connsiteY0" fmla="*/ 266 h 93420"/>
                      <a:gd name="connsiteX1" fmla="*/ 654 w 5668"/>
                      <a:gd name="connsiteY1" fmla="*/ 93687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54" y="266"/>
                        </a:moveTo>
                        <a:lnTo>
                          <a:pt x="654" y="93687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5" name="Freeform 326">
                    <a:extLst>
                      <a:ext uri="{FF2B5EF4-FFF2-40B4-BE49-F238E27FC236}">
                        <a16:creationId xmlns:a16="http://schemas.microsoft.com/office/drawing/2014/main" id="{AA978E3E-2FE0-45EF-7800-153D55A2D312}"/>
                      </a:ext>
                    </a:extLst>
                  </p:cNvPr>
                  <p:cNvSpPr/>
                  <p:nvPr/>
                </p:nvSpPr>
                <p:spPr>
                  <a:xfrm>
                    <a:off x="4540728" y="2845030"/>
                    <a:ext cx="93530" cy="5661"/>
                  </a:xfrm>
                  <a:custGeom>
                    <a:avLst/>
                    <a:gdLst>
                      <a:gd name="connsiteX0" fmla="*/ 94184 w 93530"/>
                      <a:gd name="connsiteY0" fmla="*/ 266 h 5661"/>
                      <a:gd name="connsiteX1" fmla="*/ 654 w 93530"/>
                      <a:gd name="connsiteY1" fmla="*/ 266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84" y="266"/>
                        </a:moveTo>
                        <a:lnTo>
                          <a:pt x="654" y="266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0" name="Graphic 17">
                  <a:extLst>
                    <a:ext uri="{FF2B5EF4-FFF2-40B4-BE49-F238E27FC236}">
                      <a16:creationId xmlns:a16="http://schemas.microsoft.com/office/drawing/2014/main" id="{08F79126-88FB-EF9F-B055-2D18D4AF504E}"/>
                    </a:ext>
                  </a:extLst>
                </p:cNvPr>
                <p:cNvGrpSpPr/>
                <p:nvPr/>
              </p:nvGrpSpPr>
              <p:grpSpPr>
                <a:xfrm>
                  <a:off x="4617821" y="2798037"/>
                  <a:ext cx="93530" cy="93420"/>
                  <a:chOff x="4617821" y="2798037"/>
                  <a:chExt cx="93530" cy="93420"/>
                </a:xfrm>
              </p:grpSpPr>
              <p:sp>
                <p:nvSpPr>
                  <p:cNvPr id="992" name="Freeform 328">
                    <a:extLst>
                      <a:ext uri="{FF2B5EF4-FFF2-40B4-BE49-F238E27FC236}">
                        <a16:creationId xmlns:a16="http://schemas.microsoft.com/office/drawing/2014/main" id="{714BB64A-4C62-754A-936E-13674905DE2D}"/>
                      </a:ext>
                    </a:extLst>
                  </p:cNvPr>
                  <p:cNvSpPr/>
                  <p:nvPr/>
                </p:nvSpPr>
                <p:spPr>
                  <a:xfrm>
                    <a:off x="4664869" y="2798037"/>
                    <a:ext cx="5668" cy="93420"/>
                  </a:xfrm>
                  <a:custGeom>
                    <a:avLst/>
                    <a:gdLst>
                      <a:gd name="connsiteX0" fmla="*/ 667 w 5668"/>
                      <a:gd name="connsiteY0" fmla="*/ 266 h 93420"/>
                      <a:gd name="connsiteX1" fmla="*/ 667 w 5668"/>
                      <a:gd name="connsiteY1" fmla="*/ 93687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67" y="266"/>
                        </a:moveTo>
                        <a:lnTo>
                          <a:pt x="667" y="93687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3" name="Freeform 329">
                    <a:extLst>
                      <a:ext uri="{FF2B5EF4-FFF2-40B4-BE49-F238E27FC236}">
                        <a16:creationId xmlns:a16="http://schemas.microsoft.com/office/drawing/2014/main" id="{04FB6EE1-63C2-BE15-9EB5-EBC900C5AC47}"/>
                      </a:ext>
                    </a:extLst>
                  </p:cNvPr>
                  <p:cNvSpPr/>
                  <p:nvPr/>
                </p:nvSpPr>
                <p:spPr>
                  <a:xfrm>
                    <a:off x="4617821" y="2845030"/>
                    <a:ext cx="93530" cy="5661"/>
                  </a:xfrm>
                  <a:custGeom>
                    <a:avLst/>
                    <a:gdLst>
                      <a:gd name="connsiteX0" fmla="*/ 94198 w 93530"/>
                      <a:gd name="connsiteY0" fmla="*/ 266 h 5661"/>
                      <a:gd name="connsiteX1" fmla="*/ 667 w 93530"/>
                      <a:gd name="connsiteY1" fmla="*/ 266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198" y="266"/>
                        </a:moveTo>
                        <a:lnTo>
                          <a:pt x="667" y="266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1" name="Graphic 17">
                  <a:extLst>
                    <a:ext uri="{FF2B5EF4-FFF2-40B4-BE49-F238E27FC236}">
                      <a16:creationId xmlns:a16="http://schemas.microsoft.com/office/drawing/2014/main" id="{B43271A6-9791-9480-F232-D4EBCE8C0981}"/>
                    </a:ext>
                  </a:extLst>
                </p:cNvPr>
                <p:cNvGrpSpPr/>
                <p:nvPr/>
              </p:nvGrpSpPr>
              <p:grpSpPr>
                <a:xfrm>
                  <a:off x="4751031" y="2940150"/>
                  <a:ext cx="93530" cy="93420"/>
                  <a:chOff x="4751031" y="2940150"/>
                  <a:chExt cx="93530" cy="93420"/>
                </a:xfrm>
              </p:grpSpPr>
              <p:sp>
                <p:nvSpPr>
                  <p:cNvPr id="990" name="Freeform 331">
                    <a:extLst>
                      <a:ext uri="{FF2B5EF4-FFF2-40B4-BE49-F238E27FC236}">
                        <a16:creationId xmlns:a16="http://schemas.microsoft.com/office/drawing/2014/main" id="{8B672CD4-72B9-B5C1-AC7D-E089A6429B92}"/>
                      </a:ext>
                    </a:extLst>
                  </p:cNvPr>
                  <p:cNvSpPr/>
                  <p:nvPr/>
                </p:nvSpPr>
                <p:spPr>
                  <a:xfrm>
                    <a:off x="4798080" y="2940150"/>
                    <a:ext cx="5668" cy="93420"/>
                  </a:xfrm>
                  <a:custGeom>
                    <a:avLst/>
                    <a:gdLst>
                      <a:gd name="connsiteX0" fmla="*/ 691 w 5668"/>
                      <a:gd name="connsiteY0" fmla="*/ 292 h 93420"/>
                      <a:gd name="connsiteX1" fmla="*/ 691 w 5668"/>
                      <a:gd name="connsiteY1" fmla="*/ 93712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91" y="292"/>
                        </a:moveTo>
                        <a:lnTo>
                          <a:pt x="691" y="93712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1" name="Freeform 332">
                    <a:extLst>
                      <a:ext uri="{FF2B5EF4-FFF2-40B4-BE49-F238E27FC236}">
                        <a16:creationId xmlns:a16="http://schemas.microsoft.com/office/drawing/2014/main" id="{228CA266-1977-DF85-CBEF-D29D41EF7FAD}"/>
                      </a:ext>
                    </a:extLst>
                  </p:cNvPr>
                  <p:cNvSpPr/>
                  <p:nvPr/>
                </p:nvSpPr>
                <p:spPr>
                  <a:xfrm>
                    <a:off x="4751031" y="2987143"/>
                    <a:ext cx="93530" cy="5661"/>
                  </a:xfrm>
                  <a:custGeom>
                    <a:avLst/>
                    <a:gdLst>
                      <a:gd name="connsiteX0" fmla="*/ 94221 w 93530"/>
                      <a:gd name="connsiteY0" fmla="*/ 292 h 5661"/>
                      <a:gd name="connsiteX1" fmla="*/ 691 w 93530"/>
                      <a:gd name="connsiteY1" fmla="*/ 292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221" y="292"/>
                        </a:moveTo>
                        <a:lnTo>
                          <a:pt x="691" y="292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2" name="Graphic 17">
                  <a:extLst>
                    <a:ext uri="{FF2B5EF4-FFF2-40B4-BE49-F238E27FC236}">
                      <a16:creationId xmlns:a16="http://schemas.microsoft.com/office/drawing/2014/main" id="{72513031-3861-36BE-8799-962B6BBFCD19}"/>
                    </a:ext>
                  </a:extLst>
                </p:cNvPr>
                <p:cNvGrpSpPr/>
                <p:nvPr/>
              </p:nvGrpSpPr>
              <p:grpSpPr>
                <a:xfrm>
                  <a:off x="4762368" y="2997901"/>
                  <a:ext cx="93530" cy="93420"/>
                  <a:chOff x="4762368" y="2997901"/>
                  <a:chExt cx="93530" cy="93420"/>
                </a:xfrm>
              </p:grpSpPr>
              <p:sp>
                <p:nvSpPr>
                  <p:cNvPr id="988" name="Freeform 334">
                    <a:extLst>
                      <a:ext uri="{FF2B5EF4-FFF2-40B4-BE49-F238E27FC236}">
                        <a16:creationId xmlns:a16="http://schemas.microsoft.com/office/drawing/2014/main" id="{6D6D8EDF-7A87-617C-E4C1-DAC5027AB763}"/>
                      </a:ext>
                    </a:extLst>
                  </p:cNvPr>
                  <p:cNvSpPr/>
                  <p:nvPr/>
                </p:nvSpPr>
                <p:spPr>
                  <a:xfrm>
                    <a:off x="4809417" y="2997901"/>
                    <a:ext cx="5668" cy="93420"/>
                  </a:xfrm>
                  <a:custGeom>
                    <a:avLst/>
                    <a:gdLst>
                      <a:gd name="connsiteX0" fmla="*/ 693 w 5668"/>
                      <a:gd name="connsiteY0" fmla="*/ 302 h 93420"/>
                      <a:gd name="connsiteX1" fmla="*/ 693 w 5668"/>
                      <a:gd name="connsiteY1" fmla="*/ 93722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93" y="302"/>
                        </a:moveTo>
                        <a:lnTo>
                          <a:pt x="693" y="93722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89" name="Freeform 335">
                    <a:extLst>
                      <a:ext uri="{FF2B5EF4-FFF2-40B4-BE49-F238E27FC236}">
                        <a16:creationId xmlns:a16="http://schemas.microsoft.com/office/drawing/2014/main" id="{4083EF7E-35A8-DC76-53B7-388065460C24}"/>
                      </a:ext>
                    </a:extLst>
                  </p:cNvPr>
                  <p:cNvSpPr/>
                  <p:nvPr/>
                </p:nvSpPr>
                <p:spPr>
                  <a:xfrm>
                    <a:off x="4762368" y="3044894"/>
                    <a:ext cx="93530" cy="5661"/>
                  </a:xfrm>
                  <a:custGeom>
                    <a:avLst/>
                    <a:gdLst>
                      <a:gd name="connsiteX0" fmla="*/ 94223 w 93530"/>
                      <a:gd name="connsiteY0" fmla="*/ 302 h 5661"/>
                      <a:gd name="connsiteX1" fmla="*/ 693 w 93530"/>
                      <a:gd name="connsiteY1" fmla="*/ 302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223" y="302"/>
                        </a:moveTo>
                        <a:lnTo>
                          <a:pt x="693" y="302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3" name="Graphic 17">
                  <a:extLst>
                    <a:ext uri="{FF2B5EF4-FFF2-40B4-BE49-F238E27FC236}">
                      <a16:creationId xmlns:a16="http://schemas.microsoft.com/office/drawing/2014/main" id="{F889D64D-38F0-1915-CE3B-DA1599A6F8DC}"/>
                    </a:ext>
                  </a:extLst>
                </p:cNvPr>
                <p:cNvGrpSpPr/>
                <p:nvPr/>
              </p:nvGrpSpPr>
              <p:grpSpPr>
                <a:xfrm>
                  <a:off x="4762368" y="3059615"/>
                  <a:ext cx="93530" cy="93420"/>
                  <a:chOff x="4762368" y="3059615"/>
                  <a:chExt cx="93530" cy="93420"/>
                </a:xfrm>
              </p:grpSpPr>
              <p:sp>
                <p:nvSpPr>
                  <p:cNvPr id="986" name="Freeform 337">
                    <a:extLst>
                      <a:ext uri="{FF2B5EF4-FFF2-40B4-BE49-F238E27FC236}">
                        <a16:creationId xmlns:a16="http://schemas.microsoft.com/office/drawing/2014/main" id="{3D4976B1-CB36-5232-A7BB-CD6559375EAA}"/>
                      </a:ext>
                    </a:extLst>
                  </p:cNvPr>
                  <p:cNvSpPr/>
                  <p:nvPr/>
                </p:nvSpPr>
                <p:spPr>
                  <a:xfrm>
                    <a:off x="4809417" y="3059615"/>
                    <a:ext cx="5668" cy="93420"/>
                  </a:xfrm>
                  <a:custGeom>
                    <a:avLst/>
                    <a:gdLst>
                      <a:gd name="connsiteX0" fmla="*/ 693 w 5668"/>
                      <a:gd name="connsiteY0" fmla="*/ 313 h 93420"/>
                      <a:gd name="connsiteX1" fmla="*/ 693 w 5668"/>
                      <a:gd name="connsiteY1" fmla="*/ 93733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93" y="313"/>
                        </a:moveTo>
                        <a:lnTo>
                          <a:pt x="693" y="93733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87" name="Freeform 338">
                    <a:extLst>
                      <a:ext uri="{FF2B5EF4-FFF2-40B4-BE49-F238E27FC236}">
                        <a16:creationId xmlns:a16="http://schemas.microsoft.com/office/drawing/2014/main" id="{EF48331C-E8F3-49CF-95CB-2698FB457211}"/>
                      </a:ext>
                    </a:extLst>
                  </p:cNvPr>
                  <p:cNvSpPr/>
                  <p:nvPr/>
                </p:nvSpPr>
                <p:spPr>
                  <a:xfrm>
                    <a:off x="4762368" y="3106608"/>
                    <a:ext cx="93530" cy="5661"/>
                  </a:xfrm>
                  <a:custGeom>
                    <a:avLst/>
                    <a:gdLst>
                      <a:gd name="connsiteX0" fmla="*/ 94223 w 93530"/>
                      <a:gd name="connsiteY0" fmla="*/ 313 h 5661"/>
                      <a:gd name="connsiteX1" fmla="*/ 693 w 93530"/>
                      <a:gd name="connsiteY1" fmla="*/ 313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223" y="313"/>
                        </a:moveTo>
                        <a:lnTo>
                          <a:pt x="693" y="313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4" name="Graphic 17">
                  <a:extLst>
                    <a:ext uri="{FF2B5EF4-FFF2-40B4-BE49-F238E27FC236}">
                      <a16:creationId xmlns:a16="http://schemas.microsoft.com/office/drawing/2014/main" id="{C5F79DFC-9267-164B-976E-29991485C52B}"/>
                    </a:ext>
                  </a:extLst>
                </p:cNvPr>
                <p:cNvGrpSpPr/>
                <p:nvPr/>
              </p:nvGrpSpPr>
              <p:grpSpPr>
                <a:xfrm>
                  <a:off x="4779941" y="3089057"/>
                  <a:ext cx="93530" cy="93420"/>
                  <a:chOff x="4779941" y="3089057"/>
                  <a:chExt cx="93530" cy="93420"/>
                </a:xfrm>
              </p:grpSpPr>
              <p:sp>
                <p:nvSpPr>
                  <p:cNvPr id="984" name="Freeform 340">
                    <a:extLst>
                      <a:ext uri="{FF2B5EF4-FFF2-40B4-BE49-F238E27FC236}">
                        <a16:creationId xmlns:a16="http://schemas.microsoft.com/office/drawing/2014/main" id="{F99BF1D4-D254-DA68-77E3-F4CF80714EDA}"/>
                      </a:ext>
                    </a:extLst>
                  </p:cNvPr>
                  <p:cNvSpPr/>
                  <p:nvPr/>
                </p:nvSpPr>
                <p:spPr>
                  <a:xfrm>
                    <a:off x="4826990" y="3089057"/>
                    <a:ext cx="5668" cy="93420"/>
                  </a:xfrm>
                  <a:custGeom>
                    <a:avLst/>
                    <a:gdLst>
                      <a:gd name="connsiteX0" fmla="*/ 696 w 5668"/>
                      <a:gd name="connsiteY0" fmla="*/ 318 h 93420"/>
                      <a:gd name="connsiteX1" fmla="*/ 696 w 5668"/>
                      <a:gd name="connsiteY1" fmla="*/ 93738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96" y="318"/>
                        </a:moveTo>
                        <a:lnTo>
                          <a:pt x="696" y="93738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85" name="Freeform 341">
                    <a:extLst>
                      <a:ext uri="{FF2B5EF4-FFF2-40B4-BE49-F238E27FC236}">
                        <a16:creationId xmlns:a16="http://schemas.microsoft.com/office/drawing/2014/main" id="{0E30A127-FB65-DB55-9829-A9D3EB5EF28F}"/>
                      </a:ext>
                    </a:extLst>
                  </p:cNvPr>
                  <p:cNvSpPr/>
                  <p:nvPr/>
                </p:nvSpPr>
                <p:spPr>
                  <a:xfrm>
                    <a:off x="4779941" y="3136050"/>
                    <a:ext cx="93530" cy="5661"/>
                  </a:xfrm>
                  <a:custGeom>
                    <a:avLst/>
                    <a:gdLst>
                      <a:gd name="connsiteX0" fmla="*/ 94227 w 93530"/>
                      <a:gd name="connsiteY0" fmla="*/ 318 h 5661"/>
                      <a:gd name="connsiteX1" fmla="*/ 696 w 93530"/>
                      <a:gd name="connsiteY1" fmla="*/ 318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227" y="318"/>
                        </a:moveTo>
                        <a:lnTo>
                          <a:pt x="696" y="318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5" name="Graphic 17">
                  <a:extLst>
                    <a:ext uri="{FF2B5EF4-FFF2-40B4-BE49-F238E27FC236}">
                      <a16:creationId xmlns:a16="http://schemas.microsoft.com/office/drawing/2014/main" id="{DEF480D1-CE1E-DF55-D837-5C4343CE27DF}"/>
                    </a:ext>
                  </a:extLst>
                </p:cNvPr>
                <p:cNvGrpSpPr/>
                <p:nvPr/>
              </p:nvGrpSpPr>
              <p:grpSpPr>
                <a:xfrm>
                  <a:off x="4794112" y="3121329"/>
                  <a:ext cx="93530" cy="93420"/>
                  <a:chOff x="4794112" y="3121329"/>
                  <a:chExt cx="93530" cy="93420"/>
                </a:xfrm>
              </p:grpSpPr>
              <p:sp>
                <p:nvSpPr>
                  <p:cNvPr id="982" name="Freeform 343">
                    <a:extLst>
                      <a:ext uri="{FF2B5EF4-FFF2-40B4-BE49-F238E27FC236}">
                        <a16:creationId xmlns:a16="http://schemas.microsoft.com/office/drawing/2014/main" id="{BA3A9A02-AE94-D299-726C-134A8A90BEC7}"/>
                      </a:ext>
                    </a:extLst>
                  </p:cNvPr>
                  <p:cNvSpPr/>
                  <p:nvPr/>
                </p:nvSpPr>
                <p:spPr>
                  <a:xfrm>
                    <a:off x="4841161" y="3121329"/>
                    <a:ext cx="5668" cy="93420"/>
                  </a:xfrm>
                  <a:custGeom>
                    <a:avLst/>
                    <a:gdLst>
                      <a:gd name="connsiteX0" fmla="*/ 698 w 5668"/>
                      <a:gd name="connsiteY0" fmla="*/ 324 h 93420"/>
                      <a:gd name="connsiteX1" fmla="*/ 698 w 5668"/>
                      <a:gd name="connsiteY1" fmla="*/ 93744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698" y="324"/>
                        </a:moveTo>
                        <a:lnTo>
                          <a:pt x="698" y="93744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83" name="Freeform 344">
                    <a:extLst>
                      <a:ext uri="{FF2B5EF4-FFF2-40B4-BE49-F238E27FC236}">
                        <a16:creationId xmlns:a16="http://schemas.microsoft.com/office/drawing/2014/main" id="{4A2DCABD-1517-F7F7-45F0-5FD66D966D19}"/>
                      </a:ext>
                    </a:extLst>
                  </p:cNvPr>
                  <p:cNvSpPr/>
                  <p:nvPr/>
                </p:nvSpPr>
                <p:spPr>
                  <a:xfrm>
                    <a:off x="4794112" y="3168323"/>
                    <a:ext cx="93530" cy="5661"/>
                  </a:xfrm>
                  <a:custGeom>
                    <a:avLst/>
                    <a:gdLst>
                      <a:gd name="connsiteX0" fmla="*/ 94229 w 93530"/>
                      <a:gd name="connsiteY0" fmla="*/ 324 h 5661"/>
                      <a:gd name="connsiteX1" fmla="*/ 698 w 93530"/>
                      <a:gd name="connsiteY1" fmla="*/ 324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229" y="324"/>
                        </a:moveTo>
                        <a:lnTo>
                          <a:pt x="698" y="324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6" name="Graphic 17">
                  <a:extLst>
                    <a:ext uri="{FF2B5EF4-FFF2-40B4-BE49-F238E27FC236}">
                      <a16:creationId xmlns:a16="http://schemas.microsoft.com/office/drawing/2014/main" id="{D061599C-F85B-9FD1-D2E2-AA90D8DEFB80}"/>
                    </a:ext>
                  </a:extLst>
                </p:cNvPr>
                <p:cNvGrpSpPr/>
                <p:nvPr/>
              </p:nvGrpSpPr>
              <p:grpSpPr>
                <a:xfrm>
                  <a:off x="4811684" y="3153036"/>
                  <a:ext cx="93530" cy="93420"/>
                  <a:chOff x="4811684" y="3153036"/>
                  <a:chExt cx="93530" cy="93420"/>
                </a:xfrm>
              </p:grpSpPr>
              <p:sp>
                <p:nvSpPr>
                  <p:cNvPr id="980" name="Freeform 346">
                    <a:extLst>
                      <a:ext uri="{FF2B5EF4-FFF2-40B4-BE49-F238E27FC236}">
                        <a16:creationId xmlns:a16="http://schemas.microsoft.com/office/drawing/2014/main" id="{2383E310-73CD-E06A-4358-FF91B8EE7DFE}"/>
                      </a:ext>
                    </a:extLst>
                  </p:cNvPr>
                  <p:cNvSpPr/>
                  <p:nvPr/>
                </p:nvSpPr>
                <p:spPr>
                  <a:xfrm>
                    <a:off x="4858733" y="3153036"/>
                    <a:ext cx="5668" cy="93420"/>
                  </a:xfrm>
                  <a:custGeom>
                    <a:avLst/>
                    <a:gdLst>
                      <a:gd name="connsiteX0" fmla="*/ 701 w 5668"/>
                      <a:gd name="connsiteY0" fmla="*/ 329 h 93420"/>
                      <a:gd name="connsiteX1" fmla="*/ 701 w 5668"/>
                      <a:gd name="connsiteY1" fmla="*/ 93750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701" y="329"/>
                        </a:moveTo>
                        <a:lnTo>
                          <a:pt x="701" y="93750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81" name="Freeform 347">
                    <a:extLst>
                      <a:ext uri="{FF2B5EF4-FFF2-40B4-BE49-F238E27FC236}">
                        <a16:creationId xmlns:a16="http://schemas.microsoft.com/office/drawing/2014/main" id="{BC475B1D-0BCB-80BA-877B-626CE0C005D6}"/>
                      </a:ext>
                    </a:extLst>
                  </p:cNvPr>
                  <p:cNvSpPr/>
                  <p:nvPr/>
                </p:nvSpPr>
                <p:spPr>
                  <a:xfrm>
                    <a:off x="4811684" y="3200029"/>
                    <a:ext cx="93530" cy="5661"/>
                  </a:xfrm>
                  <a:custGeom>
                    <a:avLst/>
                    <a:gdLst>
                      <a:gd name="connsiteX0" fmla="*/ 94232 w 93530"/>
                      <a:gd name="connsiteY0" fmla="*/ 329 h 5661"/>
                      <a:gd name="connsiteX1" fmla="*/ 701 w 93530"/>
                      <a:gd name="connsiteY1" fmla="*/ 329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232" y="329"/>
                        </a:moveTo>
                        <a:lnTo>
                          <a:pt x="701" y="329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7" name="Graphic 17">
                  <a:extLst>
                    <a:ext uri="{FF2B5EF4-FFF2-40B4-BE49-F238E27FC236}">
                      <a16:creationId xmlns:a16="http://schemas.microsoft.com/office/drawing/2014/main" id="{25B5B71D-30BF-266D-803E-DAB31D69BAED}"/>
                    </a:ext>
                  </a:extLst>
                </p:cNvPr>
                <p:cNvGrpSpPr/>
                <p:nvPr/>
              </p:nvGrpSpPr>
              <p:grpSpPr>
                <a:xfrm>
                  <a:off x="4829824" y="3188139"/>
                  <a:ext cx="93530" cy="93420"/>
                  <a:chOff x="4829824" y="3188139"/>
                  <a:chExt cx="93530" cy="93420"/>
                </a:xfrm>
              </p:grpSpPr>
              <p:sp>
                <p:nvSpPr>
                  <p:cNvPr id="978" name="Freeform 349">
                    <a:extLst>
                      <a:ext uri="{FF2B5EF4-FFF2-40B4-BE49-F238E27FC236}">
                        <a16:creationId xmlns:a16="http://schemas.microsoft.com/office/drawing/2014/main" id="{6BAE8C5B-BA21-2831-B51A-90C476658C8C}"/>
                      </a:ext>
                    </a:extLst>
                  </p:cNvPr>
                  <p:cNvSpPr/>
                  <p:nvPr/>
                </p:nvSpPr>
                <p:spPr>
                  <a:xfrm>
                    <a:off x="4876873" y="3188139"/>
                    <a:ext cx="5668" cy="93420"/>
                  </a:xfrm>
                  <a:custGeom>
                    <a:avLst/>
                    <a:gdLst>
                      <a:gd name="connsiteX0" fmla="*/ 705 w 5668"/>
                      <a:gd name="connsiteY0" fmla="*/ 335 h 93420"/>
                      <a:gd name="connsiteX1" fmla="*/ 705 w 5668"/>
                      <a:gd name="connsiteY1" fmla="*/ 93756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705" y="335"/>
                        </a:moveTo>
                        <a:lnTo>
                          <a:pt x="705" y="93756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9" name="Freeform 350">
                    <a:extLst>
                      <a:ext uri="{FF2B5EF4-FFF2-40B4-BE49-F238E27FC236}">
                        <a16:creationId xmlns:a16="http://schemas.microsoft.com/office/drawing/2014/main" id="{160D0CE0-6759-88A6-ABE5-71A1147C8958}"/>
                      </a:ext>
                    </a:extLst>
                  </p:cNvPr>
                  <p:cNvSpPr/>
                  <p:nvPr/>
                </p:nvSpPr>
                <p:spPr>
                  <a:xfrm>
                    <a:off x="4829824" y="3235133"/>
                    <a:ext cx="93530" cy="5661"/>
                  </a:xfrm>
                  <a:custGeom>
                    <a:avLst/>
                    <a:gdLst>
                      <a:gd name="connsiteX0" fmla="*/ 94235 w 93530"/>
                      <a:gd name="connsiteY0" fmla="*/ 335 h 5661"/>
                      <a:gd name="connsiteX1" fmla="*/ 705 w 93530"/>
                      <a:gd name="connsiteY1" fmla="*/ 335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235" y="335"/>
                        </a:moveTo>
                        <a:lnTo>
                          <a:pt x="705" y="335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8" name="Graphic 17">
                  <a:extLst>
                    <a:ext uri="{FF2B5EF4-FFF2-40B4-BE49-F238E27FC236}">
                      <a16:creationId xmlns:a16="http://schemas.microsoft.com/office/drawing/2014/main" id="{03044A78-1011-38A3-6F45-893250D5DF09}"/>
                    </a:ext>
                  </a:extLst>
                </p:cNvPr>
                <p:cNvGrpSpPr/>
                <p:nvPr/>
              </p:nvGrpSpPr>
              <p:grpSpPr>
                <a:xfrm>
                  <a:off x="5036159" y="3362524"/>
                  <a:ext cx="93530" cy="93420"/>
                  <a:chOff x="5036159" y="3362524"/>
                  <a:chExt cx="93530" cy="93420"/>
                </a:xfrm>
              </p:grpSpPr>
              <p:sp>
                <p:nvSpPr>
                  <p:cNvPr id="976" name="Freeform 352">
                    <a:extLst>
                      <a:ext uri="{FF2B5EF4-FFF2-40B4-BE49-F238E27FC236}">
                        <a16:creationId xmlns:a16="http://schemas.microsoft.com/office/drawing/2014/main" id="{DCEED47B-4792-CA6F-BF4F-DB82D0879421}"/>
                      </a:ext>
                    </a:extLst>
                  </p:cNvPr>
                  <p:cNvSpPr/>
                  <p:nvPr/>
                </p:nvSpPr>
                <p:spPr>
                  <a:xfrm>
                    <a:off x="5083207" y="3362524"/>
                    <a:ext cx="5668" cy="93420"/>
                  </a:xfrm>
                  <a:custGeom>
                    <a:avLst/>
                    <a:gdLst>
                      <a:gd name="connsiteX0" fmla="*/ 741 w 5668"/>
                      <a:gd name="connsiteY0" fmla="*/ 366 h 93420"/>
                      <a:gd name="connsiteX1" fmla="*/ 741 w 5668"/>
                      <a:gd name="connsiteY1" fmla="*/ 93787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741" y="366"/>
                        </a:moveTo>
                        <a:lnTo>
                          <a:pt x="741" y="93787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7" name="Freeform 353">
                    <a:extLst>
                      <a:ext uri="{FF2B5EF4-FFF2-40B4-BE49-F238E27FC236}">
                        <a16:creationId xmlns:a16="http://schemas.microsoft.com/office/drawing/2014/main" id="{012D3B1C-8CC9-4CAD-F47B-65E778808924}"/>
                      </a:ext>
                    </a:extLst>
                  </p:cNvPr>
                  <p:cNvSpPr/>
                  <p:nvPr/>
                </p:nvSpPr>
                <p:spPr>
                  <a:xfrm>
                    <a:off x="5036159" y="3409518"/>
                    <a:ext cx="93530" cy="5661"/>
                  </a:xfrm>
                  <a:custGeom>
                    <a:avLst/>
                    <a:gdLst>
                      <a:gd name="connsiteX0" fmla="*/ 94272 w 93530"/>
                      <a:gd name="connsiteY0" fmla="*/ 366 h 5661"/>
                      <a:gd name="connsiteX1" fmla="*/ 741 w 93530"/>
                      <a:gd name="connsiteY1" fmla="*/ 366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272" y="366"/>
                        </a:moveTo>
                        <a:lnTo>
                          <a:pt x="741" y="366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49" name="Graphic 17">
                  <a:extLst>
                    <a:ext uri="{FF2B5EF4-FFF2-40B4-BE49-F238E27FC236}">
                      <a16:creationId xmlns:a16="http://schemas.microsoft.com/office/drawing/2014/main" id="{D7D88280-EFD5-40A2-206D-3F239626159F}"/>
                    </a:ext>
                  </a:extLst>
                </p:cNvPr>
                <p:cNvGrpSpPr/>
                <p:nvPr/>
              </p:nvGrpSpPr>
              <p:grpSpPr>
                <a:xfrm>
                  <a:off x="5078106" y="3436129"/>
                  <a:ext cx="93530" cy="93420"/>
                  <a:chOff x="5078106" y="3436129"/>
                  <a:chExt cx="93530" cy="93420"/>
                </a:xfrm>
              </p:grpSpPr>
              <p:sp>
                <p:nvSpPr>
                  <p:cNvPr id="974" name="Freeform 355">
                    <a:extLst>
                      <a:ext uri="{FF2B5EF4-FFF2-40B4-BE49-F238E27FC236}">
                        <a16:creationId xmlns:a16="http://schemas.microsoft.com/office/drawing/2014/main" id="{26490877-8731-55A1-A756-65859F543415}"/>
                      </a:ext>
                    </a:extLst>
                  </p:cNvPr>
                  <p:cNvSpPr/>
                  <p:nvPr/>
                </p:nvSpPr>
                <p:spPr>
                  <a:xfrm>
                    <a:off x="5125155" y="3436129"/>
                    <a:ext cx="5668" cy="93420"/>
                  </a:xfrm>
                  <a:custGeom>
                    <a:avLst/>
                    <a:gdLst>
                      <a:gd name="connsiteX0" fmla="*/ 748 w 5668"/>
                      <a:gd name="connsiteY0" fmla="*/ 379 h 93420"/>
                      <a:gd name="connsiteX1" fmla="*/ 748 w 5668"/>
                      <a:gd name="connsiteY1" fmla="*/ 93800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748" y="379"/>
                        </a:moveTo>
                        <a:lnTo>
                          <a:pt x="748" y="93800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5" name="Freeform 356">
                    <a:extLst>
                      <a:ext uri="{FF2B5EF4-FFF2-40B4-BE49-F238E27FC236}">
                        <a16:creationId xmlns:a16="http://schemas.microsoft.com/office/drawing/2014/main" id="{6710A4C4-5C5E-4784-B6DB-51CD0162FE24}"/>
                      </a:ext>
                    </a:extLst>
                  </p:cNvPr>
                  <p:cNvSpPr/>
                  <p:nvPr/>
                </p:nvSpPr>
                <p:spPr>
                  <a:xfrm>
                    <a:off x="5078106" y="3483122"/>
                    <a:ext cx="93530" cy="5661"/>
                  </a:xfrm>
                  <a:custGeom>
                    <a:avLst/>
                    <a:gdLst>
                      <a:gd name="connsiteX0" fmla="*/ 94279 w 93530"/>
                      <a:gd name="connsiteY0" fmla="*/ 379 h 5661"/>
                      <a:gd name="connsiteX1" fmla="*/ 748 w 93530"/>
                      <a:gd name="connsiteY1" fmla="*/ 379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279" y="379"/>
                        </a:moveTo>
                        <a:lnTo>
                          <a:pt x="748" y="379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0" name="Graphic 17">
                  <a:extLst>
                    <a:ext uri="{FF2B5EF4-FFF2-40B4-BE49-F238E27FC236}">
                      <a16:creationId xmlns:a16="http://schemas.microsoft.com/office/drawing/2014/main" id="{EE4FFD65-47B0-59DC-4D8A-EE1FB8FE87FB}"/>
                    </a:ext>
                  </a:extLst>
                </p:cNvPr>
                <p:cNvGrpSpPr/>
                <p:nvPr/>
              </p:nvGrpSpPr>
              <p:grpSpPr>
                <a:xfrm>
                  <a:off x="5273670" y="3561822"/>
                  <a:ext cx="93530" cy="93420"/>
                  <a:chOff x="5273670" y="3561822"/>
                  <a:chExt cx="93530" cy="93420"/>
                </a:xfrm>
              </p:grpSpPr>
              <p:sp>
                <p:nvSpPr>
                  <p:cNvPr id="972" name="Freeform 358">
                    <a:extLst>
                      <a:ext uri="{FF2B5EF4-FFF2-40B4-BE49-F238E27FC236}">
                        <a16:creationId xmlns:a16="http://schemas.microsoft.com/office/drawing/2014/main" id="{84768B73-F9C5-51DF-C295-7E91BE848D41}"/>
                      </a:ext>
                    </a:extLst>
                  </p:cNvPr>
                  <p:cNvSpPr/>
                  <p:nvPr/>
                </p:nvSpPr>
                <p:spPr>
                  <a:xfrm>
                    <a:off x="5320719" y="3561822"/>
                    <a:ext cx="5668" cy="93420"/>
                  </a:xfrm>
                  <a:custGeom>
                    <a:avLst/>
                    <a:gdLst>
                      <a:gd name="connsiteX0" fmla="*/ 783 w 5668"/>
                      <a:gd name="connsiteY0" fmla="*/ 401 h 93420"/>
                      <a:gd name="connsiteX1" fmla="*/ 783 w 5668"/>
                      <a:gd name="connsiteY1" fmla="*/ 93822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783" y="401"/>
                        </a:moveTo>
                        <a:lnTo>
                          <a:pt x="783" y="93822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3" name="Freeform 359">
                    <a:extLst>
                      <a:ext uri="{FF2B5EF4-FFF2-40B4-BE49-F238E27FC236}">
                        <a16:creationId xmlns:a16="http://schemas.microsoft.com/office/drawing/2014/main" id="{9D23594E-17DF-8C0F-CD51-848A347233DD}"/>
                      </a:ext>
                    </a:extLst>
                  </p:cNvPr>
                  <p:cNvSpPr/>
                  <p:nvPr/>
                </p:nvSpPr>
                <p:spPr>
                  <a:xfrm>
                    <a:off x="5273670" y="3608815"/>
                    <a:ext cx="93530" cy="5661"/>
                  </a:xfrm>
                  <a:custGeom>
                    <a:avLst/>
                    <a:gdLst>
                      <a:gd name="connsiteX0" fmla="*/ 94314 w 93530"/>
                      <a:gd name="connsiteY0" fmla="*/ 401 h 5661"/>
                      <a:gd name="connsiteX1" fmla="*/ 783 w 93530"/>
                      <a:gd name="connsiteY1" fmla="*/ 401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314" y="401"/>
                        </a:moveTo>
                        <a:lnTo>
                          <a:pt x="783" y="401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1" name="Graphic 17">
                  <a:extLst>
                    <a:ext uri="{FF2B5EF4-FFF2-40B4-BE49-F238E27FC236}">
                      <a16:creationId xmlns:a16="http://schemas.microsoft.com/office/drawing/2014/main" id="{1454CD0A-E175-9200-DE4C-257D276AF851}"/>
                    </a:ext>
                  </a:extLst>
                </p:cNvPr>
                <p:cNvGrpSpPr/>
                <p:nvPr/>
              </p:nvGrpSpPr>
              <p:grpSpPr>
                <a:xfrm>
                  <a:off x="5414250" y="3697706"/>
                  <a:ext cx="93530" cy="93420"/>
                  <a:chOff x="5414250" y="3697706"/>
                  <a:chExt cx="93530" cy="93420"/>
                </a:xfrm>
              </p:grpSpPr>
              <p:sp>
                <p:nvSpPr>
                  <p:cNvPr id="970" name="Freeform 361">
                    <a:extLst>
                      <a:ext uri="{FF2B5EF4-FFF2-40B4-BE49-F238E27FC236}">
                        <a16:creationId xmlns:a16="http://schemas.microsoft.com/office/drawing/2014/main" id="{415A86BB-FE79-0F77-58D1-F69D138931BD}"/>
                      </a:ext>
                    </a:extLst>
                  </p:cNvPr>
                  <p:cNvSpPr/>
                  <p:nvPr/>
                </p:nvSpPr>
                <p:spPr>
                  <a:xfrm>
                    <a:off x="5461299" y="3697706"/>
                    <a:ext cx="5668" cy="93420"/>
                  </a:xfrm>
                  <a:custGeom>
                    <a:avLst/>
                    <a:gdLst>
                      <a:gd name="connsiteX0" fmla="*/ 808 w 5668"/>
                      <a:gd name="connsiteY0" fmla="*/ 425 h 93420"/>
                      <a:gd name="connsiteX1" fmla="*/ 808 w 5668"/>
                      <a:gd name="connsiteY1" fmla="*/ 93846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808" y="425"/>
                        </a:moveTo>
                        <a:lnTo>
                          <a:pt x="808" y="93846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71" name="Freeform 362">
                    <a:extLst>
                      <a:ext uri="{FF2B5EF4-FFF2-40B4-BE49-F238E27FC236}">
                        <a16:creationId xmlns:a16="http://schemas.microsoft.com/office/drawing/2014/main" id="{61CC78D8-0110-75BB-8B3D-6AC4A30BE7A8}"/>
                      </a:ext>
                    </a:extLst>
                  </p:cNvPr>
                  <p:cNvSpPr/>
                  <p:nvPr/>
                </p:nvSpPr>
                <p:spPr>
                  <a:xfrm>
                    <a:off x="5414250" y="3744700"/>
                    <a:ext cx="93530" cy="5661"/>
                  </a:xfrm>
                  <a:custGeom>
                    <a:avLst/>
                    <a:gdLst>
                      <a:gd name="connsiteX0" fmla="*/ 94338 w 93530"/>
                      <a:gd name="connsiteY0" fmla="*/ 425 h 5661"/>
                      <a:gd name="connsiteX1" fmla="*/ 808 w 93530"/>
                      <a:gd name="connsiteY1" fmla="*/ 425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338" y="425"/>
                        </a:moveTo>
                        <a:lnTo>
                          <a:pt x="808" y="425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2" name="Graphic 17">
                  <a:extLst>
                    <a:ext uri="{FF2B5EF4-FFF2-40B4-BE49-F238E27FC236}">
                      <a16:creationId xmlns:a16="http://schemas.microsoft.com/office/drawing/2014/main" id="{6FA2359A-9B4C-3545-8049-0F996C852CD5}"/>
                    </a:ext>
                  </a:extLst>
                </p:cNvPr>
                <p:cNvGrpSpPr/>
                <p:nvPr/>
              </p:nvGrpSpPr>
              <p:grpSpPr>
                <a:xfrm>
                  <a:off x="5689741" y="3838121"/>
                  <a:ext cx="93530" cy="93420"/>
                  <a:chOff x="5689741" y="3838121"/>
                  <a:chExt cx="93530" cy="93420"/>
                </a:xfrm>
              </p:grpSpPr>
              <p:sp>
                <p:nvSpPr>
                  <p:cNvPr id="968" name="Freeform 364">
                    <a:extLst>
                      <a:ext uri="{FF2B5EF4-FFF2-40B4-BE49-F238E27FC236}">
                        <a16:creationId xmlns:a16="http://schemas.microsoft.com/office/drawing/2014/main" id="{B3354383-AA6A-6FB1-CC77-9C8B9F224E3B}"/>
                      </a:ext>
                    </a:extLst>
                  </p:cNvPr>
                  <p:cNvSpPr/>
                  <p:nvPr/>
                </p:nvSpPr>
                <p:spPr>
                  <a:xfrm>
                    <a:off x="5736790" y="3838121"/>
                    <a:ext cx="5668" cy="93420"/>
                  </a:xfrm>
                  <a:custGeom>
                    <a:avLst/>
                    <a:gdLst>
                      <a:gd name="connsiteX0" fmla="*/ 856 w 5668"/>
                      <a:gd name="connsiteY0" fmla="*/ 450 h 93420"/>
                      <a:gd name="connsiteX1" fmla="*/ 856 w 5668"/>
                      <a:gd name="connsiteY1" fmla="*/ 93871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856" y="450"/>
                        </a:moveTo>
                        <a:lnTo>
                          <a:pt x="856" y="93871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69" name="Freeform 365">
                    <a:extLst>
                      <a:ext uri="{FF2B5EF4-FFF2-40B4-BE49-F238E27FC236}">
                        <a16:creationId xmlns:a16="http://schemas.microsoft.com/office/drawing/2014/main" id="{92EB2E45-CA0D-89C9-95F6-CFA7D8ADECFD}"/>
                      </a:ext>
                    </a:extLst>
                  </p:cNvPr>
                  <p:cNvSpPr/>
                  <p:nvPr/>
                </p:nvSpPr>
                <p:spPr>
                  <a:xfrm>
                    <a:off x="5689741" y="3885114"/>
                    <a:ext cx="93530" cy="5661"/>
                  </a:xfrm>
                  <a:custGeom>
                    <a:avLst/>
                    <a:gdLst>
                      <a:gd name="connsiteX0" fmla="*/ 94387 w 93530"/>
                      <a:gd name="connsiteY0" fmla="*/ 450 h 5661"/>
                      <a:gd name="connsiteX1" fmla="*/ 856 w 93530"/>
                      <a:gd name="connsiteY1" fmla="*/ 450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387" y="450"/>
                        </a:moveTo>
                        <a:lnTo>
                          <a:pt x="856" y="450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3" name="Graphic 17">
                  <a:extLst>
                    <a:ext uri="{FF2B5EF4-FFF2-40B4-BE49-F238E27FC236}">
                      <a16:creationId xmlns:a16="http://schemas.microsoft.com/office/drawing/2014/main" id="{801074F9-C8A8-449A-68B4-C6F0C13CEA17}"/>
                    </a:ext>
                  </a:extLst>
                </p:cNvPr>
                <p:cNvGrpSpPr/>
                <p:nvPr/>
              </p:nvGrpSpPr>
              <p:grpSpPr>
                <a:xfrm>
                  <a:off x="5712982" y="3897570"/>
                  <a:ext cx="93530" cy="93420"/>
                  <a:chOff x="5712982" y="3897570"/>
                  <a:chExt cx="93530" cy="93420"/>
                </a:xfrm>
              </p:grpSpPr>
              <p:sp>
                <p:nvSpPr>
                  <p:cNvPr id="966" name="Freeform 367">
                    <a:extLst>
                      <a:ext uri="{FF2B5EF4-FFF2-40B4-BE49-F238E27FC236}">
                        <a16:creationId xmlns:a16="http://schemas.microsoft.com/office/drawing/2014/main" id="{B0DFDC58-D6A7-765B-F199-B00593E4D6B1}"/>
                      </a:ext>
                    </a:extLst>
                  </p:cNvPr>
                  <p:cNvSpPr/>
                  <p:nvPr/>
                </p:nvSpPr>
                <p:spPr>
                  <a:xfrm>
                    <a:off x="5760031" y="3897570"/>
                    <a:ext cx="5668" cy="93420"/>
                  </a:xfrm>
                  <a:custGeom>
                    <a:avLst/>
                    <a:gdLst>
                      <a:gd name="connsiteX0" fmla="*/ 860 w 5668"/>
                      <a:gd name="connsiteY0" fmla="*/ 461 h 93420"/>
                      <a:gd name="connsiteX1" fmla="*/ 860 w 5668"/>
                      <a:gd name="connsiteY1" fmla="*/ 93881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860" y="461"/>
                        </a:moveTo>
                        <a:lnTo>
                          <a:pt x="860" y="93881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67" name="Freeform 368">
                    <a:extLst>
                      <a:ext uri="{FF2B5EF4-FFF2-40B4-BE49-F238E27FC236}">
                        <a16:creationId xmlns:a16="http://schemas.microsoft.com/office/drawing/2014/main" id="{3316CF47-D2DD-96DC-17D4-94E16AC2EFE2}"/>
                      </a:ext>
                    </a:extLst>
                  </p:cNvPr>
                  <p:cNvSpPr/>
                  <p:nvPr/>
                </p:nvSpPr>
                <p:spPr>
                  <a:xfrm>
                    <a:off x="5712982" y="3944564"/>
                    <a:ext cx="93530" cy="5661"/>
                  </a:xfrm>
                  <a:custGeom>
                    <a:avLst/>
                    <a:gdLst>
                      <a:gd name="connsiteX0" fmla="*/ 94391 w 93530"/>
                      <a:gd name="connsiteY0" fmla="*/ 461 h 5661"/>
                      <a:gd name="connsiteX1" fmla="*/ 860 w 93530"/>
                      <a:gd name="connsiteY1" fmla="*/ 461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391" y="461"/>
                        </a:moveTo>
                        <a:lnTo>
                          <a:pt x="860" y="461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4" name="Graphic 17">
                  <a:extLst>
                    <a:ext uri="{FF2B5EF4-FFF2-40B4-BE49-F238E27FC236}">
                      <a16:creationId xmlns:a16="http://schemas.microsoft.com/office/drawing/2014/main" id="{174AAC02-FAB0-8917-0EE1-164E2DD77D65}"/>
                    </a:ext>
                  </a:extLst>
                </p:cNvPr>
                <p:cNvGrpSpPr/>
                <p:nvPr/>
              </p:nvGrpSpPr>
              <p:grpSpPr>
                <a:xfrm>
                  <a:off x="6023618" y="4020999"/>
                  <a:ext cx="93530" cy="93420"/>
                  <a:chOff x="6023618" y="4020999"/>
                  <a:chExt cx="93530" cy="93420"/>
                </a:xfrm>
              </p:grpSpPr>
              <p:sp>
                <p:nvSpPr>
                  <p:cNvPr id="964" name="Freeform 370">
                    <a:extLst>
                      <a:ext uri="{FF2B5EF4-FFF2-40B4-BE49-F238E27FC236}">
                        <a16:creationId xmlns:a16="http://schemas.microsoft.com/office/drawing/2014/main" id="{62265CEB-75CE-2380-D42C-15F87FA91D21}"/>
                      </a:ext>
                    </a:extLst>
                  </p:cNvPr>
                  <p:cNvSpPr/>
                  <p:nvPr/>
                </p:nvSpPr>
                <p:spPr>
                  <a:xfrm>
                    <a:off x="6070667" y="4020999"/>
                    <a:ext cx="5668" cy="93420"/>
                  </a:xfrm>
                  <a:custGeom>
                    <a:avLst/>
                    <a:gdLst>
                      <a:gd name="connsiteX0" fmla="*/ 915 w 5668"/>
                      <a:gd name="connsiteY0" fmla="*/ 482 h 93420"/>
                      <a:gd name="connsiteX1" fmla="*/ 915 w 5668"/>
                      <a:gd name="connsiteY1" fmla="*/ 93903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915" y="482"/>
                        </a:moveTo>
                        <a:lnTo>
                          <a:pt x="915" y="93903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65" name="Freeform 371">
                    <a:extLst>
                      <a:ext uri="{FF2B5EF4-FFF2-40B4-BE49-F238E27FC236}">
                        <a16:creationId xmlns:a16="http://schemas.microsoft.com/office/drawing/2014/main" id="{8B84143D-579D-56D9-87E5-3431B99ACE38}"/>
                      </a:ext>
                    </a:extLst>
                  </p:cNvPr>
                  <p:cNvSpPr/>
                  <p:nvPr/>
                </p:nvSpPr>
                <p:spPr>
                  <a:xfrm>
                    <a:off x="6023618" y="4067992"/>
                    <a:ext cx="93530" cy="5661"/>
                  </a:xfrm>
                  <a:custGeom>
                    <a:avLst/>
                    <a:gdLst>
                      <a:gd name="connsiteX0" fmla="*/ 94446 w 93530"/>
                      <a:gd name="connsiteY0" fmla="*/ 482 h 5661"/>
                      <a:gd name="connsiteX1" fmla="*/ 915 w 93530"/>
                      <a:gd name="connsiteY1" fmla="*/ 482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446" y="482"/>
                        </a:moveTo>
                        <a:lnTo>
                          <a:pt x="915" y="482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5" name="Graphic 17">
                  <a:extLst>
                    <a:ext uri="{FF2B5EF4-FFF2-40B4-BE49-F238E27FC236}">
                      <a16:creationId xmlns:a16="http://schemas.microsoft.com/office/drawing/2014/main" id="{9925E590-E692-D2F8-19B3-B35149EBDF89}"/>
                    </a:ext>
                  </a:extLst>
                </p:cNvPr>
                <p:cNvGrpSpPr/>
                <p:nvPr/>
              </p:nvGrpSpPr>
              <p:grpSpPr>
                <a:xfrm>
                  <a:off x="6346724" y="4020999"/>
                  <a:ext cx="93530" cy="93420"/>
                  <a:chOff x="6346724" y="4020999"/>
                  <a:chExt cx="93530" cy="93420"/>
                </a:xfrm>
              </p:grpSpPr>
              <p:sp>
                <p:nvSpPr>
                  <p:cNvPr id="962" name="Freeform 373">
                    <a:extLst>
                      <a:ext uri="{FF2B5EF4-FFF2-40B4-BE49-F238E27FC236}">
                        <a16:creationId xmlns:a16="http://schemas.microsoft.com/office/drawing/2014/main" id="{CC3DD86F-4B49-1C07-7318-B4DAC57B43D0}"/>
                      </a:ext>
                    </a:extLst>
                  </p:cNvPr>
                  <p:cNvSpPr/>
                  <p:nvPr/>
                </p:nvSpPr>
                <p:spPr>
                  <a:xfrm>
                    <a:off x="6393773" y="4020999"/>
                    <a:ext cx="5668" cy="93420"/>
                  </a:xfrm>
                  <a:custGeom>
                    <a:avLst/>
                    <a:gdLst>
                      <a:gd name="connsiteX0" fmla="*/ 972 w 5668"/>
                      <a:gd name="connsiteY0" fmla="*/ 482 h 93420"/>
                      <a:gd name="connsiteX1" fmla="*/ 972 w 5668"/>
                      <a:gd name="connsiteY1" fmla="*/ 93903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972" y="482"/>
                        </a:moveTo>
                        <a:lnTo>
                          <a:pt x="972" y="93903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63" name="Freeform 374">
                    <a:extLst>
                      <a:ext uri="{FF2B5EF4-FFF2-40B4-BE49-F238E27FC236}">
                        <a16:creationId xmlns:a16="http://schemas.microsoft.com/office/drawing/2014/main" id="{0BBCC605-4C5B-AF9E-42F8-5DC697968443}"/>
                      </a:ext>
                    </a:extLst>
                  </p:cNvPr>
                  <p:cNvSpPr/>
                  <p:nvPr/>
                </p:nvSpPr>
                <p:spPr>
                  <a:xfrm>
                    <a:off x="6346724" y="4067992"/>
                    <a:ext cx="93530" cy="5661"/>
                  </a:xfrm>
                  <a:custGeom>
                    <a:avLst/>
                    <a:gdLst>
                      <a:gd name="connsiteX0" fmla="*/ 94503 w 93530"/>
                      <a:gd name="connsiteY0" fmla="*/ 482 h 5661"/>
                      <a:gd name="connsiteX1" fmla="*/ 972 w 93530"/>
                      <a:gd name="connsiteY1" fmla="*/ 482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4503" y="482"/>
                        </a:moveTo>
                        <a:lnTo>
                          <a:pt x="972" y="482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6" name="Graphic 17">
                  <a:extLst>
                    <a:ext uri="{FF2B5EF4-FFF2-40B4-BE49-F238E27FC236}">
                      <a16:creationId xmlns:a16="http://schemas.microsoft.com/office/drawing/2014/main" id="{BBD24D3A-49C5-AFBD-FC4A-021AFCFA4ECB}"/>
                    </a:ext>
                  </a:extLst>
                </p:cNvPr>
                <p:cNvGrpSpPr/>
                <p:nvPr/>
              </p:nvGrpSpPr>
              <p:grpSpPr>
                <a:xfrm>
                  <a:off x="10649711" y="4339195"/>
                  <a:ext cx="93530" cy="93420"/>
                  <a:chOff x="10649711" y="4339195"/>
                  <a:chExt cx="93530" cy="93420"/>
                </a:xfrm>
              </p:grpSpPr>
              <p:sp>
                <p:nvSpPr>
                  <p:cNvPr id="960" name="Freeform 376">
                    <a:extLst>
                      <a:ext uri="{FF2B5EF4-FFF2-40B4-BE49-F238E27FC236}">
                        <a16:creationId xmlns:a16="http://schemas.microsoft.com/office/drawing/2014/main" id="{9EEEE562-9025-0ED7-6715-DFA337255BDE}"/>
                      </a:ext>
                    </a:extLst>
                  </p:cNvPr>
                  <p:cNvSpPr/>
                  <p:nvPr/>
                </p:nvSpPr>
                <p:spPr>
                  <a:xfrm>
                    <a:off x="10696760" y="4339195"/>
                    <a:ext cx="5668" cy="93420"/>
                  </a:xfrm>
                  <a:custGeom>
                    <a:avLst/>
                    <a:gdLst>
                      <a:gd name="connsiteX0" fmla="*/ 1731 w 5668"/>
                      <a:gd name="connsiteY0" fmla="*/ 539 h 93420"/>
                      <a:gd name="connsiteX1" fmla="*/ 1731 w 5668"/>
                      <a:gd name="connsiteY1" fmla="*/ 93959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1731" y="539"/>
                        </a:moveTo>
                        <a:lnTo>
                          <a:pt x="1731" y="93959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61" name="Freeform 377">
                    <a:extLst>
                      <a:ext uri="{FF2B5EF4-FFF2-40B4-BE49-F238E27FC236}">
                        <a16:creationId xmlns:a16="http://schemas.microsoft.com/office/drawing/2014/main" id="{735CE50D-4446-ACF0-9A5D-044E7A0FE499}"/>
                      </a:ext>
                    </a:extLst>
                  </p:cNvPr>
                  <p:cNvSpPr/>
                  <p:nvPr/>
                </p:nvSpPr>
                <p:spPr>
                  <a:xfrm>
                    <a:off x="10649711" y="4386189"/>
                    <a:ext cx="93530" cy="5661"/>
                  </a:xfrm>
                  <a:custGeom>
                    <a:avLst/>
                    <a:gdLst>
                      <a:gd name="connsiteX0" fmla="*/ 95262 w 93530"/>
                      <a:gd name="connsiteY0" fmla="*/ 539 h 5661"/>
                      <a:gd name="connsiteX1" fmla="*/ 1731 w 93530"/>
                      <a:gd name="connsiteY1" fmla="*/ 539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5262" y="539"/>
                        </a:moveTo>
                        <a:lnTo>
                          <a:pt x="1731" y="539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57" name="Graphic 17">
                  <a:extLst>
                    <a:ext uri="{FF2B5EF4-FFF2-40B4-BE49-F238E27FC236}">
                      <a16:creationId xmlns:a16="http://schemas.microsoft.com/office/drawing/2014/main" id="{FF43F653-3D21-F1D4-5437-DDA1295099FE}"/>
                    </a:ext>
                  </a:extLst>
                </p:cNvPr>
                <p:cNvGrpSpPr/>
                <p:nvPr/>
              </p:nvGrpSpPr>
              <p:grpSpPr>
                <a:xfrm>
                  <a:off x="11053311" y="4339195"/>
                  <a:ext cx="93530" cy="93420"/>
                  <a:chOff x="11053311" y="4339195"/>
                  <a:chExt cx="93530" cy="93420"/>
                </a:xfrm>
              </p:grpSpPr>
              <p:sp>
                <p:nvSpPr>
                  <p:cNvPr id="958" name="Freeform 379">
                    <a:extLst>
                      <a:ext uri="{FF2B5EF4-FFF2-40B4-BE49-F238E27FC236}">
                        <a16:creationId xmlns:a16="http://schemas.microsoft.com/office/drawing/2014/main" id="{568D484A-2A3F-7C9D-F9B6-8FB795113D1F}"/>
                      </a:ext>
                    </a:extLst>
                  </p:cNvPr>
                  <p:cNvSpPr/>
                  <p:nvPr/>
                </p:nvSpPr>
                <p:spPr>
                  <a:xfrm>
                    <a:off x="11100359" y="4339195"/>
                    <a:ext cx="5668" cy="93420"/>
                  </a:xfrm>
                  <a:custGeom>
                    <a:avLst/>
                    <a:gdLst>
                      <a:gd name="connsiteX0" fmla="*/ 1802 w 5668"/>
                      <a:gd name="connsiteY0" fmla="*/ 539 h 93420"/>
                      <a:gd name="connsiteX1" fmla="*/ 1802 w 5668"/>
                      <a:gd name="connsiteY1" fmla="*/ 93959 h 93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668" h="93420">
                        <a:moveTo>
                          <a:pt x="1802" y="539"/>
                        </a:moveTo>
                        <a:lnTo>
                          <a:pt x="1802" y="93959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9" name="Freeform 380">
                    <a:extLst>
                      <a:ext uri="{FF2B5EF4-FFF2-40B4-BE49-F238E27FC236}">
                        <a16:creationId xmlns:a16="http://schemas.microsoft.com/office/drawing/2014/main" id="{ED531FC4-C214-0E78-4B39-AE051BB56D0F}"/>
                      </a:ext>
                    </a:extLst>
                  </p:cNvPr>
                  <p:cNvSpPr/>
                  <p:nvPr/>
                </p:nvSpPr>
                <p:spPr>
                  <a:xfrm>
                    <a:off x="11053311" y="4386189"/>
                    <a:ext cx="93530" cy="5661"/>
                  </a:xfrm>
                  <a:custGeom>
                    <a:avLst/>
                    <a:gdLst>
                      <a:gd name="connsiteX0" fmla="*/ 95333 w 93530"/>
                      <a:gd name="connsiteY0" fmla="*/ 539 h 5661"/>
                      <a:gd name="connsiteX1" fmla="*/ 1802 w 93530"/>
                      <a:gd name="connsiteY1" fmla="*/ 539 h 5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530" h="5661">
                        <a:moveTo>
                          <a:pt x="95333" y="539"/>
                        </a:moveTo>
                        <a:lnTo>
                          <a:pt x="1802" y="539"/>
                        </a:lnTo>
                      </a:path>
                    </a:pathLst>
                  </a:custGeom>
                  <a:ln w="22662" cap="flat">
                    <a:solidFill>
                      <a:schemeClr val="accent2">
                        <a:lumMod val="7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1254" name="Group 1253">
              <a:extLst>
                <a:ext uri="{FF2B5EF4-FFF2-40B4-BE49-F238E27FC236}">
                  <a16:creationId xmlns:a16="http://schemas.microsoft.com/office/drawing/2014/main" id="{A4997A80-8AC9-3698-84E2-19D1D0460DEC}"/>
                </a:ext>
              </a:extLst>
            </p:cNvPr>
            <p:cNvGrpSpPr/>
            <p:nvPr/>
          </p:nvGrpSpPr>
          <p:grpSpPr>
            <a:xfrm>
              <a:off x="-809624" y="1378662"/>
              <a:ext cx="11868824" cy="4693527"/>
              <a:chOff x="-809624" y="1378662"/>
              <a:chExt cx="11868824" cy="4693527"/>
            </a:xfrm>
          </p:grpSpPr>
          <p:sp>
            <p:nvSpPr>
              <p:cNvPr id="839" name="TextBox 838">
                <a:extLst>
                  <a:ext uri="{FF2B5EF4-FFF2-40B4-BE49-F238E27FC236}">
                    <a16:creationId xmlns:a16="http://schemas.microsoft.com/office/drawing/2014/main" id="{354BFBA4-8E70-D9AF-4E25-488A38CB21DC}"/>
                  </a:ext>
                </a:extLst>
              </p:cNvPr>
              <p:cNvSpPr txBox="1"/>
              <p:nvPr/>
            </p:nvSpPr>
            <p:spPr>
              <a:xfrm>
                <a:off x="1581109" y="1378662"/>
                <a:ext cx="819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>
                    <a:solidFill>
                      <a:srgbClr val="002557"/>
                    </a:solidFill>
                  </a:rPr>
                  <a:t>100</a:t>
                </a:r>
              </a:p>
            </p:txBody>
          </p:sp>
          <p:sp>
            <p:nvSpPr>
              <p:cNvPr id="840" name="TextBox 839">
                <a:extLst>
                  <a:ext uri="{FF2B5EF4-FFF2-40B4-BE49-F238E27FC236}">
                    <a16:creationId xmlns:a16="http://schemas.microsoft.com/office/drawing/2014/main" id="{F30AFD77-F3E0-AB1E-876B-E9776F8196BD}"/>
                  </a:ext>
                </a:extLst>
              </p:cNvPr>
              <p:cNvSpPr txBox="1"/>
              <p:nvPr/>
            </p:nvSpPr>
            <p:spPr>
              <a:xfrm>
                <a:off x="1581109" y="1683178"/>
                <a:ext cx="819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>
                    <a:solidFill>
                      <a:srgbClr val="002557"/>
                    </a:solidFill>
                  </a:rPr>
                  <a:t>90</a:t>
                </a:r>
              </a:p>
            </p:txBody>
          </p:sp>
          <p:sp>
            <p:nvSpPr>
              <p:cNvPr id="841" name="TextBox 840">
                <a:extLst>
                  <a:ext uri="{FF2B5EF4-FFF2-40B4-BE49-F238E27FC236}">
                    <a16:creationId xmlns:a16="http://schemas.microsoft.com/office/drawing/2014/main" id="{D4DC4081-BA26-281A-94F2-91AFF87AF5FB}"/>
                  </a:ext>
                </a:extLst>
              </p:cNvPr>
              <p:cNvSpPr txBox="1"/>
              <p:nvPr/>
            </p:nvSpPr>
            <p:spPr>
              <a:xfrm>
                <a:off x="1581109" y="1987694"/>
                <a:ext cx="819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>
                    <a:solidFill>
                      <a:srgbClr val="002557"/>
                    </a:solidFill>
                  </a:rPr>
                  <a:t>80</a:t>
                </a:r>
              </a:p>
            </p:txBody>
          </p:sp>
          <p:sp>
            <p:nvSpPr>
              <p:cNvPr id="842" name="TextBox 841">
                <a:extLst>
                  <a:ext uri="{FF2B5EF4-FFF2-40B4-BE49-F238E27FC236}">
                    <a16:creationId xmlns:a16="http://schemas.microsoft.com/office/drawing/2014/main" id="{77BEA96D-03E7-823F-CBC9-4E5C6CCD09F5}"/>
                  </a:ext>
                </a:extLst>
              </p:cNvPr>
              <p:cNvSpPr txBox="1"/>
              <p:nvPr/>
            </p:nvSpPr>
            <p:spPr>
              <a:xfrm>
                <a:off x="1581109" y="2292210"/>
                <a:ext cx="819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>
                    <a:solidFill>
                      <a:srgbClr val="002557"/>
                    </a:solidFill>
                  </a:rPr>
                  <a:t>70</a:t>
                </a:r>
              </a:p>
            </p:txBody>
          </p:sp>
          <p:sp>
            <p:nvSpPr>
              <p:cNvPr id="843" name="TextBox 842">
                <a:extLst>
                  <a:ext uri="{FF2B5EF4-FFF2-40B4-BE49-F238E27FC236}">
                    <a16:creationId xmlns:a16="http://schemas.microsoft.com/office/drawing/2014/main" id="{849EF88E-A85A-DF49-9B96-D27EC38A07C3}"/>
                  </a:ext>
                </a:extLst>
              </p:cNvPr>
              <p:cNvSpPr txBox="1"/>
              <p:nvPr/>
            </p:nvSpPr>
            <p:spPr>
              <a:xfrm>
                <a:off x="1581109" y="2596726"/>
                <a:ext cx="819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>
                    <a:solidFill>
                      <a:srgbClr val="002557"/>
                    </a:solidFill>
                  </a:rPr>
                  <a:t>60</a:t>
                </a:r>
              </a:p>
            </p:txBody>
          </p:sp>
          <p:sp>
            <p:nvSpPr>
              <p:cNvPr id="844" name="TextBox 843">
                <a:extLst>
                  <a:ext uri="{FF2B5EF4-FFF2-40B4-BE49-F238E27FC236}">
                    <a16:creationId xmlns:a16="http://schemas.microsoft.com/office/drawing/2014/main" id="{283A4E5C-D35E-8F2E-583F-A5EA90FEDC06}"/>
                  </a:ext>
                </a:extLst>
              </p:cNvPr>
              <p:cNvSpPr txBox="1"/>
              <p:nvPr/>
            </p:nvSpPr>
            <p:spPr>
              <a:xfrm>
                <a:off x="1581109" y="2901242"/>
                <a:ext cx="819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>
                    <a:solidFill>
                      <a:srgbClr val="002557"/>
                    </a:solidFill>
                  </a:rPr>
                  <a:t>50</a:t>
                </a:r>
              </a:p>
            </p:txBody>
          </p:sp>
          <p:sp>
            <p:nvSpPr>
              <p:cNvPr id="845" name="TextBox 844">
                <a:extLst>
                  <a:ext uri="{FF2B5EF4-FFF2-40B4-BE49-F238E27FC236}">
                    <a16:creationId xmlns:a16="http://schemas.microsoft.com/office/drawing/2014/main" id="{1D2ED7A0-BEE5-F95A-5B6E-249B05EBB341}"/>
                  </a:ext>
                </a:extLst>
              </p:cNvPr>
              <p:cNvSpPr txBox="1"/>
              <p:nvPr/>
            </p:nvSpPr>
            <p:spPr>
              <a:xfrm>
                <a:off x="1581109" y="3205758"/>
                <a:ext cx="819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>
                    <a:solidFill>
                      <a:srgbClr val="002557"/>
                    </a:solidFill>
                  </a:rPr>
                  <a:t>40</a:t>
                </a:r>
              </a:p>
            </p:txBody>
          </p:sp>
          <p:sp>
            <p:nvSpPr>
              <p:cNvPr id="846" name="TextBox 845">
                <a:extLst>
                  <a:ext uri="{FF2B5EF4-FFF2-40B4-BE49-F238E27FC236}">
                    <a16:creationId xmlns:a16="http://schemas.microsoft.com/office/drawing/2014/main" id="{9F183895-233F-A634-AA79-06EE3BFD536A}"/>
                  </a:ext>
                </a:extLst>
              </p:cNvPr>
              <p:cNvSpPr txBox="1"/>
              <p:nvPr/>
            </p:nvSpPr>
            <p:spPr>
              <a:xfrm>
                <a:off x="1581109" y="3510274"/>
                <a:ext cx="819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>
                    <a:solidFill>
                      <a:srgbClr val="002557"/>
                    </a:solidFill>
                  </a:rPr>
                  <a:t>30</a:t>
                </a:r>
              </a:p>
            </p:txBody>
          </p:sp>
          <p:sp>
            <p:nvSpPr>
              <p:cNvPr id="847" name="TextBox 846">
                <a:extLst>
                  <a:ext uri="{FF2B5EF4-FFF2-40B4-BE49-F238E27FC236}">
                    <a16:creationId xmlns:a16="http://schemas.microsoft.com/office/drawing/2014/main" id="{26F179C2-AEDA-6F77-4ABB-1F7599A3766A}"/>
                  </a:ext>
                </a:extLst>
              </p:cNvPr>
              <p:cNvSpPr txBox="1"/>
              <p:nvPr/>
            </p:nvSpPr>
            <p:spPr>
              <a:xfrm>
                <a:off x="1581109" y="3814790"/>
                <a:ext cx="819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>
                    <a:solidFill>
                      <a:srgbClr val="002557"/>
                    </a:solidFill>
                  </a:rPr>
                  <a:t>20</a:t>
                </a:r>
              </a:p>
            </p:txBody>
          </p:sp>
          <p:sp>
            <p:nvSpPr>
              <p:cNvPr id="848" name="TextBox 847">
                <a:extLst>
                  <a:ext uri="{FF2B5EF4-FFF2-40B4-BE49-F238E27FC236}">
                    <a16:creationId xmlns:a16="http://schemas.microsoft.com/office/drawing/2014/main" id="{E8857985-5996-0682-41BD-0C8F8D29C9FD}"/>
                  </a:ext>
                </a:extLst>
              </p:cNvPr>
              <p:cNvSpPr txBox="1"/>
              <p:nvPr/>
            </p:nvSpPr>
            <p:spPr>
              <a:xfrm>
                <a:off x="1581109" y="4119306"/>
                <a:ext cx="819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>
                    <a:solidFill>
                      <a:srgbClr val="002557"/>
                    </a:solidFill>
                  </a:rPr>
                  <a:t>10</a:t>
                </a:r>
              </a:p>
            </p:txBody>
          </p:sp>
          <p:sp>
            <p:nvSpPr>
              <p:cNvPr id="849" name="TextBox 848">
                <a:extLst>
                  <a:ext uri="{FF2B5EF4-FFF2-40B4-BE49-F238E27FC236}">
                    <a16:creationId xmlns:a16="http://schemas.microsoft.com/office/drawing/2014/main" id="{6842C809-947A-EEF7-F2FA-C707A4D20C29}"/>
                  </a:ext>
                </a:extLst>
              </p:cNvPr>
              <p:cNvSpPr txBox="1"/>
              <p:nvPr/>
            </p:nvSpPr>
            <p:spPr>
              <a:xfrm>
                <a:off x="1581109" y="4423818"/>
                <a:ext cx="8198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>
                    <a:solidFill>
                      <a:srgbClr val="002557"/>
                    </a:solidFill>
                  </a:rPr>
                  <a:t>0</a:t>
                </a:r>
              </a:p>
            </p:txBody>
          </p:sp>
          <p:sp>
            <p:nvSpPr>
              <p:cNvPr id="850" name="TextBox 849">
                <a:extLst>
                  <a:ext uri="{FF2B5EF4-FFF2-40B4-BE49-F238E27FC236}">
                    <a16:creationId xmlns:a16="http://schemas.microsoft.com/office/drawing/2014/main" id="{A65CB3F8-60F5-25E1-B3BC-5F04EDAD2042}"/>
                  </a:ext>
                </a:extLst>
              </p:cNvPr>
              <p:cNvSpPr txBox="1"/>
              <p:nvPr/>
            </p:nvSpPr>
            <p:spPr>
              <a:xfrm>
                <a:off x="2466046" y="4736364"/>
                <a:ext cx="5043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2557"/>
                    </a:solidFill>
                  </a:rPr>
                  <a:t>0</a:t>
                </a:r>
              </a:p>
            </p:txBody>
          </p:sp>
          <p:sp>
            <p:nvSpPr>
              <p:cNvPr id="851" name="TextBox 850">
                <a:extLst>
                  <a:ext uri="{FF2B5EF4-FFF2-40B4-BE49-F238E27FC236}">
                    <a16:creationId xmlns:a16="http://schemas.microsoft.com/office/drawing/2014/main" id="{59FB271A-A124-08E7-8648-A7AC9DD4B699}"/>
                  </a:ext>
                </a:extLst>
              </p:cNvPr>
              <p:cNvSpPr txBox="1"/>
              <p:nvPr/>
            </p:nvSpPr>
            <p:spPr>
              <a:xfrm>
                <a:off x="2914607" y="4736364"/>
                <a:ext cx="5043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2557"/>
                    </a:solidFill>
                  </a:rPr>
                  <a:t>3</a:t>
                </a:r>
              </a:p>
            </p:txBody>
          </p:sp>
          <p:sp>
            <p:nvSpPr>
              <p:cNvPr id="852" name="TextBox 851">
                <a:extLst>
                  <a:ext uri="{FF2B5EF4-FFF2-40B4-BE49-F238E27FC236}">
                    <a16:creationId xmlns:a16="http://schemas.microsoft.com/office/drawing/2014/main" id="{9F679FDA-745F-305B-1905-6A84E99E1693}"/>
                  </a:ext>
                </a:extLst>
              </p:cNvPr>
              <p:cNvSpPr txBox="1"/>
              <p:nvPr/>
            </p:nvSpPr>
            <p:spPr>
              <a:xfrm>
                <a:off x="3353643" y="4736364"/>
                <a:ext cx="5043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2557"/>
                    </a:solidFill>
                  </a:rPr>
                  <a:t>6</a:t>
                </a:r>
              </a:p>
            </p:txBody>
          </p:sp>
          <p:sp>
            <p:nvSpPr>
              <p:cNvPr id="853" name="TextBox 852">
                <a:extLst>
                  <a:ext uri="{FF2B5EF4-FFF2-40B4-BE49-F238E27FC236}">
                    <a16:creationId xmlns:a16="http://schemas.microsoft.com/office/drawing/2014/main" id="{A298CA12-2F26-3139-18D8-7E5ADCED3DFF}"/>
                  </a:ext>
                </a:extLst>
              </p:cNvPr>
              <p:cNvSpPr txBox="1"/>
              <p:nvPr/>
            </p:nvSpPr>
            <p:spPr>
              <a:xfrm>
                <a:off x="3802204" y="4736364"/>
                <a:ext cx="5043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2557"/>
                    </a:solidFill>
                  </a:rPr>
                  <a:t>9</a:t>
                </a:r>
              </a:p>
            </p:txBody>
          </p:sp>
          <p:sp>
            <p:nvSpPr>
              <p:cNvPr id="854" name="TextBox 853">
                <a:extLst>
                  <a:ext uri="{FF2B5EF4-FFF2-40B4-BE49-F238E27FC236}">
                    <a16:creationId xmlns:a16="http://schemas.microsoft.com/office/drawing/2014/main" id="{8C7DF56C-E776-4137-EDAB-397FD33723D0}"/>
                  </a:ext>
                </a:extLst>
              </p:cNvPr>
              <p:cNvSpPr txBox="1"/>
              <p:nvPr/>
            </p:nvSpPr>
            <p:spPr>
              <a:xfrm>
                <a:off x="4238804" y="4736364"/>
                <a:ext cx="5043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2557"/>
                    </a:solidFill>
                  </a:rPr>
                  <a:t>12</a:t>
                </a:r>
              </a:p>
            </p:txBody>
          </p:sp>
          <p:sp>
            <p:nvSpPr>
              <p:cNvPr id="855" name="TextBox 854">
                <a:extLst>
                  <a:ext uri="{FF2B5EF4-FFF2-40B4-BE49-F238E27FC236}">
                    <a16:creationId xmlns:a16="http://schemas.microsoft.com/office/drawing/2014/main" id="{FEB41AF1-F15B-D75C-B18A-01D5A39E5AF9}"/>
                  </a:ext>
                </a:extLst>
              </p:cNvPr>
              <p:cNvSpPr txBox="1"/>
              <p:nvPr/>
            </p:nvSpPr>
            <p:spPr>
              <a:xfrm>
                <a:off x="4687365" y="4736364"/>
                <a:ext cx="5043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2557"/>
                    </a:solidFill>
                  </a:rPr>
                  <a:t>15</a:t>
                </a:r>
              </a:p>
            </p:txBody>
          </p:sp>
          <p:sp>
            <p:nvSpPr>
              <p:cNvPr id="856" name="TextBox 855">
                <a:extLst>
                  <a:ext uri="{FF2B5EF4-FFF2-40B4-BE49-F238E27FC236}">
                    <a16:creationId xmlns:a16="http://schemas.microsoft.com/office/drawing/2014/main" id="{1728DCBA-CE9B-A2D0-8705-12C129E61D3A}"/>
                  </a:ext>
                </a:extLst>
              </p:cNvPr>
              <p:cNvSpPr txBox="1"/>
              <p:nvPr/>
            </p:nvSpPr>
            <p:spPr>
              <a:xfrm>
                <a:off x="5126401" y="4736364"/>
                <a:ext cx="5043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2557"/>
                    </a:solidFill>
                  </a:rPr>
                  <a:t>18</a:t>
                </a:r>
              </a:p>
            </p:txBody>
          </p:sp>
          <p:sp>
            <p:nvSpPr>
              <p:cNvPr id="857" name="TextBox 856">
                <a:extLst>
                  <a:ext uri="{FF2B5EF4-FFF2-40B4-BE49-F238E27FC236}">
                    <a16:creationId xmlns:a16="http://schemas.microsoft.com/office/drawing/2014/main" id="{8596D7CF-8561-93A0-8F05-91FB109ADADB}"/>
                  </a:ext>
                </a:extLst>
              </p:cNvPr>
              <p:cNvSpPr txBox="1"/>
              <p:nvPr/>
            </p:nvSpPr>
            <p:spPr>
              <a:xfrm>
                <a:off x="5572526" y="4736364"/>
                <a:ext cx="5043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2557"/>
                    </a:solidFill>
                  </a:rPr>
                  <a:t>21</a:t>
                </a:r>
              </a:p>
            </p:txBody>
          </p:sp>
          <p:sp>
            <p:nvSpPr>
              <p:cNvPr id="858" name="TextBox 857">
                <a:extLst>
                  <a:ext uri="{FF2B5EF4-FFF2-40B4-BE49-F238E27FC236}">
                    <a16:creationId xmlns:a16="http://schemas.microsoft.com/office/drawing/2014/main" id="{10DFA92E-3645-7B19-A21A-17CD9C2A3411}"/>
                  </a:ext>
                </a:extLst>
              </p:cNvPr>
              <p:cNvSpPr txBox="1"/>
              <p:nvPr/>
            </p:nvSpPr>
            <p:spPr>
              <a:xfrm>
                <a:off x="6021087" y="4736364"/>
                <a:ext cx="5043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2557"/>
                    </a:solidFill>
                  </a:rPr>
                  <a:t>24</a:t>
                </a:r>
              </a:p>
            </p:txBody>
          </p:sp>
          <p:sp>
            <p:nvSpPr>
              <p:cNvPr id="859" name="TextBox 858">
                <a:extLst>
                  <a:ext uri="{FF2B5EF4-FFF2-40B4-BE49-F238E27FC236}">
                    <a16:creationId xmlns:a16="http://schemas.microsoft.com/office/drawing/2014/main" id="{5900B2A2-5D80-B248-9617-4BEAE76DAEE2}"/>
                  </a:ext>
                </a:extLst>
              </p:cNvPr>
              <p:cNvSpPr txBox="1"/>
              <p:nvPr/>
            </p:nvSpPr>
            <p:spPr>
              <a:xfrm>
                <a:off x="6460124" y="4736364"/>
                <a:ext cx="5043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2557"/>
                    </a:solidFill>
                  </a:rPr>
                  <a:t>27</a:t>
                </a:r>
              </a:p>
            </p:txBody>
          </p:sp>
          <p:sp>
            <p:nvSpPr>
              <p:cNvPr id="860" name="TextBox 859">
                <a:extLst>
                  <a:ext uri="{FF2B5EF4-FFF2-40B4-BE49-F238E27FC236}">
                    <a16:creationId xmlns:a16="http://schemas.microsoft.com/office/drawing/2014/main" id="{1B65C5E6-02D4-65AC-6528-C709656E37FA}"/>
                  </a:ext>
                </a:extLst>
              </p:cNvPr>
              <p:cNvSpPr txBox="1"/>
              <p:nvPr/>
            </p:nvSpPr>
            <p:spPr>
              <a:xfrm>
                <a:off x="6908685" y="4736364"/>
                <a:ext cx="5043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2557"/>
                    </a:solidFill>
                  </a:rPr>
                  <a:t>30</a:t>
                </a:r>
              </a:p>
            </p:txBody>
          </p:sp>
          <p:sp>
            <p:nvSpPr>
              <p:cNvPr id="861" name="TextBox 860">
                <a:extLst>
                  <a:ext uri="{FF2B5EF4-FFF2-40B4-BE49-F238E27FC236}">
                    <a16:creationId xmlns:a16="http://schemas.microsoft.com/office/drawing/2014/main" id="{2D1F4F16-48BC-0272-9310-1F3FF1854EED}"/>
                  </a:ext>
                </a:extLst>
              </p:cNvPr>
              <p:cNvSpPr txBox="1"/>
              <p:nvPr/>
            </p:nvSpPr>
            <p:spPr>
              <a:xfrm>
                <a:off x="7345284" y="4736364"/>
                <a:ext cx="5043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2557"/>
                    </a:solidFill>
                  </a:rPr>
                  <a:t>33</a:t>
                </a:r>
              </a:p>
            </p:txBody>
          </p:sp>
          <p:sp>
            <p:nvSpPr>
              <p:cNvPr id="862" name="TextBox 861">
                <a:extLst>
                  <a:ext uri="{FF2B5EF4-FFF2-40B4-BE49-F238E27FC236}">
                    <a16:creationId xmlns:a16="http://schemas.microsoft.com/office/drawing/2014/main" id="{95ABEAE6-F994-439A-A0EF-1C9C5968DB96}"/>
                  </a:ext>
                </a:extLst>
              </p:cNvPr>
              <p:cNvSpPr txBox="1"/>
              <p:nvPr/>
            </p:nvSpPr>
            <p:spPr>
              <a:xfrm>
                <a:off x="7793845" y="4736364"/>
                <a:ext cx="5043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2557"/>
                    </a:solidFill>
                  </a:rPr>
                  <a:t>36</a:t>
                </a:r>
              </a:p>
            </p:txBody>
          </p:sp>
          <p:sp>
            <p:nvSpPr>
              <p:cNvPr id="863" name="TextBox 862">
                <a:extLst>
                  <a:ext uri="{FF2B5EF4-FFF2-40B4-BE49-F238E27FC236}">
                    <a16:creationId xmlns:a16="http://schemas.microsoft.com/office/drawing/2014/main" id="{A123CC44-7CD7-55DF-F810-5B32DEC4BDDC}"/>
                  </a:ext>
                </a:extLst>
              </p:cNvPr>
              <p:cNvSpPr txBox="1"/>
              <p:nvPr/>
            </p:nvSpPr>
            <p:spPr>
              <a:xfrm>
                <a:off x="8232882" y="4736364"/>
                <a:ext cx="5043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2557"/>
                    </a:solidFill>
                  </a:rPr>
                  <a:t>39</a:t>
                </a:r>
              </a:p>
            </p:txBody>
          </p:sp>
          <p:sp>
            <p:nvSpPr>
              <p:cNvPr id="864" name="TextBox 863">
                <a:extLst>
                  <a:ext uri="{FF2B5EF4-FFF2-40B4-BE49-F238E27FC236}">
                    <a16:creationId xmlns:a16="http://schemas.microsoft.com/office/drawing/2014/main" id="{0C664144-227B-6A0C-E819-266F170910FD}"/>
                  </a:ext>
                </a:extLst>
              </p:cNvPr>
              <p:cNvSpPr txBox="1"/>
              <p:nvPr/>
            </p:nvSpPr>
            <p:spPr>
              <a:xfrm>
                <a:off x="8674354" y="4736364"/>
                <a:ext cx="5043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2557"/>
                    </a:solidFill>
                  </a:rPr>
                  <a:t>42</a:t>
                </a:r>
              </a:p>
            </p:txBody>
          </p:sp>
          <p:sp>
            <p:nvSpPr>
              <p:cNvPr id="865" name="TextBox 864">
                <a:extLst>
                  <a:ext uri="{FF2B5EF4-FFF2-40B4-BE49-F238E27FC236}">
                    <a16:creationId xmlns:a16="http://schemas.microsoft.com/office/drawing/2014/main" id="{12BFFACE-624A-8122-4512-9594FC9018F1}"/>
                  </a:ext>
                </a:extLst>
              </p:cNvPr>
              <p:cNvSpPr txBox="1"/>
              <p:nvPr/>
            </p:nvSpPr>
            <p:spPr>
              <a:xfrm>
                <a:off x="9120478" y="4736364"/>
                <a:ext cx="5043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2557"/>
                    </a:solidFill>
                  </a:rPr>
                  <a:t>45</a:t>
                </a:r>
              </a:p>
            </p:txBody>
          </p:sp>
          <p:sp>
            <p:nvSpPr>
              <p:cNvPr id="866" name="TextBox 865">
                <a:extLst>
                  <a:ext uri="{FF2B5EF4-FFF2-40B4-BE49-F238E27FC236}">
                    <a16:creationId xmlns:a16="http://schemas.microsoft.com/office/drawing/2014/main" id="{45AFB3AD-9F79-AF6F-6F01-D620CB3D97D5}"/>
                  </a:ext>
                </a:extLst>
              </p:cNvPr>
              <p:cNvSpPr txBox="1"/>
              <p:nvPr/>
            </p:nvSpPr>
            <p:spPr>
              <a:xfrm>
                <a:off x="9561950" y="4736364"/>
                <a:ext cx="5043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2557"/>
                    </a:solidFill>
                  </a:rPr>
                  <a:t>48</a:t>
                </a:r>
              </a:p>
            </p:txBody>
          </p:sp>
          <p:sp>
            <p:nvSpPr>
              <p:cNvPr id="867" name="TextBox 866">
                <a:extLst>
                  <a:ext uri="{FF2B5EF4-FFF2-40B4-BE49-F238E27FC236}">
                    <a16:creationId xmlns:a16="http://schemas.microsoft.com/office/drawing/2014/main" id="{D33CED53-55B5-9D29-7DDD-4AA527824FCB}"/>
                  </a:ext>
                </a:extLst>
              </p:cNvPr>
              <p:cNvSpPr txBox="1"/>
              <p:nvPr/>
            </p:nvSpPr>
            <p:spPr>
              <a:xfrm>
                <a:off x="10008075" y="4736364"/>
                <a:ext cx="5043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2557"/>
                    </a:solidFill>
                  </a:rPr>
                  <a:t>51</a:t>
                </a:r>
              </a:p>
            </p:txBody>
          </p:sp>
          <p:sp>
            <p:nvSpPr>
              <p:cNvPr id="868" name="TextBox 867">
                <a:extLst>
                  <a:ext uri="{FF2B5EF4-FFF2-40B4-BE49-F238E27FC236}">
                    <a16:creationId xmlns:a16="http://schemas.microsoft.com/office/drawing/2014/main" id="{80D2D4B2-4AFD-F775-83B2-639649196F6B}"/>
                  </a:ext>
                </a:extLst>
              </p:cNvPr>
              <p:cNvSpPr txBox="1"/>
              <p:nvPr/>
            </p:nvSpPr>
            <p:spPr>
              <a:xfrm>
                <a:off x="10447112" y="4736364"/>
                <a:ext cx="5043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2557"/>
                    </a:solidFill>
                  </a:rPr>
                  <a:t>54</a:t>
                </a:r>
              </a:p>
            </p:txBody>
          </p:sp>
          <p:sp>
            <p:nvSpPr>
              <p:cNvPr id="869" name="TextBox 868">
                <a:extLst>
                  <a:ext uri="{FF2B5EF4-FFF2-40B4-BE49-F238E27FC236}">
                    <a16:creationId xmlns:a16="http://schemas.microsoft.com/office/drawing/2014/main" id="{2214070D-A681-F8D2-0E23-9FE2DEE37417}"/>
                  </a:ext>
                </a:extLst>
              </p:cNvPr>
              <p:cNvSpPr txBox="1"/>
              <p:nvPr/>
            </p:nvSpPr>
            <p:spPr>
              <a:xfrm>
                <a:off x="2714625" y="5038022"/>
                <a:ext cx="80105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2557"/>
                    </a:solidFill>
                  </a:rPr>
                  <a:t>Time from first dose (months)</a:t>
                </a:r>
              </a:p>
            </p:txBody>
          </p:sp>
          <p:sp>
            <p:nvSpPr>
              <p:cNvPr id="870" name="TextBox 869">
                <a:extLst>
                  <a:ext uri="{FF2B5EF4-FFF2-40B4-BE49-F238E27FC236}">
                    <a16:creationId xmlns:a16="http://schemas.microsoft.com/office/drawing/2014/main" id="{236C633A-2573-D7A8-1642-7017D37DA587}"/>
                  </a:ext>
                </a:extLst>
              </p:cNvPr>
              <p:cNvSpPr txBox="1"/>
              <p:nvPr/>
            </p:nvSpPr>
            <p:spPr>
              <a:xfrm rot="16200000">
                <a:off x="298115" y="2903636"/>
                <a:ext cx="30670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2557"/>
                    </a:solidFill>
                  </a:rPr>
                  <a:t>Progression-free survival (%)</a:t>
                </a:r>
              </a:p>
            </p:txBody>
          </p:sp>
          <p:sp>
            <p:nvSpPr>
              <p:cNvPr id="871" name="TextBox 870">
                <a:extLst>
                  <a:ext uri="{FF2B5EF4-FFF2-40B4-BE49-F238E27FC236}">
                    <a16:creationId xmlns:a16="http://schemas.microsoft.com/office/drawing/2014/main" id="{05B3D108-A74D-77D7-3C29-9AB57458690B}"/>
                  </a:ext>
                </a:extLst>
              </p:cNvPr>
              <p:cNvSpPr txBox="1"/>
              <p:nvPr/>
            </p:nvSpPr>
            <p:spPr>
              <a:xfrm>
                <a:off x="2365014" y="5333525"/>
                <a:ext cx="714141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176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125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51</a:t>
                </a:r>
              </a:p>
            </p:txBody>
          </p:sp>
          <p:sp>
            <p:nvSpPr>
              <p:cNvPr id="872" name="TextBox 871">
                <a:extLst>
                  <a:ext uri="{FF2B5EF4-FFF2-40B4-BE49-F238E27FC236}">
                    <a16:creationId xmlns:a16="http://schemas.microsoft.com/office/drawing/2014/main" id="{1CAE0522-7B1C-8DD8-D9B9-2B45705EB5E3}"/>
                  </a:ext>
                </a:extLst>
              </p:cNvPr>
              <p:cNvSpPr txBox="1"/>
              <p:nvPr/>
            </p:nvSpPr>
            <p:spPr>
              <a:xfrm>
                <a:off x="2808350" y="5333525"/>
                <a:ext cx="714141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144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103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41</a:t>
                </a:r>
              </a:p>
            </p:txBody>
          </p:sp>
          <p:sp>
            <p:nvSpPr>
              <p:cNvPr id="873" name="TextBox 872">
                <a:extLst>
                  <a:ext uri="{FF2B5EF4-FFF2-40B4-BE49-F238E27FC236}">
                    <a16:creationId xmlns:a16="http://schemas.microsoft.com/office/drawing/2014/main" id="{A3D710F9-6E06-7BAB-A6D2-AE3E85C0B4C8}"/>
                  </a:ext>
                </a:extLst>
              </p:cNvPr>
              <p:cNvSpPr txBox="1"/>
              <p:nvPr/>
            </p:nvSpPr>
            <p:spPr>
              <a:xfrm>
                <a:off x="3251686" y="5333525"/>
                <a:ext cx="714141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95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71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24</a:t>
                </a:r>
              </a:p>
            </p:txBody>
          </p:sp>
          <p:sp>
            <p:nvSpPr>
              <p:cNvPr id="874" name="TextBox 873">
                <a:extLst>
                  <a:ext uri="{FF2B5EF4-FFF2-40B4-BE49-F238E27FC236}">
                    <a16:creationId xmlns:a16="http://schemas.microsoft.com/office/drawing/2014/main" id="{293C815C-6FE5-D003-BA51-B119619D1133}"/>
                  </a:ext>
                </a:extLst>
              </p:cNvPr>
              <p:cNvSpPr txBox="1"/>
              <p:nvPr/>
            </p:nvSpPr>
            <p:spPr>
              <a:xfrm>
                <a:off x="3695022" y="5333525"/>
                <a:ext cx="714141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57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42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15</a:t>
                </a:r>
              </a:p>
            </p:txBody>
          </p:sp>
          <p:sp>
            <p:nvSpPr>
              <p:cNvPr id="875" name="TextBox 874">
                <a:extLst>
                  <a:ext uri="{FF2B5EF4-FFF2-40B4-BE49-F238E27FC236}">
                    <a16:creationId xmlns:a16="http://schemas.microsoft.com/office/drawing/2014/main" id="{C0DFE5C7-5E9D-8365-09BC-A937BB73AB69}"/>
                  </a:ext>
                </a:extLst>
              </p:cNvPr>
              <p:cNvSpPr txBox="1"/>
              <p:nvPr/>
            </p:nvSpPr>
            <p:spPr>
              <a:xfrm>
                <a:off x="4138358" y="5333525"/>
                <a:ext cx="714141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22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15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7</a:t>
                </a:r>
              </a:p>
            </p:txBody>
          </p:sp>
          <p:sp>
            <p:nvSpPr>
              <p:cNvPr id="876" name="TextBox 875">
                <a:extLst>
                  <a:ext uri="{FF2B5EF4-FFF2-40B4-BE49-F238E27FC236}">
                    <a16:creationId xmlns:a16="http://schemas.microsoft.com/office/drawing/2014/main" id="{686B9203-2631-569D-2C03-BEACD8F8E057}"/>
                  </a:ext>
                </a:extLst>
              </p:cNvPr>
              <p:cNvSpPr txBox="1"/>
              <p:nvPr/>
            </p:nvSpPr>
            <p:spPr>
              <a:xfrm>
                <a:off x="4581694" y="5333525"/>
                <a:ext cx="714141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15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10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5</a:t>
                </a:r>
              </a:p>
            </p:txBody>
          </p:sp>
          <p:sp>
            <p:nvSpPr>
              <p:cNvPr id="877" name="TextBox 876">
                <a:extLst>
                  <a:ext uri="{FF2B5EF4-FFF2-40B4-BE49-F238E27FC236}">
                    <a16:creationId xmlns:a16="http://schemas.microsoft.com/office/drawing/2014/main" id="{DC803902-808D-8224-B0B9-D74EE2DCE0C9}"/>
                  </a:ext>
                </a:extLst>
              </p:cNvPr>
              <p:cNvSpPr txBox="1"/>
              <p:nvPr/>
            </p:nvSpPr>
            <p:spPr>
              <a:xfrm>
                <a:off x="5025030" y="5333525"/>
                <a:ext cx="714141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7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7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0</a:t>
                </a:r>
              </a:p>
            </p:txBody>
          </p:sp>
          <p:sp>
            <p:nvSpPr>
              <p:cNvPr id="878" name="TextBox 877">
                <a:extLst>
                  <a:ext uri="{FF2B5EF4-FFF2-40B4-BE49-F238E27FC236}">
                    <a16:creationId xmlns:a16="http://schemas.microsoft.com/office/drawing/2014/main" id="{3AE639E1-3E6D-D68F-F1ED-3308FC6EA8E3}"/>
                  </a:ext>
                </a:extLst>
              </p:cNvPr>
              <p:cNvSpPr txBox="1"/>
              <p:nvPr/>
            </p:nvSpPr>
            <p:spPr>
              <a:xfrm>
                <a:off x="5468366" y="5333525"/>
                <a:ext cx="714141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6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6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0</a:t>
                </a:r>
              </a:p>
            </p:txBody>
          </p:sp>
          <p:sp>
            <p:nvSpPr>
              <p:cNvPr id="879" name="TextBox 878">
                <a:extLst>
                  <a:ext uri="{FF2B5EF4-FFF2-40B4-BE49-F238E27FC236}">
                    <a16:creationId xmlns:a16="http://schemas.microsoft.com/office/drawing/2014/main" id="{739C7497-60A5-2CA1-4254-72ADCE606FF3}"/>
                  </a:ext>
                </a:extLst>
              </p:cNvPr>
              <p:cNvSpPr txBox="1"/>
              <p:nvPr/>
            </p:nvSpPr>
            <p:spPr>
              <a:xfrm>
                <a:off x="5911702" y="5333525"/>
                <a:ext cx="714141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6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6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0</a:t>
                </a:r>
              </a:p>
            </p:txBody>
          </p:sp>
          <p:sp>
            <p:nvSpPr>
              <p:cNvPr id="880" name="TextBox 879">
                <a:extLst>
                  <a:ext uri="{FF2B5EF4-FFF2-40B4-BE49-F238E27FC236}">
                    <a16:creationId xmlns:a16="http://schemas.microsoft.com/office/drawing/2014/main" id="{5327D110-123E-D1B4-9764-99085711D2DF}"/>
                  </a:ext>
                </a:extLst>
              </p:cNvPr>
              <p:cNvSpPr txBox="1"/>
              <p:nvPr/>
            </p:nvSpPr>
            <p:spPr>
              <a:xfrm>
                <a:off x="6355038" y="5333525"/>
                <a:ext cx="714141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6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6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0</a:t>
                </a:r>
              </a:p>
            </p:txBody>
          </p:sp>
          <p:sp>
            <p:nvSpPr>
              <p:cNvPr id="881" name="TextBox 880">
                <a:extLst>
                  <a:ext uri="{FF2B5EF4-FFF2-40B4-BE49-F238E27FC236}">
                    <a16:creationId xmlns:a16="http://schemas.microsoft.com/office/drawing/2014/main" id="{126D7FB7-48C6-7A5A-B6E0-153AE804C77C}"/>
                  </a:ext>
                </a:extLst>
              </p:cNvPr>
              <p:cNvSpPr txBox="1"/>
              <p:nvPr/>
            </p:nvSpPr>
            <p:spPr>
              <a:xfrm>
                <a:off x="6798374" y="5333525"/>
                <a:ext cx="714141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6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6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0</a:t>
                </a:r>
              </a:p>
            </p:txBody>
          </p:sp>
          <p:sp>
            <p:nvSpPr>
              <p:cNvPr id="882" name="TextBox 881">
                <a:extLst>
                  <a:ext uri="{FF2B5EF4-FFF2-40B4-BE49-F238E27FC236}">
                    <a16:creationId xmlns:a16="http://schemas.microsoft.com/office/drawing/2014/main" id="{5769CC39-3225-18FD-7C09-05E9AFF69F14}"/>
                  </a:ext>
                </a:extLst>
              </p:cNvPr>
              <p:cNvSpPr txBox="1"/>
              <p:nvPr/>
            </p:nvSpPr>
            <p:spPr>
              <a:xfrm>
                <a:off x="7241710" y="5333525"/>
                <a:ext cx="714141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4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4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0</a:t>
                </a:r>
              </a:p>
            </p:txBody>
          </p:sp>
          <p:sp>
            <p:nvSpPr>
              <p:cNvPr id="883" name="TextBox 882">
                <a:extLst>
                  <a:ext uri="{FF2B5EF4-FFF2-40B4-BE49-F238E27FC236}">
                    <a16:creationId xmlns:a16="http://schemas.microsoft.com/office/drawing/2014/main" id="{46CAF9DB-6DA2-CA4D-9B43-AA85CEDC05F1}"/>
                  </a:ext>
                </a:extLst>
              </p:cNvPr>
              <p:cNvSpPr txBox="1"/>
              <p:nvPr/>
            </p:nvSpPr>
            <p:spPr>
              <a:xfrm>
                <a:off x="7685046" y="5333525"/>
                <a:ext cx="714141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4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4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0</a:t>
                </a:r>
              </a:p>
            </p:txBody>
          </p:sp>
          <p:sp>
            <p:nvSpPr>
              <p:cNvPr id="884" name="TextBox 883">
                <a:extLst>
                  <a:ext uri="{FF2B5EF4-FFF2-40B4-BE49-F238E27FC236}">
                    <a16:creationId xmlns:a16="http://schemas.microsoft.com/office/drawing/2014/main" id="{D5B30428-7038-0BF6-D576-5E004B1E9CCF}"/>
                  </a:ext>
                </a:extLst>
              </p:cNvPr>
              <p:cNvSpPr txBox="1"/>
              <p:nvPr/>
            </p:nvSpPr>
            <p:spPr>
              <a:xfrm>
                <a:off x="8128382" y="5333525"/>
                <a:ext cx="714141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3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3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0</a:t>
                </a:r>
              </a:p>
            </p:txBody>
          </p:sp>
          <p:sp>
            <p:nvSpPr>
              <p:cNvPr id="885" name="TextBox 884">
                <a:extLst>
                  <a:ext uri="{FF2B5EF4-FFF2-40B4-BE49-F238E27FC236}">
                    <a16:creationId xmlns:a16="http://schemas.microsoft.com/office/drawing/2014/main" id="{4F79E431-D2F2-72FA-80AD-012D076A6F6A}"/>
                  </a:ext>
                </a:extLst>
              </p:cNvPr>
              <p:cNvSpPr txBox="1"/>
              <p:nvPr/>
            </p:nvSpPr>
            <p:spPr>
              <a:xfrm>
                <a:off x="8571718" y="5333525"/>
                <a:ext cx="714141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3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3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0</a:t>
                </a:r>
              </a:p>
            </p:txBody>
          </p:sp>
          <p:sp>
            <p:nvSpPr>
              <p:cNvPr id="886" name="TextBox 885">
                <a:extLst>
                  <a:ext uri="{FF2B5EF4-FFF2-40B4-BE49-F238E27FC236}">
                    <a16:creationId xmlns:a16="http://schemas.microsoft.com/office/drawing/2014/main" id="{AEFA89B5-15AB-42E3-16D4-F6EB42AA41E8}"/>
                  </a:ext>
                </a:extLst>
              </p:cNvPr>
              <p:cNvSpPr txBox="1"/>
              <p:nvPr/>
            </p:nvSpPr>
            <p:spPr>
              <a:xfrm>
                <a:off x="9015054" y="5333525"/>
                <a:ext cx="714141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3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3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0</a:t>
                </a:r>
              </a:p>
            </p:txBody>
          </p:sp>
          <p:sp>
            <p:nvSpPr>
              <p:cNvPr id="887" name="TextBox 886">
                <a:extLst>
                  <a:ext uri="{FF2B5EF4-FFF2-40B4-BE49-F238E27FC236}">
                    <a16:creationId xmlns:a16="http://schemas.microsoft.com/office/drawing/2014/main" id="{191F9166-1575-66D1-094B-59032F29B0EF}"/>
                  </a:ext>
                </a:extLst>
              </p:cNvPr>
              <p:cNvSpPr txBox="1"/>
              <p:nvPr/>
            </p:nvSpPr>
            <p:spPr>
              <a:xfrm>
                <a:off x="9458390" y="5333525"/>
                <a:ext cx="714141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3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3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0</a:t>
                </a:r>
              </a:p>
            </p:txBody>
          </p:sp>
          <p:sp>
            <p:nvSpPr>
              <p:cNvPr id="888" name="TextBox 887">
                <a:extLst>
                  <a:ext uri="{FF2B5EF4-FFF2-40B4-BE49-F238E27FC236}">
                    <a16:creationId xmlns:a16="http://schemas.microsoft.com/office/drawing/2014/main" id="{9C6F20E0-704F-A234-4BA3-A365309914BF}"/>
                  </a:ext>
                </a:extLst>
              </p:cNvPr>
              <p:cNvSpPr txBox="1"/>
              <p:nvPr/>
            </p:nvSpPr>
            <p:spPr>
              <a:xfrm>
                <a:off x="9901726" y="5333525"/>
                <a:ext cx="714141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1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1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0</a:t>
                </a:r>
              </a:p>
            </p:txBody>
          </p:sp>
          <p:sp>
            <p:nvSpPr>
              <p:cNvPr id="889" name="TextBox 888">
                <a:extLst>
                  <a:ext uri="{FF2B5EF4-FFF2-40B4-BE49-F238E27FC236}">
                    <a16:creationId xmlns:a16="http://schemas.microsoft.com/office/drawing/2014/main" id="{C1D3E97D-36C6-BC3D-9143-6CB72640CA66}"/>
                  </a:ext>
                </a:extLst>
              </p:cNvPr>
              <p:cNvSpPr txBox="1"/>
              <p:nvPr/>
            </p:nvSpPr>
            <p:spPr>
              <a:xfrm>
                <a:off x="10345059" y="5333525"/>
                <a:ext cx="714141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0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0</a:t>
                </a:r>
              </a:p>
              <a:p>
                <a:pPr algn="ctr"/>
                <a:r>
                  <a:rPr lang="en-US" sz="1050">
                    <a:solidFill>
                      <a:srgbClr val="002557"/>
                    </a:solidFill>
                  </a:rPr>
                  <a:t>0</a:t>
                </a:r>
              </a:p>
            </p:txBody>
          </p:sp>
          <p:sp>
            <p:nvSpPr>
              <p:cNvPr id="890" name="TextBox 889">
                <a:extLst>
                  <a:ext uri="{FF2B5EF4-FFF2-40B4-BE49-F238E27FC236}">
                    <a16:creationId xmlns:a16="http://schemas.microsoft.com/office/drawing/2014/main" id="{358D42E5-73B4-8460-D899-3F0672B03437}"/>
                  </a:ext>
                </a:extLst>
              </p:cNvPr>
              <p:cNvSpPr txBox="1"/>
              <p:nvPr/>
            </p:nvSpPr>
            <p:spPr>
              <a:xfrm>
                <a:off x="-809624" y="5333525"/>
                <a:ext cx="334754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b="1">
                    <a:solidFill>
                      <a:schemeClr val="accent2">
                        <a:lumMod val="75000"/>
                      </a:schemeClr>
                    </a:solidFill>
                  </a:rPr>
                  <a:t>Total</a:t>
                </a:r>
              </a:p>
              <a:p>
                <a:pPr algn="r"/>
                <a:r>
                  <a:rPr lang="en-US" sz="1050" b="1">
                    <a:solidFill>
                      <a:srgbClr val="002557"/>
                    </a:solidFill>
                  </a:rPr>
                  <a:t>Platinum-based chemotherapy only</a:t>
                </a:r>
              </a:p>
              <a:p>
                <a:pPr algn="r"/>
                <a:r>
                  <a:rPr lang="en-US" sz="1050" b="1">
                    <a:solidFill>
                      <a:srgbClr val="008764"/>
                    </a:solidFill>
                  </a:rPr>
                  <a:t>Prior </a:t>
                </a:r>
                <a:r>
                  <a:rPr lang="en-US" sz="1050" b="1" err="1">
                    <a:solidFill>
                      <a:srgbClr val="008764"/>
                    </a:solidFill>
                  </a:rPr>
                  <a:t>amivantamab</a:t>
                </a:r>
                <a:r>
                  <a:rPr lang="en-US" sz="1050" b="1">
                    <a:solidFill>
                      <a:srgbClr val="008764"/>
                    </a:solidFill>
                  </a:rPr>
                  <a:t> ± other ex20ins</a:t>
                </a:r>
                <a:br>
                  <a:rPr lang="en-US" sz="1050" b="1">
                    <a:solidFill>
                      <a:srgbClr val="008764"/>
                    </a:solidFill>
                  </a:rPr>
                </a:br>
                <a:endParaRPr lang="en-US" sz="1050" b="1">
                  <a:solidFill>
                    <a:srgbClr val="008764"/>
                  </a:solidFill>
                </a:endParaRPr>
              </a:p>
            </p:txBody>
          </p:sp>
          <p:sp>
            <p:nvSpPr>
              <p:cNvPr id="891" name="TextBox 890">
                <a:extLst>
                  <a:ext uri="{FF2B5EF4-FFF2-40B4-BE49-F238E27FC236}">
                    <a16:creationId xmlns:a16="http://schemas.microsoft.com/office/drawing/2014/main" id="{8FD05221-FE3E-7322-87DE-7A64B896AC93}"/>
                  </a:ext>
                </a:extLst>
              </p:cNvPr>
              <p:cNvSpPr txBox="1"/>
              <p:nvPr/>
            </p:nvSpPr>
            <p:spPr>
              <a:xfrm>
                <a:off x="3606407" y="1832813"/>
                <a:ext cx="113518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>
                    <a:solidFill>
                      <a:srgbClr val="002557"/>
                    </a:solidFill>
                  </a:rPr>
                  <a:t>68.0%</a:t>
                </a:r>
              </a:p>
              <a:p>
                <a:r>
                  <a:rPr lang="en-US" sz="1400" b="1">
                    <a:solidFill>
                      <a:schemeClr val="accent2">
                        <a:lumMod val="75000"/>
                      </a:schemeClr>
                    </a:solidFill>
                  </a:rPr>
                  <a:t>63.8%</a:t>
                </a:r>
              </a:p>
              <a:p>
                <a:r>
                  <a:rPr lang="en-US" sz="1400" b="1">
                    <a:solidFill>
                      <a:srgbClr val="008764"/>
                    </a:solidFill>
                  </a:rPr>
                  <a:t>53.4%</a:t>
                </a:r>
              </a:p>
            </p:txBody>
          </p:sp>
          <p:sp>
            <p:nvSpPr>
              <p:cNvPr id="892" name="TextBox 891">
                <a:extLst>
                  <a:ext uri="{FF2B5EF4-FFF2-40B4-BE49-F238E27FC236}">
                    <a16:creationId xmlns:a16="http://schemas.microsoft.com/office/drawing/2014/main" id="{1BF2BA4C-6A4A-075F-BFEC-282516C669F7}"/>
                  </a:ext>
                </a:extLst>
              </p:cNvPr>
              <p:cNvSpPr txBox="1"/>
              <p:nvPr/>
            </p:nvSpPr>
            <p:spPr>
              <a:xfrm>
                <a:off x="4479659" y="2794983"/>
                <a:ext cx="113518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>
                    <a:solidFill>
                      <a:srgbClr val="002557"/>
                    </a:solidFill>
                  </a:rPr>
                  <a:t>32.0%</a:t>
                </a:r>
              </a:p>
              <a:p>
                <a:r>
                  <a:rPr lang="en-US" sz="1400" b="1">
                    <a:solidFill>
                      <a:schemeClr val="accent2">
                        <a:lumMod val="75000"/>
                      </a:schemeClr>
                    </a:solidFill>
                  </a:rPr>
                  <a:t>29.9%</a:t>
                </a:r>
              </a:p>
              <a:p>
                <a:r>
                  <a:rPr lang="en-US" sz="1400" b="1">
                    <a:solidFill>
                      <a:srgbClr val="008764"/>
                    </a:solidFill>
                  </a:rPr>
                  <a:t>24.8%</a:t>
                </a:r>
              </a:p>
            </p:txBody>
          </p:sp>
          <p:sp>
            <p:nvSpPr>
              <p:cNvPr id="893" name="TextBox 892">
                <a:extLst>
                  <a:ext uri="{FF2B5EF4-FFF2-40B4-BE49-F238E27FC236}">
                    <a16:creationId xmlns:a16="http://schemas.microsoft.com/office/drawing/2014/main" id="{2C235876-AD45-BDF0-6577-04A1A0897A8C}"/>
                  </a:ext>
                </a:extLst>
              </p:cNvPr>
              <p:cNvSpPr txBox="1"/>
              <p:nvPr/>
            </p:nvSpPr>
            <p:spPr>
              <a:xfrm>
                <a:off x="6269597" y="3511917"/>
                <a:ext cx="11351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>
                    <a:solidFill>
                      <a:srgbClr val="002557"/>
                    </a:solidFill>
                  </a:rPr>
                  <a:t>24.7%</a:t>
                </a:r>
              </a:p>
            </p:txBody>
          </p:sp>
          <p:sp>
            <p:nvSpPr>
              <p:cNvPr id="894" name="TextBox 893">
                <a:extLst>
                  <a:ext uri="{FF2B5EF4-FFF2-40B4-BE49-F238E27FC236}">
                    <a16:creationId xmlns:a16="http://schemas.microsoft.com/office/drawing/2014/main" id="{658386A8-4AB4-02F3-C65D-D1541FCF5E47}"/>
                  </a:ext>
                </a:extLst>
              </p:cNvPr>
              <p:cNvSpPr txBox="1"/>
              <p:nvPr/>
            </p:nvSpPr>
            <p:spPr>
              <a:xfrm>
                <a:off x="6269597" y="3807192"/>
                <a:ext cx="11351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>
                    <a:solidFill>
                      <a:schemeClr val="accent2">
                        <a:lumMod val="75000"/>
                      </a:schemeClr>
                    </a:solidFill>
                  </a:rPr>
                  <a:t>15.5%</a:t>
                </a:r>
              </a:p>
            </p:txBody>
          </p:sp>
          <p:sp>
            <p:nvSpPr>
              <p:cNvPr id="899" name="TextBox 898">
                <a:extLst>
                  <a:ext uri="{FF2B5EF4-FFF2-40B4-BE49-F238E27FC236}">
                    <a16:creationId xmlns:a16="http://schemas.microsoft.com/office/drawing/2014/main" id="{000B8866-745C-820C-A7C9-C9451049F28C}"/>
                  </a:ext>
                </a:extLst>
              </p:cNvPr>
              <p:cNvSpPr txBox="1"/>
              <p:nvPr/>
            </p:nvSpPr>
            <p:spPr>
              <a:xfrm>
                <a:off x="1747870" y="5153274"/>
                <a:ext cx="79060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>
                    <a:solidFill>
                      <a:srgbClr val="002557"/>
                    </a:solidFill>
                  </a:rPr>
                  <a:t>No. at risk</a:t>
                </a:r>
              </a:p>
            </p:txBody>
          </p:sp>
        </p:grpSp>
      </p:grpSp>
      <p:graphicFrame>
        <p:nvGraphicFramePr>
          <p:cNvPr id="1256" name="Table 1255">
            <a:extLst>
              <a:ext uri="{FF2B5EF4-FFF2-40B4-BE49-F238E27FC236}">
                <a16:creationId xmlns:a16="http://schemas.microsoft.com/office/drawing/2014/main" id="{2A55B689-B318-548E-CF59-CFE650B277CE}"/>
              </a:ext>
            </a:extLst>
          </p:cNvPr>
          <p:cNvGraphicFramePr>
            <a:graphicFrameLocks noGrp="1"/>
          </p:cNvGraphicFramePr>
          <p:nvPr/>
        </p:nvGraphicFramePr>
        <p:xfrm>
          <a:off x="5962650" y="1338791"/>
          <a:ext cx="5393625" cy="1121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90710179"/>
                    </a:ext>
                  </a:extLst>
                </a:gridCol>
                <a:gridCol w="1462595">
                  <a:extLst>
                    <a:ext uri="{9D8B030D-6E8A-4147-A177-3AD203B41FA5}">
                      <a16:colId xmlns:a16="http://schemas.microsoft.com/office/drawing/2014/main" val="3393286704"/>
                    </a:ext>
                  </a:extLst>
                </a:gridCol>
                <a:gridCol w="1462595">
                  <a:extLst>
                    <a:ext uri="{9D8B030D-6E8A-4147-A177-3AD203B41FA5}">
                      <a16:colId xmlns:a16="http://schemas.microsoft.com/office/drawing/2014/main" val="1941986009"/>
                    </a:ext>
                  </a:extLst>
                </a:gridCol>
                <a:gridCol w="1462595">
                  <a:extLst>
                    <a:ext uri="{9D8B030D-6E8A-4147-A177-3AD203B41FA5}">
                      <a16:colId xmlns:a16="http://schemas.microsoft.com/office/drawing/2014/main" val="2393011572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Kaplan-Meier estimates of progression-free survival</a:t>
                      </a:r>
                    </a:p>
                  </a:txBody>
                  <a:tcPr marL="0" marR="0" marT="9144" marB="9144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2A1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255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255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025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672608"/>
                  </a:ext>
                </a:extLst>
              </a:tr>
              <a:tr h="112184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 marL="0" marR="0" marT="9144" marB="9144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Primary efficacy population</a:t>
                      </a:r>
                      <a:br>
                        <a:rPr lang="en-US" sz="1000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</a:br>
                      <a:r>
                        <a:rPr lang="en-US" sz="1000" b="1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(N=176)</a:t>
                      </a:r>
                    </a:p>
                  </a:txBody>
                  <a:tcPr marL="0" marR="0" marT="9144" marB="9144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002557"/>
                          </a:solidFill>
                        </a:rPr>
                        <a:t>Platinum-based chemotherapy without</a:t>
                      </a:r>
                      <a:br>
                        <a:rPr lang="en-US" sz="1000" b="1" dirty="0">
                          <a:solidFill>
                            <a:srgbClr val="002557"/>
                          </a:solidFill>
                        </a:rPr>
                      </a:br>
                      <a:r>
                        <a:rPr lang="en-US" sz="1000" b="1" dirty="0">
                          <a:solidFill>
                            <a:srgbClr val="002557"/>
                          </a:solidFill>
                        </a:rPr>
                        <a:t>ex20ins-targeted therapy (n=125)</a:t>
                      </a:r>
                    </a:p>
                  </a:txBody>
                  <a:tcPr marL="0" marR="0" marT="9144" marB="9144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008764"/>
                          </a:solidFill>
                        </a:rPr>
                        <a:t>Prior </a:t>
                      </a:r>
                      <a:r>
                        <a:rPr lang="en-US" sz="1000" b="1" dirty="0" err="1">
                          <a:solidFill>
                            <a:srgbClr val="008764"/>
                          </a:solidFill>
                        </a:rPr>
                        <a:t>amivantamab</a:t>
                      </a:r>
                      <a:r>
                        <a:rPr lang="en-US" sz="1000" b="1" dirty="0">
                          <a:solidFill>
                            <a:srgbClr val="008764"/>
                          </a:solidFill>
                        </a:rPr>
                        <a:t> ± other ex20ins-target therapy </a:t>
                      </a:r>
                      <a:br>
                        <a:rPr lang="en-US" sz="1000" b="1" dirty="0">
                          <a:solidFill>
                            <a:srgbClr val="008764"/>
                          </a:solidFill>
                        </a:rPr>
                      </a:br>
                      <a:r>
                        <a:rPr lang="en-US" sz="1000" b="1" dirty="0">
                          <a:solidFill>
                            <a:srgbClr val="008764"/>
                          </a:solidFill>
                        </a:rPr>
                        <a:t>(n=51)</a:t>
                      </a:r>
                    </a:p>
                  </a:txBody>
                  <a:tcPr marL="0" marR="0" marT="9144" marB="9144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3344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/>
                        <a:t>Median PFS,</a:t>
                      </a:r>
                      <a:br>
                        <a:rPr lang="en-US" sz="1000"/>
                      </a:br>
                      <a:r>
                        <a:rPr lang="en-US" sz="1000"/>
                        <a:t>months (95% CI)</a:t>
                      </a:r>
                    </a:p>
                  </a:txBody>
                  <a:tcPr marL="45720" marR="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9.4 (7.4–10.0)</a:t>
                      </a:r>
                    </a:p>
                  </a:txBody>
                  <a:tcPr marL="0" marR="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9.5 (7.7–11.5)</a:t>
                      </a:r>
                    </a:p>
                  </a:txBody>
                  <a:tcPr marL="0" marR="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7.3 (5.3–9.7)</a:t>
                      </a:r>
                    </a:p>
                  </a:txBody>
                  <a:tcPr marL="0" marR="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88977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EA0DC18-E1DA-7856-B8BA-2F91F6FC4184}"/>
              </a:ext>
            </a:extLst>
          </p:cNvPr>
          <p:cNvSpPr txBox="1"/>
          <p:nvPr/>
        </p:nvSpPr>
        <p:spPr>
          <a:xfrm>
            <a:off x="8980227" y="6553201"/>
            <a:ext cx="21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Yu et al, ASCO 2025</a:t>
            </a:r>
          </a:p>
        </p:txBody>
      </p:sp>
    </p:spTree>
    <p:extLst>
      <p:ext uri="{BB962C8B-B14F-4D97-AF65-F5344CB8AC3E}">
        <p14:creationId xmlns:p14="http://schemas.microsoft.com/office/powerpoint/2010/main" val="9704967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524B6-2B15-FD56-7767-F53DB41E1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4A448-8DBB-4189-847F-6127101BC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17034"/>
            <a:ext cx="4870725" cy="72459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Zipalertinib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Overall survival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BF210A-F061-2027-327C-37D284108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3F7A0-71F0-446B-9DE8-6D75BE64EE0F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E5861-FD8A-2044-B6E1-83CFFA5EE4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Helena Alexandra Yu, MD</a:t>
            </a:r>
          </a:p>
        </p:txBody>
      </p:sp>
      <p:sp>
        <p:nvSpPr>
          <p:cNvPr id="613" name="TextBox 612">
            <a:extLst>
              <a:ext uri="{FF2B5EF4-FFF2-40B4-BE49-F238E27FC236}">
                <a16:creationId xmlns:a16="http://schemas.microsoft.com/office/drawing/2014/main" id="{9314194D-BE00-1A17-809E-8AEAD012A064}"/>
              </a:ext>
            </a:extLst>
          </p:cNvPr>
          <p:cNvSpPr txBox="1"/>
          <p:nvPr/>
        </p:nvSpPr>
        <p:spPr>
          <a:xfrm>
            <a:off x="2066884" y="1178637"/>
            <a:ext cx="819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002557"/>
                </a:solidFill>
              </a:rPr>
              <a:t>100</a:t>
            </a:r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3B4E9581-BFBD-9304-8A10-045BEE3813E0}"/>
              </a:ext>
            </a:extLst>
          </p:cNvPr>
          <p:cNvSpPr txBox="1"/>
          <p:nvPr/>
        </p:nvSpPr>
        <p:spPr>
          <a:xfrm>
            <a:off x="2066884" y="1483153"/>
            <a:ext cx="819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002557"/>
                </a:solidFill>
              </a:rPr>
              <a:t>90</a:t>
            </a:r>
          </a:p>
        </p:txBody>
      </p:sp>
      <p:sp>
        <p:nvSpPr>
          <p:cNvPr id="615" name="TextBox 614">
            <a:extLst>
              <a:ext uri="{FF2B5EF4-FFF2-40B4-BE49-F238E27FC236}">
                <a16:creationId xmlns:a16="http://schemas.microsoft.com/office/drawing/2014/main" id="{CA2EC07F-6B24-5228-DE8E-2CEB31C60B08}"/>
              </a:ext>
            </a:extLst>
          </p:cNvPr>
          <p:cNvSpPr txBox="1"/>
          <p:nvPr/>
        </p:nvSpPr>
        <p:spPr>
          <a:xfrm>
            <a:off x="2066884" y="1787669"/>
            <a:ext cx="819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002557"/>
                </a:solidFill>
              </a:rPr>
              <a:t>80</a:t>
            </a:r>
          </a:p>
        </p:txBody>
      </p:sp>
      <p:sp>
        <p:nvSpPr>
          <p:cNvPr id="616" name="TextBox 615">
            <a:extLst>
              <a:ext uri="{FF2B5EF4-FFF2-40B4-BE49-F238E27FC236}">
                <a16:creationId xmlns:a16="http://schemas.microsoft.com/office/drawing/2014/main" id="{D37CF412-817F-6FD2-2CBF-EEC49E5211A1}"/>
              </a:ext>
            </a:extLst>
          </p:cNvPr>
          <p:cNvSpPr txBox="1"/>
          <p:nvPr/>
        </p:nvSpPr>
        <p:spPr>
          <a:xfrm>
            <a:off x="2066884" y="2092185"/>
            <a:ext cx="819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002557"/>
                </a:solidFill>
              </a:rPr>
              <a:t>70</a:t>
            </a:r>
          </a:p>
        </p:txBody>
      </p:sp>
      <p:sp>
        <p:nvSpPr>
          <p:cNvPr id="617" name="TextBox 616">
            <a:extLst>
              <a:ext uri="{FF2B5EF4-FFF2-40B4-BE49-F238E27FC236}">
                <a16:creationId xmlns:a16="http://schemas.microsoft.com/office/drawing/2014/main" id="{DDDC6E2C-EF1F-1A7E-BCFD-088A2208A024}"/>
              </a:ext>
            </a:extLst>
          </p:cNvPr>
          <p:cNvSpPr txBox="1"/>
          <p:nvPr/>
        </p:nvSpPr>
        <p:spPr>
          <a:xfrm>
            <a:off x="2066884" y="2396701"/>
            <a:ext cx="819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002557"/>
                </a:solidFill>
              </a:rPr>
              <a:t>60</a:t>
            </a:r>
          </a:p>
        </p:txBody>
      </p:sp>
      <p:sp>
        <p:nvSpPr>
          <p:cNvPr id="618" name="TextBox 617">
            <a:extLst>
              <a:ext uri="{FF2B5EF4-FFF2-40B4-BE49-F238E27FC236}">
                <a16:creationId xmlns:a16="http://schemas.microsoft.com/office/drawing/2014/main" id="{BF27C7D7-AD1E-4242-6786-89050C2C4B35}"/>
              </a:ext>
            </a:extLst>
          </p:cNvPr>
          <p:cNvSpPr txBox="1"/>
          <p:nvPr/>
        </p:nvSpPr>
        <p:spPr>
          <a:xfrm>
            <a:off x="2066884" y="2701217"/>
            <a:ext cx="819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002557"/>
                </a:solidFill>
              </a:rPr>
              <a:t>50</a:t>
            </a:r>
          </a:p>
        </p:txBody>
      </p:sp>
      <p:sp>
        <p:nvSpPr>
          <p:cNvPr id="619" name="TextBox 618">
            <a:extLst>
              <a:ext uri="{FF2B5EF4-FFF2-40B4-BE49-F238E27FC236}">
                <a16:creationId xmlns:a16="http://schemas.microsoft.com/office/drawing/2014/main" id="{0C64A329-DF34-54EA-F7F6-ED1C18F5055D}"/>
              </a:ext>
            </a:extLst>
          </p:cNvPr>
          <p:cNvSpPr txBox="1"/>
          <p:nvPr/>
        </p:nvSpPr>
        <p:spPr>
          <a:xfrm>
            <a:off x="2066884" y="3005733"/>
            <a:ext cx="819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002557"/>
                </a:solidFill>
              </a:rPr>
              <a:t>40</a:t>
            </a: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32C4546F-83A5-6F8B-8AAA-9BE52A7367E4}"/>
              </a:ext>
            </a:extLst>
          </p:cNvPr>
          <p:cNvSpPr txBox="1"/>
          <p:nvPr/>
        </p:nvSpPr>
        <p:spPr>
          <a:xfrm>
            <a:off x="2066884" y="3310249"/>
            <a:ext cx="819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002557"/>
                </a:solidFill>
              </a:rPr>
              <a:t>30</a:t>
            </a:r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8A0BB76F-A570-CBFB-3E49-92E7EFD4A084}"/>
              </a:ext>
            </a:extLst>
          </p:cNvPr>
          <p:cNvSpPr txBox="1"/>
          <p:nvPr/>
        </p:nvSpPr>
        <p:spPr>
          <a:xfrm>
            <a:off x="2066884" y="3614765"/>
            <a:ext cx="819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002557"/>
                </a:solidFill>
              </a:rPr>
              <a:t>20</a:t>
            </a:r>
          </a:p>
        </p:txBody>
      </p:sp>
      <p:sp>
        <p:nvSpPr>
          <p:cNvPr id="622" name="TextBox 621">
            <a:extLst>
              <a:ext uri="{FF2B5EF4-FFF2-40B4-BE49-F238E27FC236}">
                <a16:creationId xmlns:a16="http://schemas.microsoft.com/office/drawing/2014/main" id="{51800108-19C3-B8E8-B930-AF28D5149B65}"/>
              </a:ext>
            </a:extLst>
          </p:cNvPr>
          <p:cNvSpPr txBox="1"/>
          <p:nvPr/>
        </p:nvSpPr>
        <p:spPr>
          <a:xfrm>
            <a:off x="2066884" y="3919281"/>
            <a:ext cx="819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002557"/>
                </a:solidFill>
              </a:rPr>
              <a:t>10</a:t>
            </a:r>
          </a:p>
        </p:txBody>
      </p:sp>
      <p:sp>
        <p:nvSpPr>
          <p:cNvPr id="623" name="TextBox 622">
            <a:extLst>
              <a:ext uri="{FF2B5EF4-FFF2-40B4-BE49-F238E27FC236}">
                <a16:creationId xmlns:a16="http://schemas.microsoft.com/office/drawing/2014/main" id="{8B05301C-A25A-C286-0F8B-1DF5B208381D}"/>
              </a:ext>
            </a:extLst>
          </p:cNvPr>
          <p:cNvSpPr txBox="1"/>
          <p:nvPr/>
        </p:nvSpPr>
        <p:spPr>
          <a:xfrm>
            <a:off x="2066884" y="4223793"/>
            <a:ext cx="819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rgbClr val="002557"/>
                </a:solidFill>
              </a:rPr>
              <a:t>0</a:t>
            </a:r>
          </a:p>
        </p:txBody>
      </p:sp>
      <p:sp>
        <p:nvSpPr>
          <p:cNvPr id="624" name="TextBox 623">
            <a:extLst>
              <a:ext uri="{FF2B5EF4-FFF2-40B4-BE49-F238E27FC236}">
                <a16:creationId xmlns:a16="http://schemas.microsoft.com/office/drawing/2014/main" id="{BFD7A5BC-44CA-0BB3-215E-858ACD520DD6}"/>
              </a:ext>
            </a:extLst>
          </p:cNvPr>
          <p:cNvSpPr txBox="1"/>
          <p:nvPr/>
        </p:nvSpPr>
        <p:spPr>
          <a:xfrm>
            <a:off x="2951821" y="4536339"/>
            <a:ext cx="504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002557"/>
                </a:solidFill>
              </a:rPr>
              <a:t>0</a:t>
            </a:r>
          </a:p>
        </p:txBody>
      </p:sp>
      <p:sp>
        <p:nvSpPr>
          <p:cNvPr id="625" name="TextBox 624">
            <a:extLst>
              <a:ext uri="{FF2B5EF4-FFF2-40B4-BE49-F238E27FC236}">
                <a16:creationId xmlns:a16="http://schemas.microsoft.com/office/drawing/2014/main" id="{8D31A1E0-C389-9F39-0526-DC2B5DCFF18F}"/>
              </a:ext>
            </a:extLst>
          </p:cNvPr>
          <p:cNvSpPr txBox="1"/>
          <p:nvPr/>
        </p:nvSpPr>
        <p:spPr>
          <a:xfrm>
            <a:off x="3395214" y="4536339"/>
            <a:ext cx="504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002557"/>
                </a:solidFill>
              </a:rPr>
              <a:t>3</a:t>
            </a:r>
          </a:p>
        </p:txBody>
      </p:sp>
      <p:sp>
        <p:nvSpPr>
          <p:cNvPr id="626" name="TextBox 625">
            <a:extLst>
              <a:ext uri="{FF2B5EF4-FFF2-40B4-BE49-F238E27FC236}">
                <a16:creationId xmlns:a16="http://schemas.microsoft.com/office/drawing/2014/main" id="{7AA61945-ACAE-FE10-D2BF-B3404456BF4A}"/>
              </a:ext>
            </a:extLst>
          </p:cNvPr>
          <p:cNvSpPr txBox="1"/>
          <p:nvPr/>
        </p:nvSpPr>
        <p:spPr>
          <a:xfrm>
            <a:off x="3838607" y="4536339"/>
            <a:ext cx="504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002557"/>
                </a:solidFill>
              </a:rPr>
              <a:t>6</a:t>
            </a:r>
          </a:p>
        </p:txBody>
      </p:sp>
      <p:sp>
        <p:nvSpPr>
          <p:cNvPr id="627" name="TextBox 626">
            <a:extLst>
              <a:ext uri="{FF2B5EF4-FFF2-40B4-BE49-F238E27FC236}">
                <a16:creationId xmlns:a16="http://schemas.microsoft.com/office/drawing/2014/main" id="{A8B9267D-9511-F0DD-677F-89C03DAF1B09}"/>
              </a:ext>
            </a:extLst>
          </p:cNvPr>
          <p:cNvSpPr txBox="1"/>
          <p:nvPr/>
        </p:nvSpPr>
        <p:spPr>
          <a:xfrm>
            <a:off x="4282000" y="4536339"/>
            <a:ext cx="504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002557"/>
                </a:solidFill>
              </a:rPr>
              <a:t>9</a:t>
            </a:r>
          </a:p>
        </p:txBody>
      </p:sp>
      <p:sp>
        <p:nvSpPr>
          <p:cNvPr id="628" name="TextBox 627">
            <a:extLst>
              <a:ext uri="{FF2B5EF4-FFF2-40B4-BE49-F238E27FC236}">
                <a16:creationId xmlns:a16="http://schemas.microsoft.com/office/drawing/2014/main" id="{6D5C425F-743E-035F-9B11-172D7383ADA4}"/>
              </a:ext>
            </a:extLst>
          </p:cNvPr>
          <p:cNvSpPr txBox="1"/>
          <p:nvPr/>
        </p:nvSpPr>
        <p:spPr>
          <a:xfrm>
            <a:off x="4725393" y="4536339"/>
            <a:ext cx="504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002557"/>
                </a:solidFill>
              </a:rPr>
              <a:t>12</a:t>
            </a:r>
          </a:p>
        </p:txBody>
      </p:sp>
      <p:sp>
        <p:nvSpPr>
          <p:cNvPr id="629" name="TextBox 628">
            <a:extLst>
              <a:ext uri="{FF2B5EF4-FFF2-40B4-BE49-F238E27FC236}">
                <a16:creationId xmlns:a16="http://schemas.microsoft.com/office/drawing/2014/main" id="{40DD906C-A1F0-20AC-5B17-32E6E3510B32}"/>
              </a:ext>
            </a:extLst>
          </p:cNvPr>
          <p:cNvSpPr txBox="1"/>
          <p:nvPr/>
        </p:nvSpPr>
        <p:spPr>
          <a:xfrm>
            <a:off x="5168786" y="4536339"/>
            <a:ext cx="504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002557"/>
                </a:solidFill>
              </a:rPr>
              <a:t>15</a:t>
            </a:r>
          </a:p>
        </p:txBody>
      </p:sp>
      <p:sp>
        <p:nvSpPr>
          <p:cNvPr id="630" name="TextBox 629">
            <a:extLst>
              <a:ext uri="{FF2B5EF4-FFF2-40B4-BE49-F238E27FC236}">
                <a16:creationId xmlns:a16="http://schemas.microsoft.com/office/drawing/2014/main" id="{80312C24-B54E-382B-F850-0929D771DEE6}"/>
              </a:ext>
            </a:extLst>
          </p:cNvPr>
          <p:cNvSpPr txBox="1"/>
          <p:nvPr/>
        </p:nvSpPr>
        <p:spPr>
          <a:xfrm>
            <a:off x="5612179" y="4536339"/>
            <a:ext cx="504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002557"/>
                </a:solidFill>
              </a:rPr>
              <a:t>18</a:t>
            </a:r>
          </a:p>
        </p:txBody>
      </p:sp>
      <p:sp>
        <p:nvSpPr>
          <p:cNvPr id="631" name="TextBox 630">
            <a:extLst>
              <a:ext uri="{FF2B5EF4-FFF2-40B4-BE49-F238E27FC236}">
                <a16:creationId xmlns:a16="http://schemas.microsoft.com/office/drawing/2014/main" id="{4637CC4F-ADB0-2B30-D45E-A507CE71E72B}"/>
              </a:ext>
            </a:extLst>
          </p:cNvPr>
          <p:cNvSpPr txBox="1"/>
          <p:nvPr/>
        </p:nvSpPr>
        <p:spPr>
          <a:xfrm>
            <a:off x="6055572" y="4536339"/>
            <a:ext cx="504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002557"/>
                </a:solidFill>
              </a:rPr>
              <a:t>21</a:t>
            </a:r>
          </a:p>
        </p:txBody>
      </p:sp>
      <p:sp>
        <p:nvSpPr>
          <p:cNvPr id="632" name="TextBox 631">
            <a:extLst>
              <a:ext uri="{FF2B5EF4-FFF2-40B4-BE49-F238E27FC236}">
                <a16:creationId xmlns:a16="http://schemas.microsoft.com/office/drawing/2014/main" id="{5DB3C31E-B4D4-9B68-EFB4-8525467C8EA0}"/>
              </a:ext>
            </a:extLst>
          </p:cNvPr>
          <p:cNvSpPr txBox="1"/>
          <p:nvPr/>
        </p:nvSpPr>
        <p:spPr>
          <a:xfrm>
            <a:off x="6498965" y="4536339"/>
            <a:ext cx="504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002557"/>
                </a:solidFill>
              </a:rPr>
              <a:t>24</a:t>
            </a:r>
          </a:p>
        </p:txBody>
      </p:sp>
      <p:sp>
        <p:nvSpPr>
          <p:cNvPr id="633" name="TextBox 632">
            <a:extLst>
              <a:ext uri="{FF2B5EF4-FFF2-40B4-BE49-F238E27FC236}">
                <a16:creationId xmlns:a16="http://schemas.microsoft.com/office/drawing/2014/main" id="{6F045558-7249-393D-CB7D-21C20B4351F9}"/>
              </a:ext>
            </a:extLst>
          </p:cNvPr>
          <p:cNvSpPr txBox="1"/>
          <p:nvPr/>
        </p:nvSpPr>
        <p:spPr>
          <a:xfrm>
            <a:off x="6942358" y="4536339"/>
            <a:ext cx="504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002557"/>
                </a:solidFill>
              </a:rPr>
              <a:t>27</a:t>
            </a:r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99CD94D5-8CA8-D9D8-DFAE-C02140A5D26F}"/>
              </a:ext>
            </a:extLst>
          </p:cNvPr>
          <p:cNvSpPr txBox="1"/>
          <p:nvPr/>
        </p:nvSpPr>
        <p:spPr>
          <a:xfrm>
            <a:off x="7385751" y="4536339"/>
            <a:ext cx="504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002557"/>
                </a:solidFill>
              </a:rPr>
              <a:t>30</a:t>
            </a:r>
          </a:p>
        </p:txBody>
      </p:sp>
      <p:sp>
        <p:nvSpPr>
          <p:cNvPr id="635" name="TextBox 634">
            <a:extLst>
              <a:ext uri="{FF2B5EF4-FFF2-40B4-BE49-F238E27FC236}">
                <a16:creationId xmlns:a16="http://schemas.microsoft.com/office/drawing/2014/main" id="{C1E06D78-0245-C028-B49B-226CADC499BF}"/>
              </a:ext>
            </a:extLst>
          </p:cNvPr>
          <p:cNvSpPr txBox="1"/>
          <p:nvPr/>
        </p:nvSpPr>
        <p:spPr>
          <a:xfrm>
            <a:off x="7829144" y="4536339"/>
            <a:ext cx="504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002557"/>
                </a:solidFill>
              </a:rPr>
              <a:t>33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8F4369EC-C953-CF33-D4FB-25EC2A6A2FD2}"/>
              </a:ext>
            </a:extLst>
          </p:cNvPr>
          <p:cNvSpPr txBox="1"/>
          <p:nvPr/>
        </p:nvSpPr>
        <p:spPr>
          <a:xfrm>
            <a:off x="8272537" y="4536339"/>
            <a:ext cx="504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002557"/>
                </a:solidFill>
              </a:rPr>
              <a:t>36</a:t>
            </a:r>
          </a:p>
        </p:txBody>
      </p:sp>
      <p:sp>
        <p:nvSpPr>
          <p:cNvPr id="637" name="TextBox 636">
            <a:extLst>
              <a:ext uri="{FF2B5EF4-FFF2-40B4-BE49-F238E27FC236}">
                <a16:creationId xmlns:a16="http://schemas.microsoft.com/office/drawing/2014/main" id="{64F4A813-9A40-56ED-AFAE-ED078DF17E2C}"/>
              </a:ext>
            </a:extLst>
          </p:cNvPr>
          <p:cNvSpPr txBox="1"/>
          <p:nvPr/>
        </p:nvSpPr>
        <p:spPr>
          <a:xfrm>
            <a:off x="8715930" y="4536339"/>
            <a:ext cx="504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002557"/>
                </a:solidFill>
              </a:rPr>
              <a:t>39</a:t>
            </a:r>
          </a:p>
        </p:txBody>
      </p:sp>
      <p:sp>
        <p:nvSpPr>
          <p:cNvPr id="638" name="TextBox 637">
            <a:extLst>
              <a:ext uri="{FF2B5EF4-FFF2-40B4-BE49-F238E27FC236}">
                <a16:creationId xmlns:a16="http://schemas.microsoft.com/office/drawing/2014/main" id="{C2AAF243-E78D-42A0-C962-D59EA6AE34A4}"/>
              </a:ext>
            </a:extLst>
          </p:cNvPr>
          <p:cNvSpPr txBox="1"/>
          <p:nvPr/>
        </p:nvSpPr>
        <p:spPr>
          <a:xfrm>
            <a:off x="9159323" y="4536339"/>
            <a:ext cx="504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002557"/>
                </a:solidFill>
              </a:rPr>
              <a:t>42</a:t>
            </a:r>
          </a:p>
        </p:txBody>
      </p:sp>
      <p:sp>
        <p:nvSpPr>
          <p:cNvPr id="639" name="TextBox 638">
            <a:extLst>
              <a:ext uri="{FF2B5EF4-FFF2-40B4-BE49-F238E27FC236}">
                <a16:creationId xmlns:a16="http://schemas.microsoft.com/office/drawing/2014/main" id="{69A9B601-D75F-C821-814D-0B230BAFBA64}"/>
              </a:ext>
            </a:extLst>
          </p:cNvPr>
          <p:cNvSpPr txBox="1"/>
          <p:nvPr/>
        </p:nvSpPr>
        <p:spPr>
          <a:xfrm>
            <a:off x="9602716" y="4536339"/>
            <a:ext cx="504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002557"/>
                </a:solidFill>
              </a:rPr>
              <a:t>45</a:t>
            </a:r>
          </a:p>
        </p:txBody>
      </p:sp>
      <p:sp>
        <p:nvSpPr>
          <p:cNvPr id="640" name="TextBox 639">
            <a:extLst>
              <a:ext uri="{FF2B5EF4-FFF2-40B4-BE49-F238E27FC236}">
                <a16:creationId xmlns:a16="http://schemas.microsoft.com/office/drawing/2014/main" id="{4C812428-A234-E320-25BB-5A01BA958AD2}"/>
              </a:ext>
            </a:extLst>
          </p:cNvPr>
          <p:cNvSpPr txBox="1"/>
          <p:nvPr/>
        </p:nvSpPr>
        <p:spPr>
          <a:xfrm>
            <a:off x="10046109" y="4536339"/>
            <a:ext cx="504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002557"/>
                </a:solidFill>
              </a:rPr>
              <a:t>48</a:t>
            </a:r>
          </a:p>
        </p:txBody>
      </p:sp>
      <p:sp>
        <p:nvSpPr>
          <p:cNvPr id="641" name="TextBox 640">
            <a:extLst>
              <a:ext uri="{FF2B5EF4-FFF2-40B4-BE49-F238E27FC236}">
                <a16:creationId xmlns:a16="http://schemas.microsoft.com/office/drawing/2014/main" id="{E5FFEA55-993F-ADA2-DDFE-720044F00D42}"/>
              </a:ext>
            </a:extLst>
          </p:cNvPr>
          <p:cNvSpPr txBox="1"/>
          <p:nvPr/>
        </p:nvSpPr>
        <p:spPr>
          <a:xfrm>
            <a:off x="10489502" y="4536339"/>
            <a:ext cx="504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002557"/>
                </a:solidFill>
              </a:rPr>
              <a:t>51</a:t>
            </a:r>
          </a:p>
        </p:txBody>
      </p:sp>
      <p:sp>
        <p:nvSpPr>
          <p:cNvPr id="642" name="TextBox 641">
            <a:extLst>
              <a:ext uri="{FF2B5EF4-FFF2-40B4-BE49-F238E27FC236}">
                <a16:creationId xmlns:a16="http://schemas.microsoft.com/office/drawing/2014/main" id="{FF3B354B-9C62-6B56-8E5C-BFF1BC9AF08C}"/>
              </a:ext>
            </a:extLst>
          </p:cNvPr>
          <p:cNvSpPr txBox="1"/>
          <p:nvPr/>
        </p:nvSpPr>
        <p:spPr>
          <a:xfrm>
            <a:off x="10932887" y="4536339"/>
            <a:ext cx="504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002557"/>
                </a:solidFill>
              </a:rPr>
              <a:t>54</a:t>
            </a:r>
          </a:p>
        </p:txBody>
      </p:sp>
      <p:sp>
        <p:nvSpPr>
          <p:cNvPr id="643" name="TextBox 642">
            <a:extLst>
              <a:ext uri="{FF2B5EF4-FFF2-40B4-BE49-F238E27FC236}">
                <a16:creationId xmlns:a16="http://schemas.microsoft.com/office/drawing/2014/main" id="{9C38242C-9C8B-E5B9-052B-B8FEBD448F42}"/>
              </a:ext>
            </a:extLst>
          </p:cNvPr>
          <p:cNvSpPr txBox="1"/>
          <p:nvPr/>
        </p:nvSpPr>
        <p:spPr>
          <a:xfrm>
            <a:off x="2484203" y="4837997"/>
            <a:ext cx="9433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002557"/>
                </a:solidFill>
              </a:rPr>
              <a:t>Time from first dose (months)</a:t>
            </a:r>
          </a:p>
        </p:txBody>
      </p:sp>
      <p:sp>
        <p:nvSpPr>
          <p:cNvPr id="644" name="TextBox 643">
            <a:extLst>
              <a:ext uri="{FF2B5EF4-FFF2-40B4-BE49-F238E27FC236}">
                <a16:creationId xmlns:a16="http://schemas.microsoft.com/office/drawing/2014/main" id="{1ABA0347-7D96-2EED-6A95-42249B90476A}"/>
              </a:ext>
            </a:extLst>
          </p:cNvPr>
          <p:cNvSpPr txBox="1"/>
          <p:nvPr/>
        </p:nvSpPr>
        <p:spPr>
          <a:xfrm rot="16200000">
            <a:off x="534608" y="2694984"/>
            <a:ext cx="3527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002557"/>
                </a:solidFill>
              </a:rPr>
              <a:t>Overall survival (%)</a:t>
            </a:r>
          </a:p>
        </p:txBody>
      </p:sp>
      <p:sp>
        <p:nvSpPr>
          <p:cNvPr id="645" name="TextBox 644">
            <a:extLst>
              <a:ext uri="{FF2B5EF4-FFF2-40B4-BE49-F238E27FC236}">
                <a16:creationId xmlns:a16="http://schemas.microsoft.com/office/drawing/2014/main" id="{DA070D6E-3A5B-2F93-F7A8-2A39E427283F}"/>
              </a:ext>
            </a:extLst>
          </p:cNvPr>
          <p:cNvSpPr txBox="1"/>
          <p:nvPr/>
        </p:nvSpPr>
        <p:spPr>
          <a:xfrm>
            <a:off x="2850789" y="5133500"/>
            <a:ext cx="71414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rgbClr val="002557"/>
                </a:solidFill>
              </a:rPr>
              <a:t>176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125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51</a:t>
            </a:r>
          </a:p>
        </p:txBody>
      </p:sp>
      <p:sp>
        <p:nvSpPr>
          <p:cNvPr id="646" name="TextBox 645">
            <a:extLst>
              <a:ext uri="{FF2B5EF4-FFF2-40B4-BE49-F238E27FC236}">
                <a16:creationId xmlns:a16="http://schemas.microsoft.com/office/drawing/2014/main" id="{B77C6E2F-451E-A814-D7F9-46667E06E04F}"/>
              </a:ext>
            </a:extLst>
          </p:cNvPr>
          <p:cNvSpPr txBox="1"/>
          <p:nvPr/>
        </p:nvSpPr>
        <p:spPr>
          <a:xfrm>
            <a:off x="3294125" y="5133500"/>
            <a:ext cx="71414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rgbClr val="002557"/>
                </a:solidFill>
              </a:rPr>
              <a:t>158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113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15</a:t>
            </a:r>
          </a:p>
        </p:txBody>
      </p:sp>
      <p:sp>
        <p:nvSpPr>
          <p:cNvPr id="647" name="TextBox 646">
            <a:extLst>
              <a:ext uri="{FF2B5EF4-FFF2-40B4-BE49-F238E27FC236}">
                <a16:creationId xmlns:a16="http://schemas.microsoft.com/office/drawing/2014/main" id="{336A22A8-13DD-4136-C02E-3D360B98B4A4}"/>
              </a:ext>
            </a:extLst>
          </p:cNvPr>
          <p:cNvSpPr txBox="1"/>
          <p:nvPr/>
        </p:nvSpPr>
        <p:spPr>
          <a:xfrm>
            <a:off x="3737461" y="5133500"/>
            <a:ext cx="71414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rgbClr val="002557"/>
                </a:solidFill>
              </a:rPr>
              <a:t>137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99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38</a:t>
            </a:r>
          </a:p>
        </p:txBody>
      </p:sp>
      <p:sp>
        <p:nvSpPr>
          <p:cNvPr id="648" name="TextBox 647">
            <a:extLst>
              <a:ext uri="{FF2B5EF4-FFF2-40B4-BE49-F238E27FC236}">
                <a16:creationId xmlns:a16="http://schemas.microsoft.com/office/drawing/2014/main" id="{C8579194-336C-D64F-295C-81F49C3968E2}"/>
              </a:ext>
            </a:extLst>
          </p:cNvPr>
          <p:cNvSpPr txBox="1"/>
          <p:nvPr/>
        </p:nvSpPr>
        <p:spPr>
          <a:xfrm>
            <a:off x="4180797" y="5133500"/>
            <a:ext cx="71414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rgbClr val="002557"/>
                </a:solidFill>
              </a:rPr>
              <a:t>88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64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24</a:t>
            </a:r>
          </a:p>
        </p:txBody>
      </p:sp>
      <p:sp>
        <p:nvSpPr>
          <p:cNvPr id="649" name="TextBox 648">
            <a:extLst>
              <a:ext uri="{FF2B5EF4-FFF2-40B4-BE49-F238E27FC236}">
                <a16:creationId xmlns:a16="http://schemas.microsoft.com/office/drawing/2014/main" id="{8550E632-4596-F672-D1B9-386DA6ED372D}"/>
              </a:ext>
            </a:extLst>
          </p:cNvPr>
          <p:cNvSpPr txBox="1"/>
          <p:nvPr/>
        </p:nvSpPr>
        <p:spPr>
          <a:xfrm>
            <a:off x="4624133" y="5133500"/>
            <a:ext cx="71414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rgbClr val="002557"/>
                </a:solidFill>
              </a:rPr>
              <a:t>51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38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13</a:t>
            </a:r>
          </a:p>
        </p:txBody>
      </p:sp>
      <p:sp>
        <p:nvSpPr>
          <p:cNvPr id="650" name="TextBox 649">
            <a:extLst>
              <a:ext uri="{FF2B5EF4-FFF2-40B4-BE49-F238E27FC236}">
                <a16:creationId xmlns:a16="http://schemas.microsoft.com/office/drawing/2014/main" id="{7492D853-2C02-71DF-29CD-1F40474A56CD}"/>
              </a:ext>
            </a:extLst>
          </p:cNvPr>
          <p:cNvSpPr txBox="1"/>
          <p:nvPr/>
        </p:nvSpPr>
        <p:spPr>
          <a:xfrm>
            <a:off x="5067469" y="5133500"/>
            <a:ext cx="71414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rgbClr val="002557"/>
                </a:solidFill>
              </a:rPr>
              <a:t>32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23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9</a:t>
            </a:r>
          </a:p>
        </p:txBody>
      </p:sp>
      <p:sp>
        <p:nvSpPr>
          <p:cNvPr id="651" name="TextBox 650">
            <a:extLst>
              <a:ext uri="{FF2B5EF4-FFF2-40B4-BE49-F238E27FC236}">
                <a16:creationId xmlns:a16="http://schemas.microsoft.com/office/drawing/2014/main" id="{2612140C-BD8F-367B-E082-232CEC94C89B}"/>
              </a:ext>
            </a:extLst>
          </p:cNvPr>
          <p:cNvSpPr txBox="1"/>
          <p:nvPr/>
        </p:nvSpPr>
        <p:spPr>
          <a:xfrm>
            <a:off x="5510805" y="5133500"/>
            <a:ext cx="71414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rgbClr val="002557"/>
                </a:solidFill>
              </a:rPr>
              <a:t>21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17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4</a:t>
            </a:r>
          </a:p>
        </p:txBody>
      </p:sp>
      <p:sp>
        <p:nvSpPr>
          <p:cNvPr id="652" name="TextBox 651">
            <a:extLst>
              <a:ext uri="{FF2B5EF4-FFF2-40B4-BE49-F238E27FC236}">
                <a16:creationId xmlns:a16="http://schemas.microsoft.com/office/drawing/2014/main" id="{6A82B15A-4EF3-C047-D33A-D473D6A72886}"/>
              </a:ext>
            </a:extLst>
          </p:cNvPr>
          <p:cNvSpPr txBox="1"/>
          <p:nvPr/>
        </p:nvSpPr>
        <p:spPr>
          <a:xfrm>
            <a:off x="5954141" y="5133500"/>
            <a:ext cx="71414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rgbClr val="002557"/>
                </a:solidFill>
              </a:rPr>
              <a:t>14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14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0</a:t>
            </a: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ECFC9CA4-8F1F-5018-CD76-49C5164EB2FD}"/>
              </a:ext>
            </a:extLst>
          </p:cNvPr>
          <p:cNvSpPr txBox="1"/>
          <p:nvPr/>
        </p:nvSpPr>
        <p:spPr>
          <a:xfrm>
            <a:off x="6397477" y="5133500"/>
            <a:ext cx="71414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rgbClr val="002557"/>
                </a:solidFill>
              </a:rPr>
              <a:t>13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13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0</a:t>
            </a: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CCF98C05-8DBB-317A-5F9D-2BE5123F1982}"/>
              </a:ext>
            </a:extLst>
          </p:cNvPr>
          <p:cNvSpPr txBox="1"/>
          <p:nvPr/>
        </p:nvSpPr>
        <p:spPr>
          <a:xfrm>
            <a:off x="6840813" y="5133500"/>
            <a:ext cx="71414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rgbClr val="002557"/>
                </a:solidFill>
              </a:rPr>
              <a:t>12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12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0</a:t>
            </a:r>
          </a:p>
        </p:txBody>
      </p:sp>
      <p:sp>
        <p:nvSpPr>
          <p:cNvPr id="655" name="TextBox 654">
            <a:extLst>
              <a:ext uri="{FF2B5EF4-FFF2-40B4-BE49-F238E27FC236}">
                <a16:creationId xmlns:a16="http://schemas.microsoft.com/office/drawing/2014/main" id="{3134C112-3FDE-2FED-28C8-6755F6B35A73}"/>
              </a:ext>
            </a:extLst>
          </p:cNvPr>
          <p:cNvSpPr txBox="1"/>
          <p:nvPr/>
        </p:nvSpPr>
        <p:spPr>
          <a:xfrm>
            <a:off x="7284149" y="5133500"/>
            <a:ext cx="71414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rgbClr val="002557"/>
                </a:solidFill>
              </a:rPr>
              <a:t>12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12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0</a:t>
            </a: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21A16FCA-3646-0193-A3A6-493E34225FEA}"/>
              </a:ext>
            </a:extLst>
          </p:cNvPr>
          <p:cNvSpPr txBox="1"/>
          <p:nvPr/>
        </p:nvSpPr>
        <p:spPr>
          <a:xfrm>
            <a:off x="7727485" y="5133500"/>
            <a:ext cx="71414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rgbClr val="002557"/>
                </a:solidFill>
              </a:rPr>
              <a:t>10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10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0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CE693C07-882D-F94A-B70C-52F56E801BB6}"/>
              </a:ext>
            </a:extLst>
          </p:cNvPr>
          <p:cNvSpPr txBox="1"/>
          <p:nvPr/>
        </p:nvSpPr>
        <p:spPr>
          <a:xfrm>
            <a:off x="8170821" y="5133500"/>
            <a:ext cx="71414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rgbClr val="002557"/>
                </a:solidFill>
              </a:rPr>
              <a:t>10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10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0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4C4E65EB-6F71-CB1F-6D3D-D67F67B81F8E}"/>
              </a:ext>
            </a:extLst>
          </p:cNvPr>
          <p:cNvSpPr txBox="1"/>
          <p:nvPr/>
        </p:nvSpPr>
        <p:spPr>
          <a:xfrm>
            <a:off x="8614157" y="5133500"/>
            <a:ext cx="71414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rgbClr val="002557"/>
                </a:solidFill>
              </a:rPr>
              <a:t>9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9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0</a:t>
            </a:r>
          </a:p>
        </p:txBody>
      </p:sp>
      <p:sp>
        <p:nvSpPr>
          <p:cNvPr id="659" name="TextBox 658">
            <a:extLst>
              <a:ext uri="{FF2B5EF4-FFF2-40B4-BE49-F238E27FC236}">
                <a16:creationId xmlns:a16="http://schemas.microsoft.com/office/drawing/2014/main" id="{45E6094B-D636-DF83-5DF2-C443D984BBE9}"/>
              </a:ext>
            </a:extLst>
          </p:cNvPr>
          <p:cNvSpPr txBox="1"/>
          <p:nvPr/>
        </p:nvSpPr>
        <p:spPr>
          <a:xfrm>
            <a:off x="9057493" y="5133500"/>
            <a:ext cx="71414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rgbClr val="002557"/>
                </a:solidFill>
              </a:rPr>
              <a:t>7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7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0</a:t>
            </a: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8FF7D67C-E825-024C-AE2C-795F455DA5B2}"/>
              </a:ext>
            </a:extLst>
          </p:cNvPr>
          <p:cNvSpPr txBox="1"/>
          <p:nvPr/>
        </p:nvSpPr>
        <p:spPr>
          <a:xfrm>
            <a:off x="9500829" y="5133500"/>
            <a:ext cx="71414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rgbClr val="002557"/>
                </a:solidFill>
              </a:rPr>
              <a:t>5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5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0</a:t>
            </a:r>
          </a:p>
        </p:txBody>
      </p:sp>
      <p:sp>
        <p:nvSpPr>
          <p:cNvPr id="661" name="TextBox 660">
            <a:extLst>
              <a:ext uri="{FF2B5EF4-FFF2-40B4-BE49-F238E27FC236}">
                <a16:creationId xmlns:a16="http://schemas.microsoft.com/office/drawing/2014/main" id="{456BA38F-43CA-E99A-1474-10A178B86280}"/>
              </a:ext>
            </a:extLst>
          </p:cNvPr>
          <p:cNvSpPr txBox="1"/>
          <p:nvPr/>
        </p:nvSpPr>
        <p:spPr>
          <a:xfrm>
            <a:off x="9944165" y="5133500"/>
            <a:ext cx="71414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rgbClr val="002557"/>
                </a:solidFill>
              </a:rPr>
              <a:t>5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5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0</a:t>
            </a:r>
          </a:p>
        </p:txBody>
      </p:sp>
      <p:sp>
        <p:nvSpPr>
          <p:cNvPr id="662" name="TextBox 661">
            <a:extLst>
              <a:ext uri="{FF2B5EF4-FFF2-40B4-BE49-F238E27FC236}">
                <a16:creationId xmlns:a16="http://schemas.microsoft.com/office/drawing/2014/main" id="{C799A862-DD03-ECEC-12A4-204C1C92EA37}"/>
              </a:ext>
            </a:extLst>
          </p:cNvPr>
          <p:cNvSpPr txBox="1"/>
          <p:nvPr/>
        </p:nvSpPr>
        <p:spPr>
          <a:xfrm>
            <a:off x="10387501" y="5133500"/>
            <a:ext cx="71414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rgbClr val="002557"/>
                </a:solidFill>
              </a:rPr>
              <a:t>3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3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0</a:t>
            </a:r>
          </a:p>
        </p:txBody>
      </p:sp>
      <p:sp>
        <p:nvSpPr>
          <p:cNvPr id="663" name="TextBox 662">
            <a:extLst>
              <a:ext uri="{FF2B5EF4-FFF2-40B4-BE49-F238E27FC236}">
                <a16:creationId xmlns:a16="http://schemas.microsoft.com/office/drawing/2014/main" id="{73DC5FD5-B9F9-ABF4-CA7F-D701C2845B79}"/>
              </a:ext>
            </a:extLst>
          </p:cNvPr>
          <p:cNvSpPr txBox="1"/>
          <p:nvPr/>
        </p:nvSpPr>
        <p:spPr>
          <a:xfrm>
            <a:off x="10830834" y="5133500"/>
            <a:ext cx="71414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rgbClr val="002557"/>
                </a:solidFill>
              </a:rPr>
              <a:t>0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0</a:t>
            </a:r>
          </a:p>
          <a:p>
            <a:pPr algn="ctr"/>
            <a:r>
              <a:rPr lang="en-US" sz="1050">
                <a:solidFill>
                  <a:srgbClr val="002557"/>
                </a:solidFill>
              </a:rPr>
              <a:t>0</a:t>
            </a:r>
          </a:p>
        </p:txBody>
      </p:sp>
      <p:sp>
        <p:nvSpPr>
          <p:cNvPr id="664" name="TextBox 663">
            <a:extLst>
              <a:ext uri="{FF2B5EF4-FFF2-40B4-BE49-F238E27FC236}">
                <a16:creationId xmlns:a16="http://schemas.microsoft.com/office/drawing/2014/main" id="{CF814E5C-4299-918D-2FC0-A7909D760652}"/>
              </a:ext>
            </a:extLst>
          </p:cNvPr>
          <p:cNvSpPr txBox="1"/>
          <p:nvPr/>
        </p:nvSpPr>
        <p:spPr>
          <a:xfrm>
            <a:off x="359232" y="5133500"/>
            <a:ext cx="265493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b="1">
                <a:solidFill>
                  <a:schemeClr val="accent2">
                    <a:lumMod val="75000"/>
                  </a:schemeClr>
                </a:solidFill>
              </a:rPr>
              <a:t>Total</a:t>
            </a:r>
          </a:p>
          <a:p>
            <a:pPr algn="r"/>
            <a:r>
              <a:rPr lang="en-US" sz="1050" b="1">
                <a:solidFill>
                  <a:srgbClr val="002557"/>
                </a:solidFill>
              </a:rPr>
              <a:t>Platinum-based chemotherapy only</a:t>
            </a:r>
          </a:p>
          <a:p>
            <a:pPr algn="r"/>
            <a:r>
              <a:rPr lang="en-US" sz="1050" b="1">
                <a:solidFill>
                  <a:srgbClr val="008764"/>
                </a:solidFill>
              </a:rPr>
              <a:t>Prior </a:t>
            </a:r>
            <a:r>
              <a:rPr lang="en-US" sz="1050" b="1" err="1">
                <a:solidFill>
                  <a:srgbClr val="008764"/>
                </a:solidFill>
              </a:rPr>
              <a:t>amivantamab</a:t>
            </a:r>
            <a:r>
              <a:rPr lang="en-US" sz="1050" b="1">
                <a:solidFill>
                  <a:srgbClr val="008764"/>
                </a:solidFill>
              </a:rPr>
              <a:t> ± other ex20ins</a:t>
            </a:r>
          </a:p>
        </p:txBody>
      </p:sp>
      <p:sp>
        <p:nvSpPr>
          <p:cNvPr id="670" name="TextBox 669">
            <a:extLst>
              <a:ext uri="{FF2B5EF4-FFF2-40B4-BE49-F238E27FC236}">
                <a16:creationId xmlns:a16="http://schemas.microsoft.com/office/drawing/2014/main" id="{BD69F832-F9A4-AE0F-F2D7-D55FAD5C782C}"/>
              </a:ext>
            </a:extLst>
          </p:cNvPr>
          <p:cNvSpPr txBox="1"/>
          <p:nvPr/>
        </p:nvSpPr>
        <p:spPr>
          <a:xfrm>
            <a:off x="2224120" y="4953249"/>
            <a:ext cx="7906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rgbClr val="002557"/>
                </a:solidFill>
              </a:rPr>
              <a:t>No. at risk</a:t>
            </a:r>
          </a:p>
        </p:txBody>
      </p:sp>
      <p:sp>
        <p:nvSpPr>
          <p:cNvPr id="1897" name="Freeform 23">
            <a:extLst>
              <a:ext uri="{FF2B5EF4-FFF2-40B4-BE49-F238E27FC236}">
                <a16:creationId xmlns:a16="http://schemas.microsoft.com/office/drawing/2014/main" id="{9B217DF3-9DEA-04D4-4F3E-BD05EC589586}"/>
              </a:ext>
            </a:extLst>
          </p:cNvPr>
          <p:cNvSpPr/>
          <p:nvPr/>
        </p:nvSpPr>
        <p:spPr>
          <a:xfrm>
            <a:off x="4083722" y="1298583"/>
            <a:ext cx="5554" cy="3157871"/>
          </a:xfrm>
          <a:custGeom>
            <a:avLst/>
            <a:gdLst>
              <a:gd name="connsiteX0" fmla="*/ 0 w 6223"/>
              <a:gd name="connsiteY0" fmla="*/ 3566060 h 3566060"/>
              <a:gd name="connsiteX1" fmla="*/ 0 w 6223"/>
              <a:gd name="connsiteY1" fmla="*/ 0 h 356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23" h="3566060">
                <a:moveTo>
                  <a:pt x="0" y="3566060"/>
                </a:moveTo>
                <a:lnTo>
                  <a:pt x="0" y="0"/>
                </a:lnTo>
              </a:path>
            </a:pathLst>
          </a:custGeom>
          <a:ln w="12442" cap="flat">
            <a:solidFill>
              <a:srgbClr val="002557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8" name="Freeform 24">
            <a:extLst>
              <a:ext uri="{FF2B5EF4-FFF2-40B4-BE49-F238E27FC236}">
                <a16:creationId xmlns:a16="http://schemas.microsoft.com/office/drawing/2014/main" id="{1C4C590D-EDC4-16CA-BE6B-6AFC6810B6D7}"/>
              </a:ext>
            </a:extLst>
          </p:cNvPr>
          <p:cNvSpPr/>
          <p:nvPr/>
        </p:nvSpPr>
        <p:spPr>
          <a:xfrm>
            <a:off x="4971237" y="1591967"/>
            <a:ext cx="5554" cy="2864487"/>
          </a:xfrm>
          <a:custGeom>
            <a:avLst/>
            <a:gdLst>
              <a:gd name="connsiteX0" fmla="*/ 0 w 6223"/>
              <a:gd name="connsiteY0" fmla="*/ 3234753 h 3234753"/>
              <a:gd name="connsiteX1" fmla="*/ 0 w 6223"/>
              <a:gd name="connsiteY1" fmla="*/ 0 h 323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23" h="3234753">
                <a:moveTo>
                  <a:pt x="0" y="3234753"/>
                </a:moveTo>
                <a:lnTo>
                  <a:pt x="0" y="0"/>
                </a:lnTo>
              </a:path>
            </a:pathLst>
          </a:custGeom>
          <a:ln w="12442" cap="flat">
            <a:solidFill>
              <a:srgbClr val="002557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9" name="Freeform 25">
            <a:extLst>
              <a:ext uri="{FF2B5EF4-FFF2-40B4-BE49-F238E27FC236}">
                <a16:creationId xmlns:a16="http://schemas.microsoft.com/office/drawing/2014/main" id="{A11EE84D-F519-007C-26B9-134796F3563C}"/>
              </a:ext>
            </a:extLst>
          </p:cNvPr>
          <p:cNvSpPr/>
          <p:nvPr/>
        </p:nvSpPr>
        <p:spPr>
          <a:xfrm>
            <a:off x="6746270" y="2365885"/>
            <a:ext cx="5554" cy="2090569"/>
          </a:xfrm>
          <a:custGeom>
            <a:avLst/>
            <a:gdLst>
              <a:gd name="connsiteX0" fmla="*/ 0 w 6223"/>
              <a:gd name="connsiteY0" fmla="*/ 2360798 h 2360797"/>
              <a:gd name="connsiteX1" fmla="*/ 0 w 6223"/>
              <a:gd name="connsiteY1" fmla="*/ 0 h 2360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23" h="2360797">
                <a:moveTo>
                  <a:pt x="0" y="2360798"/>
                </a:moveTo>
                <a:lnTo>
                  <a:pt x="0" y="0"/>
                </a:lnTo>
              </a:path>
            </a:pathLst>
          </a:custGeom>
          <a:ln w="12442" cap="flat">
            <a:solidFill>
              <a:srgbClr val="002557"/>
            </a:solidFill>
            <a:prstDash val="dash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00" name="Group 1899">
            <a:extLst>
              <a:ext uri="{FF2B5EF4-FFF2-40B4-BE49-F238E27FC236}">
                <a16:creationId xmlns:a16="http://schemas.microsoft.com/office/drawing/2014/main" id="{C01ECA06-5F28-44B5-3A1A-47B625672CA3}"/>
              </a:ext>
            </a:extLst>
          </p:cNvPr>
          <p:cNvGrpSpPr/>
          <p:nvPr/>
        </p:nvGrpSpPr>
        <p:grpSpPr>
          <a:xfrm>
            <a:off x="2847975" y="1335463"/>
            <a:ext cx="8505825" cy="3207961"/>
            <a:chOff x="2370157" y="1313942"/>
            <a:chExt cx="9530872" cy="3622625"/>
          </a:xfrm>
        </p:grpSpPr>
        <p:sp>
          <p:nvSpPr>
            <p:cNvPr id="1901" name="Freeform 21">
              <a:extLst>
                <a:ext uri="{FF2B5EF4-FFF2-40B4-BE49-F238E27FC236}">
                  <a16:creationId xmlns:a16="http://schemas.microsoft.com/office/drawing/2014/main" id="{A9E4C43C-025B-5076-D6E6-EEE07B8E7DA0}"/>
                </a:ext>
              </a:extLst>
            </p:cNvPr>
            <p:cNvSpPr/>
            <p:nvPr/>
          </p:nvSpPr>
          <p:spPr>
            <a:xfrm>
              <a:off x="2468484" y="1313942"/>
              <a:ext cx="9432545" cy="3524413"/>
            </a:xfrm>
            <a:custGeom>
              <a:avLst/>
              <a:gdLst>
                <a:gd name="connsiteX0" fmla="*/ 0 w 9432545"/>
                <a:gd name="connsiteY0" fmla="*/ 0 h 3524413"/>
                <a:gd name="connsiteX1" fmla="*/ 0 w 9432545"/>
                <a:gd name="connsiteY1" fmla="*/ 3524414 h 3524413"/>
                <a:gd name="connsiteX2" fmla="*/ 9432545 w 9432545"/>
                <a:gd name="connsiteY2" fmla="*/ 3524414 h 3524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2545" h="3524413">
                  <a:moveTo>
                    <a:pt x="0" y="0"/>
                  </a:moveTo>
                  <a:lnTo>
                    <a:pt x="0" y="3524414"/>
                  </a:lnTo>
                  <a:lnTo>
                    <a:pt x="9432545" y="3524414"/>
                  </a:lnTo>
                </a:path>
              </a:pathLst>
            </a:custGeom>
            <a:noFill/>
            <a:ln w="12442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2" name="Freeform 26">
              <a:extLst>
                <a:ext uri="{FF2B5EF4-FFF2-40B4-BE49-F238E27FC236}">
                  <a16:creationId xmlns:a16="http://schemas.microsoft.com/office/drawing/2014/main" id="{1C587C0C-E728-A708-DDC9-B65C0342ACB9}"/>
                </a:ext>
              </a:extLst>
            </p:cNvPr>
            <p:cNvSpPr/>
            <p:nvPr/>
          </p:nvSpPr>
          <p:spPr>
            <a:xfrm>
              <a:off x="2760353" y="4838356"/>
              <a:ext cx="6223" cy="98211"/>
            </a:xfrm>
            <a:custGeom>
              <a:avLst/>
              <a:gdLst>
                <a:gd name="connsiteX0" fmla="*/ 0 w 6223"/>
                <a:gd name="connsiteY0" fmla="*/ 0 h 98211"/>
                <a:gd name="connsiteX1" fmla="*/ 0 w 6223"/>
                <a:gd name="connsiteY1" fmla="*/ 98211 h 9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23" h="98211">
                  <a:moveTo>
                    <a:pt x="0" y="0"/>
                  </a:moveTo>
                  <a:lnTo>
                    <a:pt x="0" y="98211"/>
                  </a:lnTo>
                </a:path>
              </a:pathLst>
            </a:custGeom>
            <a:ln w="12442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3" name="Freeform 27">
              <a:extLst>
                <a:ext uri="{FF2B5EF4-FFF2-40B4-BE49-F238E27FC236}">
                  <a16:creationId xmlns:a16="http://schemas.microsoft.com/office/drawing/2014/main" id="{F37695A2-540C-490B-B4CD-1A4B3A087ECE}"/>
                </a:ext>
              </a:extLst>
            </p:cNvPr>
            <p:cNvSpPr/>
            <p:nvPr/>
          </p:nvSpPr>
          <p:spPr>
            <a:xfrm>
              <a:off x="2370157" y="4743874"/>
              <a:ext cx="98326" cy="6215"/>
            </a:xfrm>
            <a:custGeom>
              <a:avLst/>
              <a:gdLst>
                <a:gd name="connsiteX0" fmla="*/ 98327 w 98326"/>
                <a:gd name="connsiteY0" fmla="*/ 0 h 6215"/>
                <a:gd name="connsiteX1" fmla="*/ 0 w 98326"/>
                <a:gd name="connsiteY1" fmla="*/ 0 h 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26" h="6215">
                  <a:moveTo>
                    <a:pt x="98327" y="0"/>
                  </a:moveTo>
                  <a:lnTo>
                    <a:pt x="0" y="0"/>
                  </a:lnTo>
                </a:path>
              </a:pathLst>
            </a:custGeom>
            <a:ln w="12442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4" name="Freeform 28">
              <a:extLst>
                <a:ext uri="{FF2B5EF4-FFF2-40B4-BE49-F238E27FC236}">
                  <a16:creationId xmlns:a16="http://schemas.microsoft.com/office/drawing/2014/main" id="{455B6340-46B8-0658-7676-5995493D0DE8}"/>
                </a:ext>
              </a:extLst>
            </p:cNvPr>
            <p:cNvSpPr/>
            <p:nvPr/>
          </p:nvSpPr>
          <p:spPr>
            <a:xfrm>
              <a:off x="2370157" y="4057639"/>
              <a:ext cx="98326" cy="6215"/>
            </a:xfrm>
            <a:custGeom>
              <a:avLst/>
              <a:gdLst>
                <a:gd name="connsiteX0" fmla="*/ 98327 w 98326"/>
                <a:gd name="connsiteY0" fmla="*/ 0 h 6215"/>
                <a:gd name="connsiteX1" fmla="*/ 0 w 98326"/>
                <a:gd name="connsiteY1" fmla="*/ 0 h 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26" h="6215">
                  <a:moveTo>
                    <a:pt x="98327" y="0"/>
                  </a:moveTo>
                  <a:lnTo>
                    <a:pt x="0" y="0"/>
                  </a:lnTo>
                </a:path>
              </a:pathLst>
            </a:custGeom>
            <a:ln w="12442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5" name="Freeform 29">
              <a:extLst>
                <a:ext uri="{FF2B5EF4-FFF2-40B4-BE49-F238E27FC236}">
                  <a16:creationId xmlns:a16="http://schemas.microsoft.com/office/drawing/2014/main" id="{0C668579-B2EE-BB89-96DB-5A7350BA5DA5}"/>
                </a:ext>
              </a:extLst>
            </p:cNvPr>
            <p:cNvSpPr/>
            <p:nvPr/>
          </p:nvSpPr>
          <p:spPr>
            <a:xfrm>
              <a:off x="2370157" y="3372026"/>
              <a:ext cx="98326" cy="6215"/>
            </a:xfrm>
            <a:custGeom>
              <a:avLst/>
              <a:gdLst>
                <a:gd name="connsiteX0" fmla="*/ 98327 w 98326"/>
                <a:gd name="connsiteY0" fmla="*/ 0 h 6215"/>
                <a:gd name="connsiteX1" fmla="*/ 0 w 98326"/>
                <a:gd name="connsiteY1" fmla="*/ 0 h 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26" h="6215">
                  <a:moveTo>
                    <a:pt x="98327" y="0"/>
                  </a:moveTo>
                  <a:lnTo>
                    <a:pt x="0" y="0"/>
                  </a:lnTo>
                </a:path>
              </a:pathLst>
            </a:custGeom>
            <a:ln w="12442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6" name="Freeform 30">
              <a:extLst>
                <a:ext uri="{FF2B5EF4-FFF2-40B4-BE49-F238E27FC236}">
                  <a16:creationId xmlns:a16="http://schemas.microsoft.com/office/drawing/2014/main" id="{272941D0-E235-B681-F7F0-9C7F6C4A43A7}"/>
                </a:ext>
              </a:extLst>
            </p:cNvPr>
            <p:cNvSpPr/>
            <p:nvPr/>
          </p:nvSpPr>
          <p:spPr>
            <a:xfrm>
              <a:off x="2370157" y="2343295"/>
              <a:ext cx="98326" cy="6215"/>
            </a:xfrm>
            <a:custGeom>
              <a:avLst/>
              <a:gdLst>
                <a:gd name="connsiteX0" fmla="*/ 98327 w 98326"/>
                <a:gd name="connsiteY0" fmla="*/ 0 h 6215"/>
                <a:gd name="connsiteX1" fmla="*/ 0 w 98326"/>
                <a:gd name="connsiteY1" fmla="*/ 0 h 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26" h="6215">
                  <a:moveTo>
                    <a:pt x="98327" y="0"/>
                  </a:moveTo>
                  <a:lnTo>
                    <a:pt x="0" y="0"/>
                  </a:lnTo>
                </a:path>
              </a:pathLst>
            </a:custGeom>
            <a:ln w="12442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7" name="Freeform 31">
              <a:extLst>
                <a:ext uri="{FF2B5EF4-FFF2-40B4-BE49-F238E27FC236}">
                  <a16:creationId xmlns:a16="http://schemas.microsoft.com/office/drawing/2014/main" id="{02B90A47-56F4-AEEE-E69E-873C805143CE}"/>
                </a:ext>
              </a:extLst>
            </p:cNvPr>
            <p:cNvSpPr/>
            <p:nvPr/>
          </p:nvSpPr>
          <p:spPr>
            <a:xfrm>
              <a:off x="2370157" y="1657059"/>
              <a:ext cx="98326" cy="6215"/>
            </a:xfrm>
            <a:custGeom>
              <a:avLst/>
              <a:gdLst>
                <a:gd name="connsiteX0" fmla="*/ 98327 w 98326"/>
                <a:gd name="connsiteY0" fmla="*/ 0 h 6215"/>
                <a:gd name="connsiteX1" fmla="*/ 0 w 98326"/>
                <a:gd name="connsiteY1" fmla="*/ 0 h 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26" h="6215">
                  <a:moveTo>
                    <a:pt x="98327" y="0"/>
                  </a:moveTo>
                  <a:lnTo>
                    <a:pt x="0" y="0"/>
                  </a:lnTo>
                </a:path>
              </a:pathLst>
            </a:custGeom>
            <a:ln w="12442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8" name="Freeform 32">
              <a:extLst>
                <a:ext uri="{FF2B5EF4-FFF2-40B4-BE49-F238E27FC236}">
                  <a16:creationId xmlns:a16="http://schemas.microsoft.com/office/drawing/2014/main" id="{DEF6B04B-D78B-4448-8EE5-E8B91BED2123}"/>
                </a:ext>
              </a:extLst>
            </p:cNvPr>
            <p:cNvSpPr/>
            <p:nvPr/>
          </p:nvSpPr>
          <p:spPr>
            <a:xfrm>
              <a:off x="2370157" y="2685790"/>
              <a:ext cx="98326" cy="6215"/>
            </a:xfrm>
            <a:custGeom>
              <a:avLst/>
              <a:gdLst>
                <a:gd name="connsiteX0" fmla="*/ 98327 w 98326"/>
                <a:gd name="connsiteY0" fmla="*/ 0 h 6215"/>
                <a:gd name="connsiteX1" fmla="*/ 0 w 98326"/>
                <a:gd name="connsiteY1" fmla="*/ 0 h 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26" h="6215">
                  <a:moveTo>
                    <a:pt x="98327" y="0"/>
                  </a:moveTo>
                  <a:lnTo>
                    <a:pt x="0" y="0"/>
                  </a:lnTo>
                </a:path>
              </a:pathLst>
            </a:custGeom>
            <a:ln w="12442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9" name="Freeform 33">
              <a:extLst>
                <a:ext uri="{FF2B5EF4-FFF2-40B4-BE49-F238E27FC236}">
                  <a16:creationId xmlns:a16="http://schemas.microsoft.com/office/drawing/2014/main" id="{7CDD7672-4398-169E-06C1-FE48A8DAFC18}"/>
                </a:ext>
              </a:extLst>
            </p:cNvPr>
            <p:cNvSpPr/>
            <p:nvPr/>
          </p:nvSpPr>
          <p:spPr>
            <a:xfrm>
              <a:off x="2370157" y="2000177"/>
              <a:ext cx="98326" cy="6215"/>
            </a:xfrm>
            <a:custGeom>
              <a:avLst/>
              <a:gdLst>
                <a:gd name="connsiteX0" fmla="*/ 98327 w 98326"/>
                <a:gd name="connsiteY0" fmla="*/ 0 h 6215"/>
                <a:gd name="connsiteX1" fmla="*/ 0 w 98326"/>
                <a:gd name="connsiteY1" fmla="*/ 0 h 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26" h="6215">
                  <a:moveTo>
                    <a:pt x="98327" y="0"/>
                  </a:moveTo>
                  <a:lnTo>
                    <a:pt x="0" y="0"/>
                  </a:lnTo>
                </a:path>
              </a:pathLst>
            </a:custGeom>
            <a:ln w="12442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0" name="Freeform 34">
              <a:extLst>
                <a:ext uri="{FF2B5EF4-FFF2-40B4-BE49-F238E27FC236}">
                  <a16:creationId xmlns:a16="http://schemas.microsoft.com/office/drawing/2014/main" id="{E5F495B7-2D5E-9E80-0BDF-8D03E1006721}"/>
                </a:ext>
              </a:extLst>
            </p:cNvPr>
            <p:cNvSpPr/>
            <p:nvPr/>
          </p:nvSpPr>
          <p:spPr>
            <a:xfrm>
              <a:off x="2370157" y="1313942"/>
              <a:ext cx="98326" cy="6215"/>
            </a:xfrm>
            <a:custGeom>
              <a:avLst/>
              <a:gdLst>
                <a:gd name="connsiteX0" fmla="*/ 98327 w 98326"/>
                <a:gd name="connsiteY0" fmla="*/ 0 h 6215"/>
                <a:gd name="connsiteX1" fmla="*/ 0 w 98326"/>
                <a:gd name="connsiteY1" fmla="*/ 0 h 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26" h="6215">
                  <a:moveTo>
                    <a:pt x="98327" y="0"/>
                  </a:moveTo>
                  <a:lnTo>
                    <a:pt x="0" y="0"/>
                  </a:lnTo>
                </a:path>
              </a:pathLst>
            </a:custGeom>
            <a:ln w="12442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1" name="Freeform 35">
              <a:extLst>
                <a:ext uri="{FF2B5EF4-FFF2-40B4-BE49-F238E27FC236}">
                  <a16:creationId xmlns:a16="http://schemas.microsoft.com/office/drawing/2014/main" id="{B47AAAB1-1C13-6023-115F-61F995EABFC4}"/>
                </a:ext>
              </a:extLst>
            </p:cNvPr>
            <p:cNvSpPr/>
            <p:nvPr/>
          </p:nvSpPr>
          <p:spPr>
            <a:xfrm>
              <a:off x="2370157" y="4400757"/>
              <a:ext cx="98326" cy="6215"/>
            </a:xfrm>
            <a:custGeom>
              <a:avLst/>
              <a:gdLst>
                <a:gd name="connsiteX0" fmla="*/ 98327 w 98326"/>
                <a:gd name="connsiteY0" fmla="*/ 0 h 6215"/>
                <a:gd name="connsiteX1" fmla="*/ 0 w 98326"/>
                <a:gd name="connsiteY1" fmla="*/ 0 h 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26" h="6215">
                  <a:moveTo>
                    <a:pt x="98327" y="0"/>
                  </a:moveTo>
                  <a:lnTo>
                    <a:pt x="0" y="0"/>
                  </a:lnTo>
                </a:path>
              </a:pathLst>
            </a:custGeom>
            <a:ln w="12442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2" name="Freeform 36">
              <a:extLst>
                <a:ext uri="{FF2B5EF4-FFF2-40B4-BE49-F238E27FC236}">
                  <a16:creationId xmlns:a16="http://schemas.microsoft.com/office/drawing/2014/main" id="{0D249369-D814-B770-C92B-6AFA7500D8D9}"/>
                </a:ext>
              </a:extLst>
            </p:cNvPr>
            <p:cNvSpPr/>
            <p:nvPr/>
          </p:nvSpPr>
          <p:spPr>
            <a:xfrm>
              <a:off x="2370157" y="3714522"/>
              <a:ext cx="98326" cy="6215"/>
            </a:xfrm>
            <a:custGeom>
              <a:avLst/>
              <a:gdLst>
                <a:gd name="connsiteX0" fmla="*/ 98327 w 98326"/>
                <a:gd name="connsiteY0" fmla="*/ 0 h 6215"/>
                <a:gd name="connsiteX1" fmla="*/ 0 w 98326"/>
                <a:gd name="connsiteY1" fmla="*/ 0 h 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26" h="6215">
                  <a:moveTo>
                    <a:pt x="98327" y="0"/>
                  </a:moveTo>
                  <a:lnTo>
                    <a:pt x="0" y="0"/>
                  </a:lnTo>
                </a:path>
              </a:pathLst>
            </a:custGeom>
            <a:ln w="12442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3" name="Freeform 37">
              <a:extLst>
                <a:ext uri="{FF2B5EF4-FFF2-40B4-BE49-F238E27FC236}">
                  <a16:creationId xmlns:a16="http://schemas.microsoft.com/office/drawing/2014/main" id="{6776619E-D13E-AF9E-0346-B32B8391001E}"/>
                </a:ext>
              </a:extLst>
            </p:cNvPr>
            <p:cNvSpPr/>
            <p:nvPr/>
          </p:nvSpPr>
          <p:spPr>
            <a:xfrm>
              <a:off x="2370157" y="3028908"/>
              <a:ext cx="98326" cy="6215"/>
            </a:xfrm>
            <a:custGeom>
              <a:avLst/>
              <a:gdLst>
                <a:gd name="connsiteX0" fmla="*/ 98327 w 98326"/>
                <a:gd name="connsiteY0" fmla="*/ 0 h 6215"/>
                <a:gd name="connsiteX1" fmla="*/ 0 w 98326"/>
                <a:gd name="connsiteY1" fmla="*/ 0 h 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326" h="6215">
                  <a:moveTo>
                    <a:pt x="98327" y="0"/>
                  </a:moveTo>
                  <a:lnTo>
                    <a:pt x="0" y="0"/>
                  </a:lnTo>
                </a:path>
              </a:pathLst>
            </a:custGeom>
            <a:ln w="12442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4" name="Freeform 38">
              <a:extLst>
                <a:ext uri="{FF2B5EF4-FFF2-40B4-BE49-F238E27FC236}">
                  <a16:creationId xmlns:a16="http://schemas.microsoft.com/office/drawing/2014/main" id="{F8C621FF-3FED-34F8-9688-2EC900DCDEDA}"/>
                </a:ext>
              </a:extLst>
            </p:cNvPr>
            <p:cNvSpPr/>
            <p:nvPr/>
          </p:nvSpPr>
          <p:spPr>
            <a:xfrm>
              <a:off x="3754825" y="4838356"/>
              <a:ext cx="6223" cy="98211"/>
            </a:xfrm>
            <a:custGeom>
              <a:avLst/>
              <a:gdLst>
                <a:gd name="connsiteX0" fmla="*/ 0 w 6223"/>
                <a:gd name="connsiteY0" fmla="*/ 0 h 98211"/>
                <a:gd name="connsiteX1" fmla="*/ 0 w 6223"/>
                <a:gd name="connsiteY1" fmla="*/ 98211 h 9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23" h="98211">
                  <a:moveTo>
                    <a:pt x="0" y="0"/>
                  </a:moveTo>
                  <a:lnTo>
                    <a:pt x="0" y="98211"/>
                  </a:lnTo>
                </a:path>
              </a:pathLst>
            </a:custGeom>
            <a:ln w="12442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5" name="Freeform 39">
              <a:extLst>
                <a:ext uri="{FF2B5EF4-FFF2-40B4-BE49-F238E27FC236}">
                  <a16:creationId xmlns:a16="http://schemas.microsoft.com/office/drawing/2014/main" id="{CED1DDDB-5ABE-DA52-9D6A-F51ACFC820C5}"/>
                </a:ext>
              </a:extLst>
            </p:cNvPr>
            <p:cNvSpPr/>
            <p:nvPr/>
          </p:nvSpPr>
          <p:spPr>
            <a:xfrm>
              <a:off x="4749296" y="4838356"/>
              <a:ext cx="6223" cy="98211"/>
            </a:xfrm>
            <a:custGeom>
              <a:avLst/>
              <a:gdLst>
                <a:gd name="connsiteX0" fmla="*/ 0 w 6223"/>
                <a:gd name="connsiteY0" fmla="*/ 0 h 98211"/>
                <a:gd name="connsiteX1" fmla="*/ 0 w 6223"/>
                <a:gd name="connsiteY1" fmla="*/ 98211 h 9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23" h="98211">
                  <a:moveTo>
                    <a:pt x="0" y="0"/>
                  </a:moveTo>
                  <a:lnTo>
                    <a:pt x="0" y="98211"/>
                  </a:lnTo>
                </a:path>
              </a:pathLst>
            </a:custGeom>
            <a:ln w="12442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6" name="Freeform 40">
              <a:extLst>
                <a:ext uri="{FF2B5EF4-FFF2-40B4-BE49-F238E27FC236}">
                  <a16:creationId xmlns:a16="http://schemas.microsoft.com/office/drawing/2014/main" id="{40181B72-00E6-3EA8-626B-70D43CA43D5D}"/>
                </a:ext>
              </a:extLst>
            </p:cNvPr>
            <p:cNvSpPr/>
            <p:nvPr/>
          </p:nvSpPr>
          <p:spPr>
            <a:xfrm>
              <a:off x="3257589" y="4838356"/>
              <a:ext cx="6223" cy="98211"/>
            </a:xfrm>
            <a:custGeom>
              <a:avLst/>
              <a:gdLst>
                <a:gd name="connsiteX0" fmla="*/ 0 w 6223"/>
                <a:gd name="connsiteY0" fmla="*/ 0 h 98211"/>
                <a:gd name="connsiteX1" fmla="*/ 0 w 6223"/>
                <a:gd name="connsiteY1" fmla="*/ 98211 h 9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23" h="98211">
                  <a:moveTo>
                    <a:pt x="0" y="0"/>
                  </a:moveTo>
                  <a:lnTo>
                    <a:pt x="0" y="98211"/>
                  </a:lnTo>
                </a:path>
              </a:pathLst>
            </a:custGeom>
            <a:ln w="12442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7" name="Freeform 41">
              <a:extLst>
                <a:ext uri="{FF2B5EF4-FFF2-40B4-BE49-F238E27FC236}">
                  <a16:creationId xmlns:a16="http://schemas.microsoft.com/office/drawing/2014/main" id="{B5FAF0F6-218B-1630-6C09-49AFA0B49553}"/>
                </a:ext>
              </a:extLst>
            </p:cNvPr>
            <p:cNvSpPr/>
            <p:nvPr/>
          </p:nvSpPr>
          <p:spPr>
            <a:xfrm>
              <a:off x="4252061" y="4838356"/>
              <a:ext cx="6223" cy="98211"/>
            </a:xfrm>
            <a:custGeom>
              <a:avLst/>
              <a:gdLst>
                <a:gd name="connsiteX0" fmla="*/ 0 w 6223"/>
                <a:gd name="connsiteY0" fmla="*/ 0 h 98211"/>
                <a:gd name="connsiteX1" fmla="*/ 0 w 6223"/>
                <a:gd name="connsiteY1" fmla="*/ 98211 h 9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23" h="98211">
                  <a:moveTo>
                    <a:pt x="0" y="0"/>
                  </a:moveTo>
                  <a:lnTo>
                    <a:pt x="0" y="98211"/>
                  </a:lnTo>
                </a:path>
              </a:pathLst>
            </a:custGeom>
            <a:ln w="12442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8" name="Freeform 42">
              <a:extLst>
                <a:ext uri="{FF2B5EF4-FFF2-40B4-BE49-F238E27FC236}">
                  <a16:creationId xmlns:a16="http://schemas.microsoft.com/office/drawing/2014/main" id="{FA2A718F-9EA0-255F-C1B5-0976CB1C5D33}"/>
                </a:ext>
              </a:extLst>
            </p:cNvPr>
            <p:cNvSpPr/>
            <p:nvPr/>
          </p:nvSpPr>
          <p:spPr>
            <a:xfrm>
              <a:off x="5246532" y="4838356"/>
              <a:ext cx="6223" cy="98211"/>
            </a:xfrm>
            <a:custGeom>
              <a:avLst/>
              <a:gdLst>
                <a:gd name="connsiteX0" fmla="*/ 0 w 6223"/>
                <a:gd name="connsiteY0" fmla="*/ 0 h 98211"/>
                <a:gd name="connsiteX1" fmla="*/ 0 w 6223"/>
                <a:gd name="connsiteY1" fmla="*/ 98211 h 9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23" h="98211">
                  <a:moveTo>
                    <a:pt x="0" y="0"/>
                  </a:moveTo>
                  <a:lnTo>
                    <a:pt x="0" y="98211"/>
                  </a:lnTo>
                </a:path>
              </a:pathLst>
            </a:custGeom>
            <a:ln w="12442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9" name="Freeform 43">
              <a:extLst>
                <a:ext uri="{FF2B5EF4-FFF2-40B4-BE49-F238E27FC236}">
                  <a16:creationId xmlns:a16="http://schemas.microsoft.com/office/drawing/2014/main" id="{119EA59D-889C-2F57-DA96-0739591ED963}"/>
                </a:ext>
              </a:extLst>
            </p:cNvPr>
            <p:cNvSpPr/>
            <p:nvPr/>
          </p:nvSpPr>
          <p:spPr>
            <a:xfrm>
              <a:off x="5743768" y="4838356"/>
              <a:ext cx="6223" cy="98211"/>
            </a:xfrm>
            <a:custGeom>
              <a:avLst/>
              <a:gdLst>
                <a:gd name="connsiteX0" fmla="*/ 0 w 6223"/>
                <a:gd name="connsiteY0" fmla="*/ 0 h 98211"/>
                <a:gd name="connsiteX1" fmla="*/ 0 w 6223"/>
                <a:gd name="connsiteY1" fmla="*/ 98211 h 9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23" h="98211">
                  <a:moveTo>
                    <a:pt x="0" y="0"/>
                  </a:moveTo>
                  <a:lnTo>
                    <a:pt x="0" y="98211"/>
                  </a:lnTo>
                </a:path>
              </a:pathLst>
            </a:custGeom>
            <a:ln w="12442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0" name="Freeform 44">
              <a:extLst>
                <a:ext uri="{FF2B5EF4-FFF2-40B4-BE49-F238E27FC236}">
                  <a16:creationId xmlns:a16="http://schemas.microsoft.com/office/drawing/2014/main" id="{8809A505-AA46-BDA1-F512-BEB918E9FCD7}"/>
                </a:ext>
              </a:extLst>
            </p:cNvPr>
            <p:cNvSpPr/>
            <p:nvPr/>
          </p:nvSpPr>
          <p:spPr>
            <a:xfrm>
              <a:off x="6738240" y="4838356"/>
              <a:ext cx="6223" cy="98211"/>
            </a:xfrm>
            <a:custGeom>
              <a:avLst/>
              <a:gdLst>
                <a:gd name="connsiteX0" fmla="*/ 0 w 6223"/>
                <a:gd name="connsiteY0" fmla="*/ 0 h 98211"/>
                <a:gd name="connsiteX1" fmla="*/ 0 w 6223"/>
                <a:gd name="connsiteY1" fmla="*/ 98211 h 9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23" h="98211">
                  <a:moveTo>
                    <a:pt x="0" y="0"/>
                  </a:moveTo>
                  <a:lnTo>
                    <a:pt x="0" y="98211"/>
                  </a:lnTo>
                </a:path>
              </a:pathLst>
            </a:custGeom>
            <a:ln w="12442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1" name="Freeform 45">
              <a:extLst>
                <a:ext uri="{FF2B5EF4-FFF2-40B4-BE49-F238E27FC236}">
                  <a16:creationId xmlns:a16="http://schemas.microsoft.com/office/drawing/2014/main" id="{A1B1711C-2598-7561-7DEF-F0B2ABB8C315}"/>
                </a:ext>
              </a:extLst>
            </p:cNvPr>
            <p:cNvSpPr/>
            <p:nvPr/>
          </p:nvSpPr>
          <p:spPr>
            <a:xfrm>
              <a:off x="6241004" y="4838356"/>
              <a:ext cx="6223" cy="98211"/>
            </a:xfrm>
            <a:custGeom>
              <a:avLst/>
              <a:gdLst>
                <a:gd name="connsiteX0" fmla="*/ 0 w 6223"/>
                <a:gd name="connsiteY0" fmla="*/ 0 h 98211"/>
                <a:gd name="connsiteX1" fmla="*/ 0 w 6223"/>
                <a:gd name="connsiteY1" fmla="*/ 98211 h 9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23" h="98211">
                  <a:moveTo>
                    <a:pt x="0" y="0"/>
                  </a:moveTo>
                  <a:lnTo>
                    <a:pt x="0" y="98211"/>
                  </a:lnTo>
                </a:path>
              </a:pathLst>
            </a:custGeom>
            <a:ln w="12442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2" name="Freeform 46">
              <a:extLst>
                <a:ext uri="{FF2B5EF4-FFF2-40B4-BE49-F238E27FC236}">
                  <a16:creationId xmlns:a16="http://schemas.microsoft.com/office/drawing/2014/main" id="{37A0EF4B-C1FB-0CA2-2561-4A2A1D44F4AA}"/>
                </a:ext>
              </a:extLst>
            </p:cNvPr>
            <p:cNvSpPr/>
            <p:nvPr/>
          </p:nvSpPr>
          <p:spPr>
            <a:xfrm>
              <a:off x="7732711" y="4838356"/>
              <a:ext cx="6223" cy="98211"/>
            </a:xfrm>
            <a:custGeom>
              <a:avLst/>
              <a:gdLst>
                <a:gd name="connsiteX0" fmla="*/ 0 w 6223"/>
                <a:gd name="connsiteY0" fmla="*/ 0 h 98211"/>
                <a:gd name="connsiteX1" fmla="*/ 0 w 6223"/>
                <a:gd name="connsiteY1" fmla="*/ 98211 h 9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23" h="98211">
                  <a:moveTo>
                    <a:pt x="0" y="0"/>
                  </a:moveTo>
                  <a:lnTo>
                    <a:pt x="0" y="98211"/>
                  </a:lnTo>
                </a:path>
              </a:pathLst>
            </a:custGeom>
            <a:ln w="12442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3" name="Freeform 47">
              <a:extLst>
                <a:ext uri="{FF2B5EF4-FFF2-40B4-BE49-F238E27FC236}">
                  <a16:creationId xmlns:a16="http://schemas.microsoft.com/office/drawing/2014/main" id="{63FAC37A-B9D2-B823-459F-2DAF9915BA77}"/>
                </a:ext>
              </a:extLst>
            </p:cNvPr>
            <p:cNvSpPr/>
            <p:nvPr/>
          </p:nvSpPr>
          <p:spPr>
            <a:xfrm>
              <a:off x="8727805" y="4838356"/>
              <a:ext cx="6223" cy="98211"/>
            </a:xfrm>
            <a:custGeom>
              <a:avLst/>
              <a:gdLst>
                <a:gd name="connsiteX0" fmla="*/ 0 w 6223"/>
                <a:gd name="connsiteY0" fmla="*/ 0 h 98211"/>
                <a:gd name="connsiteX1" fmla="*/ 0 w 6223"/>
                <a:gd name="connsiteY1" fmla="*/ 98211 h 9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23" h="98211">
                  <a:moveTo>
                    <a:pt x="0" y="0"/>
                  </a:moveTo>
                  <a:lnTo>
                    <a:pt x="0" y="98211"/>
                  </a:lnTo>
                </a:path>
              </a:pathLst>
            </a:custGeom>
            <a:ln w="12442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4" name="Freeform 48">
              <a:extLst>
                <a:ext uri="{FF2B5EF4-FFF2-40B4-BE49-F238E27FC236}">
                  <a16:creationId xmlns:a16="http://schemas.microsoft.com/office/drawing/2014/main" id="{386776BB-CE60-D2AB-7F30-832A0C152C4E}"/>
                </a:ext>
              </a:extLst>
            </p:cNvPr>
            <p:cNvSpPr/>
            <p:nvPr/>
          </p:nvSpPr>
          <p:spPr>
            <a:xfrm>
              <a:off x="8230570" y="4838356"/>
              <a:ext cx="6223" cy="98211"/>
            </a:xfrm>
            <a:custGeom>
              <a:avLst/>
              <a:gdLst>
                <a:gd name="connsiteX0" fmla="*/ 0 w 6223"/>
                <a:gd name="connsiteY0" fmla="*/ 0 h 98211"/>
                <a:gd name="connsiteX1" fmla="*/ 0 w 6223"/>
                <a:gd name="connsiteY1" fmla="*/ 98211 h 9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23" h="98211">
                  <a:moveTo>
                    <a:pt x="0" y="0"/>
                  </a:moveTo>
                  <a:lnTo>
                    <a:pt x="0" y="98211"/>
                  </a:lnTo>
                </a:path>
              </a:pathLst>
            </a:custGeom>
            <a:ln w="12442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5" name="Freeform 49">
              <a:extLst>
                <a:ext uri="{FF2B5EF4-FFF2-40B4-BE49-F238E27FC236}">
                  <a16:creationId xmlns:a16="http://schemas.microsoft.com/office/drawing/2014/main" id="{C905770B-C026-7378-9E92-1F9BE50F00F4}"/>
                </a:ext>
              </a:extLst>
            </p:cNvPr>
            <p:cNvSpPr/>
            <p:nvPr/>
          </p:nvSpPr>
          <p:spPr>
            <a:xfrm>
              <a:off x="9225041" y="4838356"/>
              <a:ext cx="6223" cy="98211"/>
            </a:xfrm>
            <a:custGeom>
              <a:avLst/>
              <a:gdLst>
                <a:gd name="connsiteX0" fmla="*/ 0 w 6223"/>
                <a:gd name="connsiteY0" fmla="*/ 0 h 98211"/>
                <a:gd name="connsiteX1" fmla="*/ 0 w 6223"/>
                <a:gd name="connsiteY1" fmla="*/ 98211 h 9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23" h="98211">
                  <a:moveTo>
                    <a:pt x="0" y="0"/>
                  </a:moveTo>
                  <a:lnTo>
                    <a:pt x="0" y="98211"/>
                  </a:lnTo>
                </a:path>
              </a:pathLst>
            </a:custGeom>
            <a:ln w="12442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6" name="Freeform 50">
              <a:extLst>
                <a:ext uri="{FF2B5EF4-FFF2-40B4-BE49-F238E27FC236}">
                  <a16:creationId xmlns:a16="http://schemas.microsoft.com/office/drawing/2014/main" id="{F7069AB9-71A9-C1F6-1AF8-54AC2EF9F815}"/>
                </a:ext>
              </a:extLst>
            </p:cNvPr>
            <p:cNvSpPr/>
            <p:nvPr/>
          </p:nvSpPr>
          <p:spPr>
            <a:xfrm>
              <a:off x="9722277" y="4838356"/>
              <a:ext cx="6223" cy="98211"/>
            </a:xfrm>
            <a:custGeom>
              <a:avLst/>
              <a:gdLst>
                <a:gd name="connsiteX0" fmla="*/ 0 w 6223"/>
                <a:gd name="connsiteY0" fmla="*/ 0 h 98211"/>
                <a:gd name="connsiteX1" fmla="*/ 0 w 6223"/>
                <a:gd name="connsiteY1" fmla="*/ 98211 h 9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23" h="98211">
                  <a:moveTo>
                    <a:pt x="0" y="0"/>
                  </a:moveTo>
                  <a:lnTo>
                    <a:pt x="0" y="98211"/>
                  </a:lnTo>
                </a:path>
              </a:pathLst>
            </a:custGeom>
            <a:ln w="12442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7" name="Freeform 51">
              <a:extLst>
                <a:ext uri="{FF2B5EF4-FFF2-40B4-BE49-F238E27FC236}">
                  <a16:creationId xmlns:a16="http://schemas.microsoft.com/office/drawing/2014/main" id="{5E8B9EF5-F574-3B74-AC69-7A857716C59F}"/>
                </a:ext>
              </a:extLst>
            </p:cNvPr>
            <p:cNvSpPr/>
            <p:nvPr/>
          </p:nvSpPr>
          <p:spPr>
            <a:xfrm>
              <a:off x="10716749" y="4838356"/>
              <a:ext cx="6223" cy="98211"/>
            </a:xfrm>
            <a:custGeom>
              <a:avLst/>
              <a:gdLst>
                <a:gd name="connsiteX0" fmla="*/ 0 w 6223"/>
                <a:gd name="connsiteY0" fmla="*/ 0 h 98211"/>
                <a:gd name="connsiteX1" fmla="*/ 0 w 6223"/>
                <a:gd name="connsiteY1" fmla="*/ 98211 h 9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23" h="98211">
                  <a:moveTo>
                    <a:pt x="0" y="0"/>
                  </a:moveTo>
                  <a:lnTo>
                    <a:pt x="0" y="98211"/>
                  </a:lnTo>
                </a:path>
              </a:pathLst>
            </a:custGeom>
            <a:ln w="12442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8" name="Freeform 52">
              <a:extLst>
                <a:ext uri="{FF2B5EF4-FFF2-40B4-BE49-F238E27FC236}">
                  <a16:creationId xmlns:a16="http://schemas.microsoft.com/office/drawing/2014/main" id="{0D8FE032-1649-3734-1F96-D4D7E376A806}"/>
                </a:ext>
              </a:extLst>
            </p:cNvPr>
            <p:cNvSpPr/>
            <p:nvPr/>
          </p:nvSpPr>
          <p:spPr>
            <a:xfrm>
              <a:off x="11711220" y="4838356"/>
              <a:ext cx="6223" cy="98211"/>
            </a:xfrm>
            <a:custGeom>
              <a:avLst/>
              <a:gdLst>
                <a:gd name="connsiteX0" fmla="*/ 0 w 6223"/>
                <a:gd name="connsiteY0" fmla="*/ 0 h 98211"/>
                <a:gd name="connsiteX1" fmla="*/ 0 w 6223"/>
                <a:gd name="connsiteY1" fmla="*/ 98211 h 9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23" h="98211">
                  <a:moveTo>
                    <a:pt x="0" y="0"/>
                  </a:moveTo>
                  <a:lnTo>
                    <a:pt x="0" y="98211"/>
                  </a:lnTo>
                </a:path>
              </a:pathLst>
            </a:custGeom>
            <a:ln w="12442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9" name="Freeform 53">
              <a:extLst>
                <a:ext uri="{FF2B5EF4-FFF2-40B4-BE49-F238E27FC236}">
                  <a16:creationId xmlns:a16="http://schemas.microsoft.com/office/drawing/2014/main" id="{70287EA6-D0F9-A9FF-9711-DB00AD4CA1C8}"/>
                </a:ext>
              </a:extLst>
            </p:cNvPr>
            <p:cNvSpPr/>
            <p:nvPr/>
          </p:nvSpPr>
          <p:spPr>
            <a:xfrm>
              <a:off x="10219513" y="4838356"/>
              <a:ext cx="6223" cy="98211"/>
            </a:xfrm>
            <a:custGeom>
              <a:avLst/>
              <a:gdLst>
                <a:gd name="connsiteX0" fmla="*/ 0 w 6223"/>
                <a:gd name="connsiteY0" fmla="*/ 0 h 98211"/>
                <a:gd name="connsiteX1" fmla="*/ 0 w 6223"/>
                <a:gd name="connsiteY1" fmla="*/ 98211 h 9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23" h="98211">
                  <a:moveTo>
                    <a:pt x="0" y="0"/>
                  </a:moveTo>
                  <a:lnTo>
                    <a:pt x="0" y="98211"/>
                  </a:lnTo>
                </a:path>
              </a:pathLst>
            </a:custGeom>
            <a:ln w="12442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0" name="Freeform 54">
              <a:extLst>
                <a:ext uri="{FF2B5EF4-FFF2-40B4-BE49-F238E27FC236}">
                  <a16:creationId xmlns:a16="http://schemas.microsoft.com/office/drawing/2014/main" id="{4A81B909-D4EE-A990-6126-C4D807C87B6F}"/>
                </a:ext>
              </a:extLst>
            </p:cNvPr>
            <p:cNvSpPr/>
            <p:nvPr/>
          </p:nvSpPr>
          <p:spPr>
            <a:xfrm>
              <a:off x="11213985" y="4838356"/>
              <a:ext cx="6223" cy="98211"/>
            </a:xfrm>
            <a:custGeom>
              <a:avLst/>
              <a:gdLst>
                <a:gd name="connsiteX0" fmla="*/ 0 w 6223"/>
                <a:gd name="connsiteY0" fmla="*/ 0 h 98211"/>
                <a:gd name="connsiteX1" fmla="*/ 0 w 6223"/>
                <a:gd name="connsiteY1" fmla="*/ 98211 h 9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23" h="98211">
                  <a:moveTo>
                    <a:pt x="0" y="0"/>
                  </a:moveTo>
                  <a:lnTo>
                    <a:pt x="0" y="98211"/>
                  </a:lnTo>
                </a:path>
              </a:pathLst>
            </a:custGeom>
            <a:ln w="12442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1" name="Freeform 55">
              <a:extLst>
                <a:ext uri="{FF2B5EF4-FFF2-40B4-BE49-F238E27FC236}">
                  <a16:creationId xmlns:a16="http://schemas.microsoft.com/office/drawing/2014/main" id="{A9C52F45-B748-8EC5-4AD2-B5E84950F62D}"/>
                </a:ext>
              </a:extLst>
            </p:cNvPr>
            <p:cNvSpPr/>
            <p:nvPr/>
          </p:nvSpPr>
          <p:spPr>
            <a:xfrm>
              <a:off x="7235476" y="4838356"/>
              <a:ext cx="6223" cy="98211"/>
            </a:xfrm>
            <a:custGeom>
              <a:avLst/>
              <a:gdLst>
                <a:gd name="connsiteX0" fmla="*/ 0 w 6223"/>
                <a:gd name="connsiteY0" fmla="*/ 0 h 98211"/>
                <a:gd name="connsiteX1" fmla="*/ 0 w 6223"/>
                <a:gd name="connsiteY1" fmla="*/ 98211 h 9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23" h="98211">
                  <a:moveTo>
                    <a:pt x="0" y="0"/>
                  </a:moveTo>
                  <a:lnTo>
                    <a:pt x="0" y="98211"/>
                  </a:lnTo>
                </a:path>
              </a:pathLst>
            </a:custGeom>
            <a:ln w="12442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32" name="Graphic 5">
            <a:extLst>
              <a:ext uri="{FF2B5EF4-FFF2-40B4-BE49-F238E27FC236}">
                <a16:creationId xmlns:a16="http://schemas.microsoft.com/office/drawing/2014/main" id="{8C5E49B8-2C27-B566-7E55-6CF1579BC83B}"/>
              </a:ext>
            </a:extLst>
          </p:cNvPr>
          <p:cNvGrpSpPr/>
          <p:nvPr/>
        </p:nvGrpSpPr>
        <p:grpSpPr>
          <a:xfrm>
            <a:off x="3193984" y="1335463"/>
            <a:ext cx="2929691" cy="1652419"/>
            <a:chOff x="2757864" y="1313942"/>
            <a:chExt cx="3282752" cy="1866012"/>
          </a:xfrm>
        </p:grpSpPr>
        <p:sp>
          <p:nvSpPr>
            <p:cNvPr id="1933" name="Freeform 57">
              <a:extLst>
                <a:ext uri="{FF2B5EF4-FFF2-40B4-BE49-F238E27FC236}">
                  <a16:creationId xmlns:a16="http://schemas.microsoft.com/office/drawing/2014/main" id="{1AF07E72-AC73-82A7-F271-4CEB04148E85}"/>
                </a:ext>
              </a:extLst>
            </p:cNvPr>
            <p:cNvSpPr/>
            <p:nvPr/>
          </p:nvSpPr>
          <p:spPr>
            <a:xfrm>
              <a:off x="2757864" y="1313942"/>
              <a:ext cx="3231721" cy="1818771"/>
            </a:xfrm>
            <a:custGeom>
              <a:avLst/>
              <a:gdLst>
                <a:gd name="connsiteX0" fmla="*/ 0 w 3231721"/>
                <a:gd name="connsiteY0" fmla="*/ 0 h 1818771"/>
                <a:gd name="connsiteX1" fmla="*/ 46052 w 3231721"/>
                <a:gd name="connsiteY1" fmla="*/ 0 h 1818771"/>
                <a:gd name="connsiteX2" fmla="*/ 46052 w 3231721"/>
                <a:gd name="connsiteY2" fmla="*/ 75212 h 1818771"/>
                <a:gd name="connsiteX3" fmla="*/ 200388 w 3231721"/>
                <a:gd name="connsiteY3" fmla="*/ 75212 h 1818771"/>
                <a:gd name="connsiteX4" fmla="*/ 200388 w 3231721"/>
                <a:gd name="connsiteY4" fmla="*/ 139236 h 1818771"/>
                <a:gd name="connsiteX5" fmla="*/ 388952 w 3231721"/>
                <a:gd name="connsiteY5" fmla="*/ 139236 h 1818771"/>
                <a:gd name="connsiteX6" fmla="*/ 388952 w 3231721"/>
                <a:gd name="connsiteY6" fmla="*/ 203881 h 1818771"/>
                <a:gd name="connsiteX7" fmla="*/ 413845 w 3231721"/>
                <a:gd name="connsiteY7" fmla="*/ 203881 h 1818771"/>
                <a:gd name="connsiteX8" fmla="*/ 413845 w 3231721"/>
                <a:gd name="connsiteY8" fmla="*/ 343118 h 1818771"/>
                <a:gd name="connsiteX9" fmla="*/ 564447 w 3231721"/>
                <a:gd name="connsiteY9" fmla="*/ 343118 h 1818771"/>
                <a:gd name="connsiteX10" fmla="*/ 564447 w 3231721"/>
                <a:gd name="connsiteY10" fmla="*/ 412114 h 1818771"/>
                <a:gd name="connsiteX11" fmla="*/ 658418 w 3231721"/>
                <a:gd name="connsiteY11" fmla="*/ 412114 h 1818771"/>
                <a:gd name="connsiteX12" fmla="*/ 658418 w 3231721"/>
                <a:gd name="connsiteY12" fmla="*/ 486083 h 1818771"/>
                <a:gd name="connsiteX13" fmla="*/ 701980 w 3231721"/>
                <a:gd name="connsiteY13" fmla="*/ 486083 h 1818771"/>
                <a:gd name="connsiteX14" fmla="*/ 701980 w 3231721"/>
                <a:gd name="connsiteY14" fmla="*/ 552593 h 1818771"/>
                <a:gd name="connsiteX15" fmla="*/ 852582 w 3231721"/>
                <a:gd name="connsiteY15" fmla="*/ 552593 h 1818771"/>
                <a:gd name="connsiteX16" fmla="*/ 852582 w 3231721"/>
                <a:gd name="connsiteY16" fmla="*/ 686857 h 1818771"/>
                <a:gd name="connsiteX17" fmla="*/ 1031811 w 3231721"/>
                <a:gd name="connsiteY17" fmla="*/ 686857 h 1818771"/>
                <a:gd name="connsiteX18" fmla="*/ 1031811 w 3231721"/>
                <a:gd name="connsiteY18" fmla="*/ 765177 h 1818771"/>
                <a:gd name="connsiteX19" fmla="*/ 1068528 w 3231721"/>
                <a:gd name="connsiteY19" fmla="*/ 765177 h 1818771"/>
                <a:gd name="connsiteX20" fmla="*/ 1068528 w 3231721"/>
                <a:gd name="connsiteY20" fmla="*/ 839146 h 1818771"/>
                <a:gd name="connsiteX21" fmla="*/ 1077241 w 3231721"/>
                <a:gd name="connsiteY21" fmla="*/ 839146 h 1818771"/>
                <a:gd name="connsiteX22" fmla="*/ 1077241 w 3231721"/>
                <a:gd name="connsiteY22" fmla="*/ 914980 h 1818771"/>
                <a:gd name="connsiteX23" fmla="*/ 1201083 w 3231721"/>
                <a:gd name="connsiteY23" fmla="*/ 914980 h 1818771"/>
                <a:gd name="connsiteX24" fmla="*/ 1201083 w 3231721"/>
                <a:gd name="connsiteY24" fmla="*/ 1000138 h 1818771"/>
                <a:gd name="connsiteX25" fmla="*/ 1628618 w 3231721"/>
                <a:gd name="connsiteY25" fmla="*/ 1000138 h 1818771"/>
                <a:gd name="connsiteX26" fmla="*/ 1628618 w 3231721"/>
                <a:gd name="connsiteY26" fmla="*/ 1109538 h 1818771"/>
                <a:gd name="connsiteX27" fmla="*/ 1775487 w 3231721"/>
                <a:gd name="connsiteY27" fmla="*/ 1109538 h 1818771"/>
                <a:gd name="connsiteX28" fmla="*/ 1775487 w 3231721"/>
                <a:gd name="connsiteY28" fmla="*/ 1244423 h 1818771"/>
                <a:gd name="connsiteX29" fmla="*/ 1878170 w 3231721"/>
                <a:gd name="connsiteY29" fmla="*/ 1244423 h 1818771"/>
                <a:gd name="connsiteX30" fmla="*/ 1878170 w 3231721"/>
                <a:gd name="connsiteY30" fmla="*/ 1381172 h 1818771"/>
                <a:gd name="connsiteX31" fmla="*/ 2471244 w 3231721"/>
                <a:gd name="connsiteY31" fmla="*/ 1381172 h 1818771"/>
                <a:gd name="connsiteX32" fmla="*/ 2471244 w 3231721"/>
                <a:gd name="connsiteY32" fmla="*/ 1583811 h 1818771"/>
                <a:gd name="connsiteX33" fmla="*/ 2694035 w 3231721"/>
                <a:gd name="connsiteY33" fmla="*/ 1583811 h 1818771"/>
                <a:gd name="connsiteX34" fmla="*/ 2694035 w 3231721"/>
                <a:gd name="connsiteY34" fmla="*/ 1818772 h 1818771"/>
                <a:gd name="connsiteX35" fmla="*/ 3231722 w 3231721"/>
                <a:gd name="connsiteY35" fmla="*/ 1818772 h 181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231721" h="1818771">
                  <a:moveTo>
                    <a:pt x="0" y="0"/>
                  </a:moveTo>
                  <a:lnTo>
                    <a:pt x="46052" y="0"/>
                  </a:lnTo>
                  <a:lnTo>
                    <a:pt x="46052" y="75212"/>
                  </a:lnTo>
                  <a:lnTo>
                    <a:pt x="200388" y="75212"/>
                  </a:lnTo>
                  <a:lnTo>
                    <a:pt x="200388" y="139236"/>
                  </a:lnTo>
                  <a:lnTo>
                    <a:pt x="388952" y="139236"/>
                  </a:lnTo>
                  <a:lnTo>
                    <a:pt x="388952" y="203881"/>
                  </a:lnTo>
                  <a:lnTo>
                    <a:pt x="413845" y="203881"/>
                  </a:lnTo>
                  <a:lnTo>
                    <a:pt x="413845" y="343118"/>
                  </a:lnTo>
                  <a:lnTo>
                    <a:pt x="564447" y="343118"/>
                  </a:lnTo>
                  <a:lnTo>
                    <a:pt x="564447" y="412114"/>
                  </a:lnTo>
                  <a:lnTo>
                    <a:pt x="658418" y="412114"/>
                  </a:lnTo>
                  <a:lnTo>
                    <a:pt x="658418" y="486083"/>
                  </a:lnTo>
                  <a:lnTo>
                    <a:pt x="701980" y="486083"/>
                  </a:lnTo>
                  <a:lnTo>
                    <a:pt x="701980" y="552593"/>
                  </a:lnTo>
                  <a:lnTo>
                    <a:pt x="852582" y="552593"/>
                  </a:lnTo>
                  <a:lnTo>
                    <a:pt x="852582" y="686857"/>
                  </a:lnTo>
                  <a:lnTo>
                    <a:pt x="1031811" y="686857"/>
                  </a:lnTo>
                  <a:lnTo>
                    <a:pt x="1031811" y="765177"/>
                  </a:lnTo>
                  <a:lnTo>
                    <a:pt x="1068528" y="765177"/>
                  </a:lnTo>
                  <a:lnTo>
                    <a:pt x="1068528" y="839146"/>
                  </a:lnTo>
                  <a:lnTo>
                    <a:pt x="1077241" y="839146"/>
                  </a:lnTo>
                  <a:lnTo>
                    <a:pt x="1077241" y="914980"/>
                  </a:lnTo>
                  <a:lnTo>
                    <a:pt x="1201083" y="914980"/>
                  </a:lnTo>
                  <a:lnTo>
                    <a:pt x="1201083" y="1000138"/>
                  </a:lnTo>
                  <a:lnTo>
                    <a:pt x="1628618" y="1000138"/>
                  </a:lnTo>
                  <a:lnTo>
                    <a:pt x="1628618" y="1109538"/>
                  </a:lnTo>
                  <a:lnTo>
                    <a:pt x="1775487" y="1109538"/>
                  </a:lnTo>
                  <a:lnTo>
                    <a:pt x="1775487" y="1244423"/>
                  </a:lnTo>
                  <a:lnTo>
                    <a:pt x="1878170" y="1244423"/>
                  </a:lnTo>
                  <a:lnTo>
                    <a:pt x="1878170" y="1381172"/>
                  </a:lnTo>
                  <a:lnTo>
                    <a:pt x="2471244" y="1381172"/>
                  </a:lnTo>
                  <a:lnTo>
                    <a:pt x="2471244" y="1583811"/>
                  </a:lnTo>
                  <a:lnTo>
                    <a:pt x="2694035" y="1583811"/>
                  </a:lnTo>
                  <a:lnTo>
                    <a:pt x="2694035" y="1818772"/>
                  </a:lnTo>
                  <a:lnTo>
                    <a:pt x="3231722" y="1818772"/>
                  </a:lnTo>
                </a:path>
              </a:pathLst>
            </a:custGeom>
            <a:noFill/>
            <a:ln w="24884" cap="flat">
              <a:solidFill>
                <a:srgbClr val="00876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34" name="Graphic 5">
              <a:extLst>
                <a:ext uri="{FF2B5EF4-FFF2-40B4-BE49-F238E27FC236}">
                  <a16:creationId xmlns:a16="http://schemas.microsoft.com/office/drawing/2014/main" id="{3C9F1901-CCCA-CC72-75C4-E03F2C8CD2F7}"/>
                </a:ext>
              </a:extLst>
            </p:cNvPr>
            <p:cNvGrpSpPr/>
            <p:nvPr/>
          </p:nvGrpSpPr>
          <p:grpSpPr>
            <a:xfrm>
              <a:off x="2857435" y="1337562"/>
              <a:ext cx="102683" cy="102562"/>
              <a:chOff x="2857435" y="1337562"/>
              <a:chExt cx="102683" cy="102562"/>
            </a:xfrm>
          </p:grpSpPr>
          <p:sp>
            <p:nvSpPr>
              <p:cNvPr id="2025" name="Freeform 59">
                <a:extLst>
                  <a:ext uri="{FF2B5EF4-FFF2-40B4-BE49-F238E27FC236}">
                    <a16:creationId xmlns:a16="http://schemas.microsoft.com/office/drawing/2014/main" id="{CD50468E-2ECA-43EE-ED67-7BFC046AB888}"/>
                  </a:ext>
                </a:extLst>
              </p:cNvPr>
              <p:cNvSpPr/>
              <p:nvPr/>
            </p:nvSpPr>
            <p:spPr>
              <a:xfrm>
                <a:off x="2909088" y="1337562"/>
                <a:ext cx="6223" cy="102562"/>
              </a:xfrm>
              <a:custGeom>
                <a:avLst/>
                <a:gdLst>
                  <a:gd name="connsiteX0" fmla="*/ 463 w 6223"/>
                  <a:gd name="connsiteY0" fmla="*/ 27 h 102562"/>
                  <a:gd name="connsiteX1" fmla="*/ 463 w 6223"/>
                  <a:gd name="connsiteY1" fmla="*/ 102589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463" y="27"/>
                    </a:moveTo>
                    <a:lnTo>
                      <a:pt x="463" y="102589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6" name="Freeform 60">
                <a:extLst>
                  <a:ext uri="{FF2B5EF4-FFF2-40B4-BE49-F238E27FC236}">
                    <a16:creationId xmlns:a16="http://schemas.microsoft.com/office/drawing/2014/main" id="{2B61E049-1387-19EF-4FC7-D1A4681CB59B}"/>
                  </a:ext>
                </a:extLst>
              </p:cNvPr>
              <p:cNvSpPr/>
              <p:nvPr/>
            </p:nvSpPr>
            <p:spPr>
              <a:xfrm>
                <a:off x="2857435" y="1389154"/>
                <a:ext cx="102683" cy="6215"/>
              </a:xfrm>
              <a:custGeom>
                <a:avLst/>
                <a:gdLst>
                  <a:gd name="connsiteX0" fmla="*/ 103146 w 102683"/>
                  <a:gd name="connsiteY0" fmla="*/ 27 h 6215"/>
                  <a:gd name="connsiteX1" fmla="*/ 463 w 102683"/>
                  <a:gd name="connsiteY1" fmla="*/ 27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146" y="27"/>
                    </a:moveTo>
                    <a:lnTo>
                      <a:pt x="463" y="27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35" name="Graphic 5">
              <a:extLst>
                <a:ext uri="{FF2B5EF4-FFF2-40B4-BE49-F238E27FC236}">
                  <a16:creationId xmlns:a16="http://schemas.microsoft.com/office/drawing/2014/main" id="{74D51394-48F4-3DB2-CE0C-0FA41871117A}"/>
                </a:ext>
              </a:extLst>
            </p:cNvPr>
            <p:cNvGrpSpPr/>
            <p:nvPr/>
          </p:nvGrpSpPr>
          <p:grpSpPr>
            <a:xfrm>
              <a:off x="3390766" y="1747812"/>
              <a:ext cx="102683" cy="102562"/>
              <a:chOff x="3390766" y="1747812"/>
              <a:chExt cx="102683" cy="102562"/>
            </a:xfrm>
          </p:grpSpPr>
          <p:sp>
            <p:nvSpPr>
              <p:cNvPr id="2023" name="Freeform 62">
                <a:extLst>
                  <a:ext uri="{FF2B5EF4-FFF2-40B4-BE49-F238E27FC236}">
                    <a16:creationId xmlns:a16="http://schemas.microsoft.com/office/drawing/2014/main" id="{CB4E1F71-AFBF-6989-A596-305689064ECC}"/>
                  </a:ext>
                </a:extLst>
              </p:cNvPr>
              <p:cNvSpPr/>
              <p:nvPr/>
            </p:nvSpPr>
            <p:spPr>
              <a:xfrm>
                <a:off x="3442419" y="1747812"/>
                <a:ext cx="6223" cy="102562"/>
              </a:xfrm>
              <a:custGeom>
                <a:avLst/>
                <a:gdLst>
                  <a:gd name="connsiteX0" fmla="*/ 549 w 6223"/>
                  <a:gd name="connsiteY0" fmla="*/ 93 h 102562"/>
                  <a:gd name="connsiteX1" fmla="*/ 549 w 6223"/>
                  <a:gd name="connsiteY1" fmla="*/ 102655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549" y="93"/>
                    </a:moveTo>
                    <a:lnTo>
                      <a:pt x="549" y="102655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4" name="Freeform 63">
                <a:extLst>
                  <a:ext uri="{FF2B5EF4-FFF2-40B4-BE49-F238E27FC236}">
                    <a16:creationId xmlns:a16="http://schemas.microsoft.com/office/drawing/2014/main" id="{73734B02-4D47-2977-72B7-9E748CA5DEB4}"/>
                  </a:ext>
                </a:extLst>
              </p:cNvPr>
              <p:cNvSpPr/>
              <p:nvPr/>
            </p:nvSpPr>
            <p:spPr>
              <a:xfrm>
                <a:off x="3390766" y="1799404"/>
                <a:ext cx="102683" cy="6215"/>
              </a:xfrm>
              <a:custGeom>
                <a:avLst/>
                <a:gdLst>
                  <a:gd name="connsiteX0" fmla="*/ 103232 w 102683"/>
                  <a:gd name="connsiteY0" fmla="*/ 93 h 6215"/>
                  <a:gd name="connsiteX1" fmla="*/ 549 w 102683"/>
                  <a:gd name="connsiteY1" fmla="*/ 93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232" y="93"/>
                    </a:moveTo>
                    <a:lnTo>
                      <a:pt x="549" y="93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36" name="Graphic 5">
              <a:extLst>
                <a:ext uri="{FF2B5EF4-FFF2-40B4-BE49-F238E27FC236}">
                  <a16:creationId xmlns:a16="http://schemas.microsoft.com/office/drawing/2014/main" id="{BA3D83C6-AFC3-B315-DE7F-2870DBB1B648}"/>
                </a:ext>
              </a:extLst>
            </p:cNvPr>
            <p:cNvGrpSpPr/>
            <p:nvPr/>
          </p:nvGrpSpPr>
          <p:grpSpPr>
            <a:xfrm>
              <a:off x="3617291" y="1949828"/>
              <a:ext cx="102683" cy="102562"/>
              <a:chOff x="3617291" y="1949828"/>
              <a:chExt cx="102683" cy="102562"/>
            </a:xfrm>
          </p:grpSpPr>
          <p:sp>
            <p:nvSpPr>
              <p:cNvPr id="2021" name="Freeform 65">
                <a:extLst>
                  <a:ext uri="{FF2B5EF4-FFF2-40B4-BE49-F238E27FC236}">
                    <a16:creationId xmlns:a16="http://schemas.microsoft.com/office/drawing/2014/main" id="{E71DA26A-C296-FD88-6BC4-E27CD2AA196E}"/>
                  </a:ext>
                </a:extLst>
              </p:cNvPr>
              <p:cNvSpPr/>
              <p:nvPr/>
            </p:nvSpPr>
            <p:spPr>
              <a:xfrm>
                <a:off x="3668944" y="1949828"/>
                <a:ext cx="6223" cy="102562"/>
              </a:xfrm>
              <a:custGeom>
                <a:avLst/>
                <a:gdLst>
                  <a:gd name="connsiteX0" fmla="*/ 585 w 6223"/>
                  <a:gd name="connsiteY0" fmla="*/ 126 h 102562"/>
                  <a:gd name="connsiteX1" fmla="*/ 585 w 6223"/>
                  <a:gd name="connsiteY1" fmla="*/ 102688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585" y="126"/>
                    </a:moveTo>
                    <a:lnTo>
                      <a:pt x="585" y="102688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2" name="Freeform 66">
                <a:extLst>
                  <a:ext uri="{FF2B5EF4-FFF2-40B4-BE49-F238E27FC236}">
                    <a16:creationId xmlns:a16="http://schemas.microsoft.com/office/drawing/2014/main" id="{182968EF-B05E-1F8B-C2CA-2C60F52EADB1}"/>
                  </a:ext>
                </a:extLst>
              </p:cNvPr>
              <p:cNvSpPr/>
              <p:nvPr/>
            </p:nvSpPr>
            <p:spPr>
              <a:xfrm>
                <a:off x="3617291" y="2001420"/>
                <a:ext cx="102683" cy="6215"/>
              </a:xfrm>
              <a:custGeom>
                <a:avLst/>
                <a:gdLst>
                  <a:gd name="connsiteX0" fmla="*/ 103268 w 102683"/>
                  <a:gd name="connsiteY0" fmla="*/ 126 h 6215"/>
                  <a:gd name="connsiteX1" fmla="*/ 585 w 102683"/>
                  <a:gd name="connsiteY1" fmla="*/ 126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268" y="126"/>
                    </a:moveTo>
                    <a:lnTo>
                      <a:pt x="585" y="126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37" name="Graphic 5">
              <a:extLst>
                <a:ext uri="{FF2B5EF4-FFF2-40B4-BE49-F238E27FC236}">
                  <a16:creationId xmlns:a16="http://schemas.microsoft.com/office/drawing/2014/main" id="{CA15B701-3B58-5B88-8D94-233814B759D1}"/>
                </a:ext>
              </a:extLst>
            </p:cNvPr>
            <p:cNvGrpSpPr/>
            <p:nvPr/>
          </p:nvGrpSpPr>
          <p:grpSpPr>
            <a:xfrm>
              <a:off x="3737400" y="2025662"/>
              <a:ext cx="102683" cy="102562"/>
              <a:chOff x="3737400" y="2025662"/>
              <a:chExt cx="102683" cy="102562"/>
            </a:xfrm>
          </p:grpSpPr>
          <p:sp>
            <p:nvSpPr>
              <p:cNvPr id="2019" name="Freeform 68">
                <a:extLst>
                  <a:ext uri="{FF2B5EF4-FFF2-40B4-BE49-F238E27FC236}">
                    <a16:creationId xmlns:a16="http://schemas.microsoft.com/office/drawing/2014/main" id="{3293DA29-76A3-4CDD-455E-FE644E9BB340}"/>
                  </a:ext>
                </a:extLst>
              </p:cNvPr>
              <p:cNvSpPr/>
              <p:nvPr/>
            </p:nvSpPr>
            <p:spPr>
              <a:xfrm>
                <a:off x="3789052" y="2025662"/>
                <a:ext cx="6223" cy="102562"/>
              </a:xfrm>
              <a:custGeom>
                <a:avLst/>
                <a:gdLst>
                  <a:gd name="connsiteX0" fmla="*/ 604 w 6223"/>
                  <a:gd name="connsiteY0" fmla="*/ 138 h 102562"/>
                  <a:gd name="connsiteX1" fmla="*/ 604 w 6223"/>
                  <a:gd name="connsiteY1" fmla="*/ 102700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04" y="138"/>
                    </a:moveTo>
                    <a:lnTo>
                      <a:pt x="604" y="102700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0" name="Freeform 69">
                <a:extLst>
                  <a:ext uri="{FF2B5EF4-FFF2-40B4-BE49-F238E27FC236}">
                    <a16:creationId xmlns:a16="http://schemas.microsoft.com/office/drawing/2014/main" id="{79647F02-97CB-8264-669D-15C4C8BD9CD7}"/>
                  </a:ext>
                </a:extLst>
              </p:cNvPr>
              <p:cNvSpPr/>
              <p:nvPr/>
            </p:nvSpPr>
            <p:spPr>
              <a:xfrm>
                <a:off x="3737400" y="2077254"/>
                <a:ext cx="102683" cy="6215"/>
              </a:xfrm>
              <a:custGeom>
                <a:avLst/>
                <a:gdLst>
                  <a:gd name="connsiteX0" fmla="*/ 103288 w 102683"/>
                  <a:gd name="connsiteY0" fmla="*/ 138 h 6215"/>
                  <a:gd name="connsiteX1" fmla="*/ 604 w 102683"/>
                  <a:gd name="connsiteY1" fmla="*/ 138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288" y="138"/>
                    </a:moveTo>
                    <a:lnTo>
                      <a:pt x="604" y="138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38" name="Graphic 5">
              <a:extLst>
                <a:ext uri="{FF2B5EF4-FFF2-40B4-BE49-F238E27FC236}">
                  <a16:creationId xmlns:a16="http://schemas.microsoft.com/office/drawing/2014/main" id="{12D6CE3E-7220-11F2-CDFC-15FE6292C124}"/>
                </a:ext>
              </a:extLst>
            </p:cNvPr>
            <p:cNvGrpSpPr/>
            <p:nvPr/>
          </p:nvGrpSpPr>
          <p:grpSpPr>
            <a:xfrm>
              <a:off x="3772872" y="2025662"/>
              <a:ext cx="102683" cy="102562"/>
              <a:chOff x="3772872" y="2025662"/>
              <a:chExt cx="102683" cy="102562"/>
            </a:xfrm>
          </p:grpSpPr>
          <p:sp>
            <p:nvSpPr>
              <p:cNvPr id="2017" name="Freeform 71">
                <a:extLst>
                  <a:ext uri="{FF2B5EF4-FFF2-40B4-BE49-F238E27FC236}">
                    <a16:creationId xmlns:a16="http://schemas.microsoft.com/office/drawing/2014/main" id="{A183B052-5038-76F7-A104-7E5C564DC4DD}"/>
                  </a:ext>
                </a:extLst>
              </p:cNvPr>
              <p:cNvSpPr/>
              <p:nvPr/>
            </p:nvSpPr>
            <p:spPr>
              <a:xfrm>
                <a:off x="3824525" y="2025662"/>
                <a:ext cx="6223" cy="102562"/>
              </a:xfrm>
              <a:custGeom>
                <a:avLst/>
                <a:gdLst>
                  <a:gd name="connsiteX0" fmla="*/ 610 w 6223"/>
                  <a:gd name="connsiteY0" fmla="*/ 138 h 102562"/>
                  <a:gd name="connsiteX1" fmla="*/ 610 w 6223"/>
                  <a:gd name="connsiteY1" fmla="*/ 102700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10" y="138"/>
                    </a:moveTo>
                    <a:lnTo>
                      <a:pt x="610" y="102700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8" name="Freeform 72">
                <a:extLst>
                  <a:ext uri="{FF2B5EF4-FFF2-40B4-BE49-F238E27FC236}">
                    <a16:creationId xmlns:a16="http://schemas.microsoft.com/office/drawing/2014/main" id="{C9818C7A-01C4-314B-7C56-C035BC68B50A}"/>
                  </a:ext>
                </a:extLst>
              </p:cNvPr>
              <p:cNvSpPr/>
              <p:nvPr/>
            </p:nvSpPr>
            <p:spPr>
              <a:xfrm>
                <a:off x="3772872" y="2077254"/>
                <a:ext cx="102683" cy="6215"/>
              </a:xfrm>
              <a:custGeom>
                <a:avLst/>
                <a:gdLst>
                  <a:gd name="connsiteX0" fmla="*/ 103293 w 102683"/>
                  <a:gd name="connsiteY0" fmla="*/ 138 h 6215"/>
                  <a:gd name="connsiteX1" fmla="*/ 610 w 102683"/>
                  <a:gd name="connsiteY1" fmla="*/ 138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293" y="138"/>
                    </a:moveTo>
                    <a:lnTo>
                      <a:pt x="610" y="138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39" name="Graphic 5">
              <a:extLst>
                <a:ext uri="{FF2B5EF4-FFF2-40B4-BE49-F238E27FC236}">
                  <a16:creationId xmlns:a16="http://schemas.microsoft.com/office/drawing/2014/main" id="{A3F05B40-FD88-7DE5-D107-9E16D3D2574E}"/>
                </a:ext>
              </a:extLst>
            </p:cNvPr>
            <p:cNvGrpSpPr/>
            <p:nvPr/>
          </p:nvGrpSpPr>
          <p:grpSpPr>
            <a:xfrm>
              <a:off x="3791542" y="2180438"/>
              <a:ext cx="102683" cy="102562"/>
              <a:chOff x="3791542" y="2180438"/>
              <a:chExt cx="102683" cy="102562"/>
            </a:xfrm>
          </p:grpSpPr>
          <p:sp>
            <p:nvSpPr>
              <p:cNvPr id="2015" name="Freeform 74">
                <a:extLst>
                  <a:ext uri="{FF2B5EF4-FFF2-40B4-BE49-F238E27FC236}">
                    <a16:creationId xmlns:a16="http://schemas.microsoft.com/office/drawing/2014/main" id="{816DCB6B-3618-A2C5-E9D1-1A6890A0AE87}"/>
                  </a:ext>
                </a:extLst>
              </p:cNvPr>
              <p:cNvSpPr/>
              <p:nvPr/>
            </p:nvSpPr>
            <p:spPr>
              <a:xfrm>
                <a:off x="3843194" y="2180438"/>
                <a:ext cx="6223" cy="102562"/>
              </a:xfrm>
              <a:custGeom>
                <a:avLst/>
                <a:gdLst>
                  <a:gd name="connsiteX0" fmla="*/ 613 w 6223"/>
                  <a:gd name="connsiteY0" fmla="*/ 163 h 102562"/>
                  <a:gd name="connsiteX1" fmla="*/ 613 w 6223"/>
                  <a:gd name="connsiteY1" fmla="*/ 102725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13" y="163"/>
                    </a:moveTo>
                    <a:lnTo>
                      <a:pt x="613" y="102725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6" name="Freeform 75">
                <a:extLst>
                  <a:ext uri="{FF2B5EF4-FFF2-40B4-BE49-F238E27FC236}">
                    <a16:creationId xmlns:a16="http://schemas.microsoft.com/office/drawing/2014/main" id="{21C36155-277B-A57B-659E-362BA7EF4BC0}"/>
                  </a:ext>
                </a:extLst>
              </p:cNvPr>
              <p:cNvSpPr/>
              <p:nvPr/>
            </p:nvSpPr>
            <p:spPr>
              <a:xfrm>
                <a:off x="3791542" y="2232030"/>
                <a:ext cx="102683" cy="6215"/>
              </a:xfrm>
              <a:custGeom>
                <a:avLst/>
                <a:gdLst>
                  <a:gd name="connsiteX0" fmla="*/ 103296 w 102683"/>
                  <a:gd name="connsiteY0" fmla="*/ 163 h 6215"/>
                  <a:gd name="connsiteX1" fmla="*/ 613 w 102683"/>
                  <a:gd name="connsiteY1" fmla="*/ 163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296" y="163"/>
                    </a:moveTo>
                    <a:lnTo>
                      <a:pt x="613" y="163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40" name="Graphic 5">
              <a:extLst>
                <a:ext uri="{FF2B5EF4-FFF2-40B4-BE49-F238E27FC236}">
                  <a16:creationId xmlns:a16="http://schemas.microsoft.com/office/drawing/2014/main" id="{5399C083-08D7-05DF-117C-C25A7E68C146}"/>
                </a:ext>
              </a:extLst>
            </p:cNvPr>
            <p:cNvGrpSpPr/>
            <p:nvPr/>
          </p:nvGrpSpPr>
          <p:grpSpPr>
            <a:xfrm>
              <a:off x="3843194" y="2180438"/>
              <a:ext cx="102683" cy="102562"/>
              <a:chOff x="3843194" y="2180438"/>
              <a:chExt cx="102683" cy="102562"/>
            </a:xfrm>
          </p:grpSpPr>
          <p:sp>
            <p:nvSpPr>
              <p:cNvPr id="2013" name="Freeform 77">
                <a:extLst>
                  <a:ext uri="{FF2B5EF4-FFF2-40B4-BE49-F238E27FC236}">
                    <a16:creationId xmlns:a16="http://schemas.microsoft.com/office/drawing/2014/main" id="{296AFEF8-7B55-2E83-9C22-F938F61B6E21}"/>
                  </a:ext>
                </a:extLst>
              </p:cNvPr>
              <p:cNvSpPr/>
              <p:nvPr/>
            </p:nvSpPr>
            <p:spPr>
              <a:xfrm>
                <a:off x="3894847" y="2180438"/>
                <a:ext cx="6223" cy="102562"/>
              </a:xfrm>
              <a:custGeom>
                <a:avLst/>
                <a:gdLst>
                  <a:gd name="connsiteX0" fmla="*/ 621 w 6223"/>
                  <a:gd name="connsiteY0" fmla="*/ 163 h 102562"/>
                  <a:gd name="connsiteX1" fmla="*/ 621 w 6223"/>
                  <a:gd name="connsiteY1" fmla="*/ 102725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21" y="163"/>
                    </a:moveTo>
                    <a:lnTo>
                      <a:pt x="621" y="102725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4" name="Freeform 78">
                <a:extLst>
                  <a:ext uri="{FF2B5EF4-FFF2-40B4-BE49-F238E27FC236}">
                    <a16:creationId xmlns:a16="http://schemas.microsoft.com/office/drawing/2014/main" id="{4B999493-FC73-3AB6-EE68-FDAAD959A3D9}"/>
                  </a:ext>
                </a:extLst>
              </p:cNvPr>
              <p:cNvSpPr/>
              <p:nvPr/>
            </p:nvSpPr>
            <p:spPr>
              <a:xfrm>
                <a:off x="3843194" y="2232030"/>
                <a:ext cx="102683" cy="6215"/>
              </a:xfrm>
              <a:custGeom>
                <a:avLst/>
                <a:gdLst>
                  <a:gd name="connsiteX0" fmla="*/ 103305 w 102683"/>
                  <a:gd name="connsiteY0" fmla="*/ 163 h 6215"/>
                  <a:gd name="connsiteX1" fmla="*/ 621 w 102683"/>
                  <a:gd name="connsiteY1" fmla="*/ 163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05" y="163"/>
                    </a:moveTo>
                    <a:lnTo>
                      <a:pt x="621" y="163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41" name="Graphic 5">
              <a:extLst>
                <a:ext uri="{FF2B5EF4-FFF2-40B4-BE49-F238E27FC236}">
                  <a16:creationId xmlns:a16="http://schemas.microsoft.com/office/drawing/2014/main" id="{3F626EAA-EC8C-1CB8-17D9-7231E9D4D775}"/>
                </a:ext>
              </a:extLst>
            </p:cNvPr>
            <p:cNvGrpSpPr/>
            <p:nvPr/>
          </p:nvGrpSpPr>
          <p:grpSpPr>
            <a:xfrm>
              <a:off x="3957080" y="2258758"/>
              <a:ext cx="102683" cy="102562"/>
              <a:chOff x="3957080" y="2258758"/>
              <a:chExt cx="102683" cy="102562"/>
            </a:xfrm>
          </p:grpSpPr>
          <p:sp>
            <p:nvSpPr>
              <p:cNvPr id="2011" name="Freeform 80">
                <a:extLst>
                  <a:ext uri="{FF2B5EF4-FFF2-40B4-BE49-F238E27FC236}">
                    <a16:creationId xmlns:a16="http://schemas.microsoft.com/office/drawing/2014/main" id="{7978D662-7429-F479-64D8-CC04408B10E4}"/>
                  </a:ext>
                </a:extLst>
              </p:cNvPr>
              <p:cNvSpPr/>
              <p:nvPr/>
            </p:nvSpPr>
            <p:spPr>
              <a:xfrm>
                <a:off x="4008732" y="2258758"/>
                <a:ext cx="6223" cy="102562"/>
              </a:xfrm>
              <a:custGeom>
                <a:avLst/>
                <a:gdLst>
                  <a:gd name="connsiteX0" fmla="*/ 640 w 6223"/>
                  <a:gd name="connsiteY0" fmla="*/ 175 h 102562"/>
                  <a:gd name="connsiteX1" fmla="*/ 640 w 6223"/>
                  <a:gd name="connsiteY1" fmla="*/ 102738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40" y="175"/>
                    </a:moveTo>
                    <a:lnTo>
                      <a:pt x="640" y="102738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2" name="Freeform 81">
                <a:extLst>
                  <a:ext uri="{FF2B5EF4-FFF2-40B4-BE49-F238E27FC236}">
                    <a16:creationId xmlns:a16="http://schemas.microsoft.com/office/drawing/2014/main" id="{E66720E0-8CFA-0976-9F41-CBE0A766455A}"/>
                  </a:ext>
                </a:extLst>
              </p:cNvPr>
              <p:cNvSpPr/>
              <p:nvPr/>
            </p:nvSpPr>
            <p:spPr>
              <a:xfrm>
                <a:off x="3957080" y="2310350"/>
                <a:ext cx="102683" cy="6215"/>
              </a:xfrm>
              <a:custGeom>
                <a:avLst/>
                <a:gdLst>
                  <a:gd name="connsiteX0" fmla="*/ 103323 w 102683"/>
                  <a:gd name="connsiteY0" fmla="*/ 175 h 6215"/>
                  <a:gd name="connsiteX1" fmla="*/ 640 w 102683"/>
                  <a:gd name="connsiteY1" fmla="*/ 175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23" y="175"/>
                    </a:moveTo>
                    <a:lnTo>
                      <a:pt x="640" y="175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42" name="Graphic 5">
              <a:extLst>
                <a:ext uri="{FF2B5EF4-FFF2-40B4-BE49-F238E27FC236}">
                  <a16:creationId xmlns:a16="http://schemas.microsoft.com/office/drawing/2014/main" id="{1A5C7A99-5B3F-6ECA-EE49-41DC0DDBED7A}"/>
                </a:ext>
              </a:extLst>
            </p:cNvPr>
            <p:cNvGrpSpPr/>
            <p:nvPr/>
          </p:nvGrpSpPr>
          <p:grpSpPr>
            <a:xfrm>
              <a:off x="3973260" y="2258758"/>
              <a:ext cx="102683" cy="102562"/>
              <a:chOff x="3973260" y="2258758"/>
              <a:chExt cx="102683" cy="102562"/>
            </a:xfrm>
          </p:grpSpPr>
          <p:sp>
            <p:nvSpPr>
              <p:cNvPr id="2009" name="Freeform 83">
                <a:extLst>
                  <a:ext uri="{FF2B5EF4-FFF2-40B4-BE49-F238E27FC236}">
                    <a16:creationId xmlns:a16="http://schemas.microsoft.com/office/drawing/2014/main" id="{4F2FCD68-0CD6-8C1C-373D-532084CC7EE9}"/>
                  </a:ext>
                </a:extLst>
              </p:cNvPr>
              <p:cNvSpPr/>
              <p:nvPr/>
            </p:nvSpPr>
            <p:spPr>
              <a:xfrm>
                <a:off x="4024913" y="2258758"/>
                <a:ext cx="6223" cy="102562"/>
              </a:xfrm>
              <a:custGeom>
                <a:avLst/>
                <a:gdLst>
                  <a:gd name="connsiteX0" fmla="*/ 642 w 6223"/>
                  <a:gd name="connsiteY0" fmla="*/ 175 h 102562"/>
                  <a:gd name="connsiteX1" fmla="*/ 642 w 6223"/>
                  <a:gd name="connsiteY1" fmla="*/ 102738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42" y="175"/>
                    </a:moveTo>
                    <a:lnTo>
                      <a:pt x="642" y="102738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0" name="Freeform 84">
                <a:extLst>
                  <a:ext uri="{FF2B5EF4-FFF2-40B4-BE49-F238E27FC236}">
                    <a16:creationId xmlns:a16="http://schemas.microsoft.com/office/drawing/2014/main" id="{B199EA35-FD9A-7AA1-D6CA-57EBF82888FC}"/>
                  </a:ext>
                </a:extLst>
              </p:cNvPr>
              <p:cNvSpPr/>
              <p:nvPr/>
            </p:nvSpPr>
            <p:spPr>
              <a:xfrm>
                <a:off x="3973260" y="2310350"/>
                <a:ext cx="102683" cy="6215"/>
              </a:xfrm>
              <a:custGeom>
                <a:avLst/>
                <a:gdLst>
                  <a:gd name="connsiteX0" fmla="*/ 103325 w 102683"/>
                  <a:gd name="connsiteY0" fmla="*/ 175 h 6215"/>
                  <a:gd name="connsiteX1" fmla="*/ 642 w 102683"/>
                  <a:gd name="connsiteY1" fmla="*/ 175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25" y="175"/>
                    </a:moveTo>
                    <a:lnTo>
                      <a:pt x="642" y="175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43" name="Graphic 5">
              <a:extLst>
                <a:ext uri="{FF2B5EF4-FFF2-40B4-BE49-F238E27FC236}">
                  <a16:creationId xmlns:a16="http://schemas.microsoft.com/office/drawing/2014/main" id="{5219B974-7EC5-DFF5-FBB9-22D9539C3546}"/>
                </a:ext>
              </a:extLst>
            </p:cNvPr>
            <p:cNvGrpSpPr/>
            <p:nvPr/>
          </p:nvGrpSpPr>
          <p:grpSpPr>
            <a:xfrm>
              <a:off x="4082789" y="2258758"/>
              <a:ext cx="102683" cy="102562"/>
              <a:chOff x="4082789" y="2258758"/>
              <a:chExt cx="102683" cy="102562"/>
            </a:xfrm>
          </p:grpSpPr>
          <p:sp>
            <p:nvSpPr>
              <p:cNvPr id="2007" name="Freeform 86">
                <a:extLst>
                  <a:ext uri="{FF2B5EF4-FFF2-40B4-BE49-F238E27FC236}">
                    <a16:creationId xmlns:a16="http://schemas.microsoft.com/office/drawing/2014/main" id="{276CF68D-7EF3-8CC9-68C9-94FA66D70F3A}"/>
                  </a:ext>
                </a:extLst>
              </p:cNvPr>
              <p:cNvSpPr/>
              <p:nvPr/>
            </p:nvSpPr>
            <p:spPr>
              <a:xfrm>
                <a:off x="4134442" y="2258758"/>
                <a:ext cx="6223" cy="102562"/>
              </a:xfrm>
              <a:custGeom>
                <a:avLst/>
                <a:gdLst>
                  <a:gd name="connsiteX0" fmla="*/ 660 w 6223"/>
                  <a:gd name="connsiteY0" fmla="*/ 175 h 102562"/>
                  <a:gd name="connsiteX1" fmla="*/ 660 w 6223"/>
                  <a:gd name="connsiteY1" fmla="*/ 102738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60" y="175"/>
                    </a:moveTo>
                    <a:lnTo>
                      <a:pt x="660" y="102738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8" name="Freeform 87">
                <a:extLst>
                  <a:ext uri="{FF2B5EF4-FFF2-40B4-BE49-F238E27FC236}">
                    <a16:creationId xmlns:a16="http://schemas.microsoft.com/office/drawing/2014/main" id="{AB79237F-41E7-C483-B302-DB219C1B71F5}"/>
                  </a:ext>
                </a:extLst>
              </p:cNvPr>
              <p:cNvSpPr/>
              <p:nvPr/>
            </p:nvSpPr>
            <p:spPr>
              <a:xfrm>
                <a:off x="4082789" y="2310350"/>
                <a:ext cx="102683" cy="6215"/>
              </a:xfrm>
              <a:custGeom>
                <a:avLst/>
                <a:gdLst>
                  <a:gd name="connsiteX0" fmla="*/ 103343 w 102683"/>
                  <a:gd name="connsiteY0" fmla="*/ 175 h 6215"/>
                  <a:gd name="connsiteX1" fmla="*/ 660 w 102683"/>
                  <a:gd name="connsiteY1" fmla="*/ 175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43" y="175"/>
                    </a:moveTo>
                    <a:lnTo>
                      <a:pt x="660" y="175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44" name="Graphic 5">
              <a:extLst>
                <a:ext uri="{FF2B5EF4-FFF2-40B4-BE49-F238E27FC236}">
                  <a16:creationId xmlns:a16="http://schemas.microsoft.com/office/drawing/2014/main" id="{EB203420-9C0C-C366-B79A-4D8CEBFFD1B0}"/>
                </a:ext>
              </a:extLst>
            </p:cNvPr>
            <p:cNvGrpSpPr/>
            <p:nvPr/>
          </p:nvGrpSpPr>
          <p:grpSpPr>
            <a:xfrm>
              <a:off x="4120750" y="2258758"/>
              <a:ext cx="102683" cy="102562"/>
              <a:chOff x="4120750" y="2258758"/>
              <a:chExt cx="102683" cy="102562"/>
            </a:xfrm>
          </p:grpSpPr>
          <p:sp>
            <p:nvSpPr>
              <p:cNvPr id="2005" name="Freeform 89">
                <a:extLst>
                  <a:ext uri="{FF2B5EF4-FFF2-40B4-BE49-F238E27FC236}">
                    <a16:creationId xmlns:a16="http://schemas.microsoft.com/office/drawing/2014/main" id="{D0F4939F-6019-FBDE-0D15-1FA3888F83A1}"/>
                  </a:ext>
                </a:extLst>
              </p:cNvPr>
              <p:cNvSpPr/>
              <p:nvPr/>
            </p:nvSpPr>
            <p:spPr>
              <a:xfrm>
                <a:off x="4172403" y="2258758"/>
                <a:ext cx="6223" cy="102562"/>
              </a:xfrm>
              <a:custGeom>
                <a:avLst/>
                <a:gdLst>
                  <a:gd name="connsiteX0" fmla="*/ 666 w 6223"/>
                  <a:gd name="connsiteY0" fmla="*/ 175 h 102562"/>
                  <a:gd name="connsiteX1" fmla="*/ 666 w 6223"/>
                  <a:gd name="connsiteY1" fmla="*/ 102738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66" y="175"/>
                    </a:moveTo>
                    <a:lnTo>
                      <a:pt x="666" y="102738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6" name="Freeform 90">
                <a:extLst>
                  <a:ext uri="{FF2B5EF4-FFF2-40B4-BE49-F238E27FC236}">
                    <a16:creationId xmlns:a16="http://schemas.microsoft.com/office/drawing/2014/main" id="{4A8E566E-F36F-9199-6EED-754E8BD80284}"/>
                  </a:ext>
                </a:extLst>
              </p:cNvPr>
              <p:cNvSpPr/>
              <p:nvPr/>
            </p:nvSpPr>
            <p:spPr>
              <a:xfrm>
                <a:off x="4120750" y="2310350"/>
                <a:ext cx="102683" cy="6215"/>
              </a:xfrm>
              <a:custGeom>
                <a:avLst/>
                <a:gdLst>
                  <a:gd name="connsiteX0" fmla="*/ 103349 w 102683"/>
                  <a:gd name="connsiteY0" fmla="*/ 175 h 6215"/>
                  <a:gd name="connsiteX1" fmla="*/ 666 w 102683"/>
                  <a:gd name="connsiteY1" fmla="*/ 175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49" y="175"/>
                    </a:moveTo>
                    <a:lnTo>
                      <a:pt x="666" y="175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45" name="Graphic 5">
              <a:extLst>
                <a:ext uri="{FF2B5EF4-FFF2-40B4-BE49-F238E27FC236}">
                  <a16:creationId xmlns:a16="http://schemas.microsoft.com/office/drawing/2014/main" id="{25BBDDA7-4830-2EB7-6E99-FA60D2ED669B}"/>
                </a:ext>
              </a:extLst>
            </p:cNvPr>
            <p:cNvGrpSpPr/>
            <p:nvPr/>
          </p:nvGrpSpPr>
          <p:grpSpPr>
            <a:xfrm>
              <a:off x="4141909" y="2258758"/>
              <a:ext cx="102683" cy="102562"/>
              <a:chOff x="4141909" y="2258758"/>
              <a:chExt cx="102683" cy="102562"/>
            </a:xfrm>
          </p:grpSpPr>
          <p:sp>
            <p:nvSpPr>
              <p:cNvPr id="2003" name="Freeform 92">
                <a:extLst>
                  <a:ext uri="{FF2B5EF4-FFF2-40B4-BE49-F238E27FC236}">
                    <a16:creationId xmlns:a16="http://schemas.microsoft.com/office/drawing/2014/main" id="{11D355AC-BA11-CBB2-12E3-799C5C6EDC6F}"/>
                  </a:ext>
                </a:extLst>
              </p:cNvPr>
              <p:cNvSpPr/>
              <p:nvPr/>
            </p:nvSpPr>
            <p:spPr>
              <a:xfrm>
                <a:off x="4193562" y="2258758"/>
                <a:ext cx="6223" cy="102562"/>
              </a:xfrm>
              <a:custGeom>
                <a:avLst/>
                <a:gdLst>
                  <a:gd name="connsiteX0" fmla="*/ 669 w 6223"/>
                  <a:gd name="connsiteY0" fmla="*/ 175 h 102562"/>
                  <a:gd name="connsiteX1" fmla="*/ 669 w 6223"/>
                  <a:gd name="connsiteY1" fmla="*/ 102738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69" y="175"/>
                    </a:moveTo>
                    <a:lnTo>
                      <a:pt x="669" y="102738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4" name="Freeform 93">
                <a:extLst>
                  <a:ext uri="{FF2B5EF4-FFF2-40B4-BE49-F238E27FC236}">
                    <a16:creationId xmlns:a16="http://schemas.microsoft.com/office/drawing/2014/main" id="{C18AF4F7-4F6B-EAF9-4DD4-AA019E3FC0B6}"/>
                  </a:ext>
                </a:extLst>
              </p:cNvPr>
              <p:cNvSpPr/>
              <p:nvPr/>
            </p:nvSpPr>
            <p:spPr>
              <a:xfrm>
                <a:off x="4141909" y="2310350"/>
                <a:ext cx="102683" cy="6215"/>
              </a:xfrm>
              <a:custGeom>
                <a:avLst/>
                <a:gdLst>
                  <a:gd name="connsiteX0" fmla="*/ 103353 w 102683"/>
                  <a:gd name="connsiteY0" fmla="*/ 175 h 6215"/>
                  <a:gd name="connsiteX1" fmla="*/ 669 w 102683"/>
                  <a:gd name="connsiteY1" fmla="*/ 175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53" y="175"/>
                    </a:moveTo>
                    <a:lnTo>
                      <a:pt x="669" y="175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46" name="Graphic 5">
              <a:extLst>
                <a:ext uri="{FF2B5EF4-FFF2-40B4-BE49-F238E27FC236}">
                  <a16:creationId xmlns:a16="http://schemas.microsoft.com/office/drawing/2014/main" id="{B9FC0E8E-A4F4-A489-0E6A-BB2927EC0D08}"/>
                </a:ext>
              </a:extLst>
            </p:cNvPr>
            <p:cNvGrpSpPr/>
            <p:nvPr/>
          </p:nvGrpSpPr>
          <p:grpSpPr>
            <a:xfrm>
              <a:off x="4258906" y="2258758"/>
              <a:ext cx="102683" cy="102562"/>
              <a:chOff x="4258906" y="2258758"/>
              <a:chExt cx="102683" cy="102562"/>
            </a:xfrm>
          </p:grpSpPr>
          <p:sp>
            <p:nvSpPr>
              <p:cNvPr id="2001" name="Freeform 95">
                <a:extLst>
                  <a:ext uri="{FF2B5EF4-FFF2-40B4-BE49-F238E27FC236}">
                    <a16:creationId xmlns:a16="http://schemas.microsoft.com/office/drawing/2014/main" id="{EFED9D2B-A2F0-A4C7-1E2E-B40220AC9BF5}"/>
                  </a:ext>
                </a:extLst>
              </p:cNvPr>
              <p:cNvSpPr/>
              <p:nvPr/>
            </p:nvSpPr>
            <p:spPr>
              <a:xfrm>
                <a:off x="4310559" y="2258758"/>
                <a:ext cx="6223" cy="102562"/>
              </a:xfrm>
              <a:custGeom>
                <a:avLst/>
                <a:gdLst>
                  <a:gd name="connsiteX0" fmla="*/ 688 w 6223"/>
                  <a:gd name="connsiteY0" fmla="*/ 175 h 102562"/>
                  <a:gd name="connsiteX1" fmla="*/ 688 w 6223"/>
                  <a:gd name="connsiteY1" fmla="*/ 102738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88" y="175"/>
                    </a:moveTo>
                    <a:lnTo>
                      <a:pt x="688" y="102738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2" name="Freeform 96">
                <a:extLst>
                  <a:ext uri="{FF2B5EF4-FFF2-40B4-BE49-F238E27FC236}">
                    <a16:creationId xmlns:a16="http://schemas.microsoft.com/office/drawing/2014/main" id="{F908480E-7067-B5E6-25F8-87398E19B1AD}"/>
                  </a:ext>
                </a:extLst>
              </p:cNvPr>
              <p:cNvSpPr/>
              <p:nvPr/>
            </p:nvSpPr>
            <p:spPr>
              <a:xfrm>
                <a:off x="4258906" y="2310350"/>
                <a:ext cx="102683" cy="6215"/>
              </a:xfrm>
              <a:custGeom>
                <a:avLst/>
                <a:gdLst>
                  <a:gd name="connsiteX0" fmla="*/ 103371 w 102683"/>
                  <a:gd name="connsiteY0" fmla="*/ 175 h 6215"/>
                  <a:gd name="connsiteX1" fmla="*/ 688 w 102683"/>
                  <a:gd name="connsiteY1" fmla="*/ 175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71" y="175"/>
                    </a:moveTo>
                    <a:lnTo>
                      <a:pt x="688" y="175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47" name="Graphic 5">
              <a:extLst>
                <a:ext uri="{FF2B5EF4-FFF2-40B4-BE49-F238E27FC236}">
                  <a16:creationId xmlns:a16="http://schemas.microsoft.com/office/drawing/2014/main" id="{1A14B024-E920-5414-0F18-7D1E5C4D8931}"/>
                </a:ext>
              </a:extLst>
            </p:cNvPr>
            <p:cNvGrpSpPr/>
            <p:nvPr/>
          </p:nvGrpSpPr>
          <p:grpSpPr>
            <a:xfrm>
              <a:off x="4303713" y="2258758"/>
              <a:ext cx="102683" cy="102562"/>
              <a:chOff x="4303713" y="2258758"/>
              <a:chExt cx="102683" cy="102562"/>
            </a:xfrm>
          </p:grpSpPr>
          <p:sp>
            <p:nvSpPr>
              <p:cNvPr id="1999" name="Freeform 98">
                <a:extLst>
                  <a:ext uri="{FF2B5EF4-FFF2-40B4-BE49-F238E27FC236}">
                    <a16:creationId xmlns:a16="http://schemas.microsoft.com/office/drawing/2014/main" id="{655A53F3-3CEF-F046-46C9-E7FA9F474BBB}"/>
                  </a:ext>
                </a:extLst>
              </p:cNvPr>
              <p:cNvSpPr/>
              <p:nvPr/>
            </p:nvSpPr>
            <p:spPr>
              <a:xfrm>
                <a:off x="4355366" y="2258758"/>
                <a:ext cx="6223" cy="102562"/>
              </a:xfrm>
              <a:custGeom>
                <a:avLst/>
                <a:gdLst>
                  <a:gd name="connsiteX0" fmla="*/ 695 w 6223"/>
                  <a:gd name="connsiteY0" fmla="*/ 175 h 102562"/>
                  <a:gd name="connsiteX1" fmla="*/ 695 w 6223"/>
                  <a:gd name="connsiteY1" fmla="*/ 102738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95" y="175"/>
                    </a:moveTo>
                    <a:lnTo>
                      <a:pt x="695" y="102738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0" name="Freeform 99">
                <a:extLst>
                  <a:ext uri="{FF2B5EF4-FFF2-40B4-BE49-F238E27FC236}">
                    <a16:creationId xmlns:a16="http://schemas.microsoft.com/office/drawing/2014/main" id="{3347EB88-3C17-496B-98E8-A179A4800148}"/>
                  </a:ext>
                </a:extLst>
              </p:cNvPr>
              <p:cNvSpPr/>
              <p:nvPr/>
            </p:nvSpPr>
            <p:spPr>
              <a:xfrm>
                <a:off x="4303713" y="2310350"/>
                <a:ext cx="102683" cy="6215"/>
              </a:xfrm>
              <a:custGeom>
                <a:avLst/>
                <a:gdLst>
                  <a:gd name="connsiteX0" fmla="*/ 103379 w 102683"/>
                  <a:gd name="connsiteY0" fmla="*/ 175 h 6215"/>
                  <a:gd name="connsiteX1" fmla="*/ 695 w 102683"/>
                  <a:gd name="connsiteY1" fmla="*/ 175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79" y="175"/>
                    </a:moveTo>
                    <a:lnTo>
                      <a:pt x="695" y="175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48" name="Graphic 5">
              <a:extLst>
                <a:ext uri="{FF2B5EF4-FFF2-40B4-BE49-F238E27FC236}">
                  <a16:creationId xmlns:a16="http://schemas.microsoft.com/office/drawing/2014/main" id="{2C651DDC-3754-06BE-441B-50311EEA714C}"/>
                </a:ext>
              </a:extLst>
            </p:cNvPr>
            <p:cNvGrpSpPr/>
            <p:nvPr/>
          </p:nvGrpSpPr>
          <p:grpSpPr>
            <a:xfrm>
              <a:off x="4361589" y="2373752"/>
              <a:ext cx="102683" cy="102562"/>
              <a:chOff x="4361589" y="2373752"/>
              <a:chExt cx="102683" cy="102562"/>
            </a:xfrm>
          </p:grpSpPr>
          <p:sp>
            <p:nvSpPr>
              <p:cNvPr id="1997" name="Freeform 101">
                <a:extLst>
                  <a:ext uri="{FF2B5EF4-FFF2-40B4-BE49-F238E27FC236}">
                    <a16:creationId xmlns:a16="http://schemas.microsoft.com/office/drawing/2014/main" id="{FACC119B-3C8B-716E-C061-EDF9F348166C}"/>
                  </a:ext>
                </a:extLst>
              </p:cNvPr>
              <p:cNvSpPr/>
              <p:nvPr/>
            </p:nvSpPr>
            <p:spPr>
              <a:xfrm>
                <a:off x="4413242" y="2373752"/>
                <a:ext cx="6223" cy="102562"/>
              </a:xfrm>
              <a:custGeom>
                <a:avLst/>
                <a:gdLst>
                  <a:gd name="connsiteX0" fmla="*/ 705 w 6223"/>
                  <a:gd name="connsiteY0" fmla="*/ 194 h 102562"/>
                  <a:gd name="connsiteX1" fmla="*/ 705 w 6223"/>
                  <a:gd name="connsiteY1" fmla="*/ 102756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05" y="194"/>
                    </a:moveTo>
                    <a:lnTo>
                      <a:pt x="705" y="102756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8" name="Freeform 102">
                <a:extLst>
                  <a:ext uri="{FF2B5EF4-FFF2-40B4-BE49-F238E27FC236}">
                    <a16:creationId xmlns:a16="http://schemas.microsoft.com/office/drawing/2014/main" id="{A4974855-D57B-4747-A783-C96DC041D5D8}"/>
                  </a:ext>
                </a:extLst>
              </p:cNvPr>
              <p:cNvSpPr/>
              <p:nvPr/>
            </p:nvSpPr>
            <p:spPr>
              <a:xfrm>
                <a:off x="4361589" y="2425344"/>
                <a:ext cx="102683" cy="6215"/>
              </a:xfrm>
              <a:custGeom>
                <a:avLst/>
                <a:gdLst>
                  <a:gd name="connsiteX0" fmla="*/ 103388 w 102683"/>
                  <a:gd name="connsiteY0" fmla="*/ 194 h 6215"/>
                  <a:gd name="connsiteX1" fmla="*/ 705 w 102683"/>
                  <a:gd name="connsiteY1" fmla="*/ 19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88" y="194"/>
                    </a:moveTo>
                    <a:lnTo>
                      <a:pt x="705" y="194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49" name="Graphic 5">
              <a:extLst>
                <a:ext uri="{FF2B5EF4-FFF2-40B4-BE49-F238E27FC236}">
                  <a16:creationId xmlns:a16="http://schemas.microsoft.com/office/drawing/2014/main" id="{FBDE1B0E-C9DC-6B5E-8EDD-41B75E93F3A7}"/>
                </a:ext>
              </a:extLst>
            </p:cNvPr>
            <p:cNvGrpSpPr/>
            <p:nvPr/>
          </p:nvGrpSpPr>
          <p:grpSpPr>
            <a:xfrm>
              <a:off x="4377147" y="2373752"/>
              <a:ext cx="102683" cy="102562"/>
              <a:chOff x="4377147" y="2373752"/>
              <a:chExt cx="102683" cy="102562"/>
            </a:xfrm>
          </p:grpSpPr>
          <p:sp>
            <p:nvSpPr>
              <p:cNvPr id="1995" name="Freeform 104">
                <a:extLst>
                  <a:ext uri="{FF2B5EF4-FFF2-40B4-BE49-F238E27FC236}">
                    <a16:creationId xmlns:a16="http://schemas.microsoft.com/office/drawing/2014/main" id="{E4229D00-9EF6-2DDC-9B0A-29B3DADE3006}"/>
                  </a:ext>
                </a:extLst>
              </p:cNvPr>
              <p:cNvSpPr/>
              <p:nvPr/>
            </p:nvSpPr>
            <p:spPr>
              <a:xfrm>
                <a:off x="4428800" y="2373752"/>
                <a:ext cx="6223" cy="102562"/>
              </a:xfrm>
              <a:custGeom>
                <a:avLst/>
                <a:gdLst>
                  <a:gd name="connsiteX0" fmla="*/ 707 w 6223"/>
                  <a:gd name="connsiteY0" fmla="*/ 194 h 102562"/>
                  <a:gd name="connsiteX1" fmla="*/ 707 w 6223"/>
                  <a:gd name="connsiteY1" fmla="*/ 102756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07" y="194"/>
                    </a:moveTo>
                    <a:lnTo>
                      <a:pt x="707" y="102756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6" name="Freeform 105">
                <a:extLst>
                  <a:ext uri="{FF2B5EF4-FFF2-40B4-BE49-F238E27FC236}">
                    <a16:creationId xmlns:a16="http://schemas.microsoft.com/office/drawing/2014/main" id="{9DE80166-81DB-813E-A8C3-C2F90931A8C4}"/>
                  </a:ext>
                </a:extLst>
              </p:cNvPr>
              <p:cNvSpPr/>
              <p:nvPr/>
            </p:nvSpPr>
            <p:spPr>
              <a:xfrm>
                <a:off x="4377147" y="2425344"/>
                <a:ext cx="102683" cy="6215"/>
              </a:xfrm>
              <a:custGeom>
                <a:avLst/>
                <a:gdLst>
                  <a:gd name="connsiteX0" fmla="*/ 103390 w 102683"/>
                  <a:gd name="connsiteY0" fmla="*/ 194 h 6215"/>
                  <a:gd name="connsiteX1" fmla="*/ 707 w 102683"/>
                  <a:gd name="connsiteY1" fmla="*/ 19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90" y="194"/>
                    </a:moveTo>
                    <a:lnTo>
                      <a:pt x="707" y="194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50" name="Graphic 5">
              <a:extLst>
                <a:ext uri="{FF2B5EF4-FFF2-40B4-BE49-F238E27FC236}">
                  <a16:creationId xmlns:a16="http://schemas.microsoft.com/office/drawing/2014/main" id="{C960DE53-BE8C-7382-5F2D-DB5EEF6EB08A}"/>
                </a:ext>
              </a:extLst>
            </p:cNvPr>
            <p:cNvGrpSpPr/>
            <p:nvPr/>
          </p:nvGrpSpPr>
          <p:grpSpPr>
            <a:xfrm>
              <a:off x="4428800" y="2373752"/>
              <a:ext cx="102683" cy="102562"/>
              <a:chOff x="4428800" y="2373752"/>
              <a:chExt cx="102683" cy="102562"/>
            </a:xfrm>
          </p:grpSpPr>
          <p:sp>
            <p:nvSpPr>
              <p:cNvPr id="1993" name="Freeform 107">
                <a:extLst>
                  <a:ext uri="{FF2B5EF4-FFF2-40B4-BE49-F238E27FC236}">
                    <a16:creationId xmlns:a16="http://schemas.microsoft.com/office/drawing/2014/main" id="{75874D1A-6A9E-9637-9850-D483EE5B5CB1}"/>
                  </a:ext>
                </a:extLst>
              </p:cNvPr>
              <p:cNvSpPr/>
              <p:nvPr/>
            </p:nvSpPr>
            <p:spPr>
              <a:xfrm>
                <a:off x="4480453" y="2373752"/>
                <a:ext cx="6223" cy="102562"/>
              </a:xfrm>
              <a:custGeom>
                <a:avLst/>
                <a:gdLst>
                  <a:gd name="connsiteX0" fmla="*/ 715 w 6223"/>
                  <a:gd name="connsiteY0" fmla="*/ 194 h 102562"/>
                  <a:gd name="connsiteX1" fmla="*/ 715 w 6223"/>
                  <a:gd name="connsiteY1" fmla="*/ 102756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15" y="194"/>
                    </a:moveTo>
                    <a:lnTo>
                      <a:pt x="715" y="102756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4" name="Freeform 108">
                <a:extLst>
                  <a:ext uri="{FF2B5EF4-FFF2-40B4-BE49-F238E27FC236}">
                    <a16:creationId xmlns:a16="http://schemas.microsoft.com/office/drawing/2014/main" id="{65CA7068-8B4B-B539-4C32-3DB7A16ECCE1}"/>
                  </a:ext>
                </a:extLst>
              </p:cNvPr>
              <p:cNvSpPr/>
              <p:nvPr/>
            </p:nvSpPr>
            <p:spPr>
              <a:xfrm>
                <a:off x="4428800" y="2425344"/>
                <a:ext cx="102683" cy="6215"/>
              </a:xfrm>
              <a:custGeom>
                <a:avLst/>
                <a:gdLst>
                  <a:gd name="connsiteX0" fmla="*/ 103399 w 102683"/>
                  <a:gd name="connsiteY0" fmla="*/ 194 h 6215"/>
                  <a:gd name="connsiteX1" fmla="*/ 715 w 102683"/>
                  <a:gd name="connsiteY1" fmla="*/ 19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99" y="194"/>
                    </a:moveTo>
                    <a:lnTo>
                      <a:pt x="715" y="194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51" name="Graphic 5">
              <a:extLst>
                <a:ext uri="{FF2B5EF4-FFF2-40B4-BE49-F238E27FC236}">
                  <a16:creationId xmlns:a16="http://schemas.microsoft.com/office/drawing/2014/main" id="{939A6DC9-2B37-BA32-6ABE-E750B6ECC913}"/>
                </a:ext>
              </a:extLst>
            </p:cNvPr>
            <p:cNvGrpSpPr/>
            <p:nvPr/>
          </p:nvGrpSpPr>
          <p:grpSpPr>
            <a:xfrm>
              <a:off x="4469251" y="2373752"/>
              <a:ext cx="102683" cy="102562"/>
              <a:chOff x="4469251" y="2373752"/>
              <a:chExt cx="102683" cy="102562"/>
            </a:xfrm>
          </p:grpSpPr>
          <p:sp>
            <p:nvSpPr>
              <p:cNvPr id="1991" name="Freeform 110">
                <a:extLst>
                  <a:ext uri="{FF2B5EF4-FFF2-40B4-BE49-F238E27FC236}">
                    <a16:creationId xmlns:a16="http://schemas.microsoft.com/office/drawing/2014/main" id="{8ED124B3-7DB1-B239-94C1-2BBF095036F2}"/>
                  </a:ext>
                </a:extLst>
              </p:cNvPr>
              <p:cNvSpPr/>
              <p:nvPr/>
            </p:nvSpPr>
            <p:spPr>
              <a:xfrm>
                <a:off x="4520904" y="2373752"/>
                <a:ext cx="6223" cy="102562"/>
              </a:xfrm>
              <a:custGeom>
                <a:avLst/>
                <a:gdLst>
                  <a:gd name="connsiteX0" fmla="*/ 722 w 6223"/>
                  <a:gd name="connsiteY0" fmla="*/ 194 h 102562"/>
                  <a:gd name="connsiteX1" fmla="*/ 722 w 6223"/>
                  <a:gd name="connsiteY1" fmla="*/ 102756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22" y="194"/>
                    </a:moveTo>
                    <a:lnTo>
                      <a:pt x="722" y="102756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2" name="Freeform 111">
                <a:extLst>
                  <a:ext uri="{FF2B5EF4-FFF2-40B4-BE49-F238E27FC236}">
                    <a16:creationId xmlns:a16="http://schemas.microsoft.com/office/drawing/2014/main" id="{B4926D98-6162-4856-9775-97E0755A306E}"/>
                  </a:ext>
                </a:extLst>
              </p:cNvPr>
              <p:cNvSpPr/>
              <p:nvPr/>
            </p:nvSpPr>
            <p:spPr>
              <a:xfrm>
                <a:off x="4469251" y="2425344"/>
                <a:ext cx="102683" cy="6215"/>
              </a:xfrm>
              <a:custGeom>
                <a:avLst/>
                <a:gdLst>
                  <a:gd name="connsiteX0" fmla="*/ 103405 w 102683"/>
                  <a:gd name="connsiteY0" fmla="*/ 194 h 6215"/>
                  <a:gd name="connsiteX1" fmla="*/ 722 w 102683"/>
                  <a:gd name="connsiteY1" fmla="*/ 19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05" y="194"/>
                    </a:moveTo>
                    <a:lnTo>
                      <a:pt x="722" y="194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52" name="Graphic 5">
              <a:extLst>
                <a:ext uri="{FF2B5EF4-FFF2-40B4-BE49-F238E27FC236}">
                  <a16:creationId xmlns:a16="http://schemas.microsoft.com/office/drawing/2014/main" id="{8E3F1A6A-75BF-A425-2763-6F0486EDD886}"/>
                </a:ext>
              </a:extLst>
            </p:cNvPr>
            <p:cNvGrpSpPr/>
            <p:nvPr/>
          </p:nvGrpSpPr>
          <p:grpSpPr>
            <a:xfrm>
              <a:off x="4644746" y="2642901"/>
              <a:ext cx="102683" cy="102562"/>
              <a:chOff x="4644746" y="2642901"/>
              <a:chExt cx="102683" cy="102562"/>
            </a:xfrm>
          </p:grpSpPr>
          <p:sp>
            <p:nvSpPr>
              <p:cNvPr id="1989" name="Freeform 113">
                <a:extLst>
                  <a:ext uri="{FF2B5EF4-FFF2-40B4-BE49-F238E27FC236}">
                    <a16:creationId xmlns:a16="http://schemas.microsoft.com/office/drawing/2014/main" id="{AB542019-7764-EE54-13BF-E39EE7FC305E}"/>
                  </a:ext>
                </a:extLst>
              </p:cNvPr>
              <p:cNvSpPr/>
              <p:nvPr/>
            </p:nvSpPr>
            <p:spPr>
              <a:xfrm>
                <a:off x="4696399" y="2642901"/>
                <a:ext cx="6223" cy="102562"/>
              </a:xfrm>
              <a:custGeom>
                <a:avLst/>
                <a:gdLst>
                  <a:gd name="connsiteX0" fmla="*/ 750 w 6223"/>
                  <a:gd name="connsiteY0" fmla="*/ 237 h 102562"/>
                  <a:gd name="connsiteX1" fmla="*/ 750 w 6223"/>
                  <a:gd name="connsiteY1" fmla="*/ 102799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50" y="237"/>
                    </a:moveTo>
                    <a:lnTo>
                      <a:pt x="750" y="102799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0" name="Freeform 114">
                <a:extLst>
                  <a:ext uri="{FF2B5EF4-FFF2-40B4-BE49-F238E27FC236}">
                    <a16:creationId xmlns:a16="http://schemas.microsoft.com/office/drawing/2014/main" id="{A658FF0F-DA46-DE7D-0238-6051F406E1EB}"/>
                  </a:ext>
                </a:extLst>
              </p:cNvPr>
              <p:cNvSpPr/>
              <p:nvPr/>
            </p:nvSpPr>
            <p:spPr>
              <a:xfrm>
                <a:off x="4644746" y="2694493"/>
                <a:ext cx="102683" cy="6215"/>
              </a:xfrm>
              <a:custGeom>
                <a:avLst/>
                <a:gdLst>
                  <a:gd name="connsiteX0" fmla="*/ 103433 w 102683"/>
                  <a:gd name="connsiteY0" fmla="*/ 237 h 6215"/>
                  <a:gd name="connsiteX1" fmla="*/ 750 w 102683"/>
                  <a:gd name="connsiteY1" fmla="*/ 237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33" y="237"/>
                    </a:moveTo>
                    <a:lnTo>
                      <a:pt x="750" y="237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53" name="Graphic 5">
              <a:extLst>
                <a:ext uri="{FF2B5EF4-FFF2-40B4-BE49-F238E27FC236}">
                  <a16:creationId xmlns:a16="http://schemas.microsoft.com/office/drawing/2014/main" id="{8B0A3418-2BF5-F40F-1F41-A92F3ADFF7EB}"/>
                </a:ext>
              </a:extLst>
            </p:cNvPr>
            <p:cNvGrpSpPr/>
            <p:nvPr/>
          </p:nvGrpSpPr>
          <p:grpSpPr>
            <a:xfrm>
              <a:off x="4678974" y="2642901"/>
              <a:ext cx="102683" cy="102562"/>
              <a:chOff x="4678974" y="2642901"/>
              <a:chExt cx="102683" cy="102562"/>
            </a:xfrm>
          </p:grpSpPr>
          <p:sp>
            <p:nvSpPr>
              <p:cNvPr id="1987" name="Freeform 116">
                <a:extLst>
                  <a:ext uri="{FF2B5EF4-FFF2-40B4-BE49-F238E27FC236}">
                    <a16:creationId xmlns:a16="http://schemas.microsoft.com/office/drawing/2014/main" id="{A0B4FEE8-C40E-715E-1EB1-30B0C8A6FD81}"/>
                  </a:ext>
                </a:extLst>
              </p:cNvPr>
              <p:cNvSpPr/>
              <p:nvPr/>
            </p:nvSpPr>
            <p:spPr>
              <a:xfrm>
                <a:off x="4730627" y="2642901"/>
                <a:ext cx="6223" cy="102562"/>
              </a:xfrm>
              <a:custGeom>
                <a:avLst/>
                <a:gdLst>
                  <a:gd name="connsiteX0" fmla="*/ 756 w 6223"/>
                  <a:gd name="connsiteY0" fmla="*/ 237 h 102562"/>
                  <a:gd name="connsiteX1" fmla="*/ 756 w 6223"/>
                  <a:gd name="connsiteY1" fmla="*/ 102799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56" y="237"/>
                    </a:moveTo>
                    <a:lnTo>
                      <a:pt x="756" y="102799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8" name="Freeform 117">
                <a:extLst>
                  <a:ext uri="{FF2B5EF4-FFF2-40B4-BE49-F238E27FC236}">
                    <a16:creationId xmlns:a16="http://schemas.microsoft.com/office/drawing/2014/main" id="{02B10996-089C-3525-754D-EF605A8AE12E}"/>
                  </a:ext>
                </a:extLst>
              </p:cNvPr>
              <p:cNvSpPr/>
              <p:nvPr/>
            </p:nvSpPr>
            <p:spPr>
              <a:xfrm>
                <a:off x="4678974" y="2694493"/>
                <a:ext cx="102683" cy="6215"/>
              </a:xfrm>
              <a:custGeom>
                <a:avLst/>
                <a:gdLst>
                  <a:gd name="connsiteX0" fmla="*/ 103439 w 102683"/>
                  <a:gd name="connsiteY0" fmla="*/ 237 h 6215"/>
                  <a:gd name="connsiteX1" fmla="*/ 756 w 102683"/>
                  <a:gd name="connsiteY1" fmla="*/ 237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39" y="237"/>
                    </a:moveTo>
                    <a:lnTo>
                      <a:pt x="756" y="237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54" name="Graphic 5">
              <a:extLst>
                <a:ext uri="{FF2B5EF4-FFF2-40B4-BE49-F238E27FC236}">
                  <a16:creationId xmlns:a16="http://schemas.microsoft.com/office/drawing/2014/main" id="{DDFF7625-9E1D-83E5-8ADB-4FC9761F389B}"/>
                </a:ext>
              </a:extLst>
            </p:cNvPr>
            <p:cNvGrpSpPr/>
            <p:nvPr/>
          </p:nvGrpSpPr>
          <p:grpSpPr>
            <a:xfrm>
              <a:off x="4814640" y="2642901"/>
              <a:ext cx="102683" cy="102562"/>
              <a:chOff x="4814640" y="2642901"/>
              <a:chExt cx="102683" cy="102562"/>
            </a:xfrm>
          </p:grpSpPr>
          <p:sp>
            <p:nvSpPr>
              <p:cNvPr id="1985" name="Freeform 119">
                <a:extLst>
                  <a:ext uri="{FF2B5EF4-FFF2-40B4-BE49-F238E27FC236}">
                    <a16:creationId xmlns:a16="http://schemas.microsoft.com/office/drawing/2014/main" id="{6471EC41-5541-B4B6-8EC8-8454B5370DEF}"/>
                  </a:ext>
                </a:extLst>
              </p:cNvPr>
              <p:cNvSpPr/>
              <p:nvPr/>
            </p:nvSpPr>
            <p:spPr>
              <a:xfrm>
                <a:off x="4866293" y="2642901"/>
                <a:ext cx="6223" cy="102562"/>
              </a:xfrm>
              <a:custGeom>
                <a:avLst/>
                <a:gdLst>
                  <a:gd name="connsiteX0" fmla="*/ 777 w 6223"/>
                  <a:gd name="connsiteY0" fmla="*/ 237 h 102562"/>
                  <a:gd name="connsiteX1" fmla="*/ 777 w 6223"/>
                  <a:gd name="connsiteY1" fmla="*/ 102799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77" y="237"/>
                    </a:moveTo>
                    <a:lnTo>
                      <a:pt x="777" y="102799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6" name="Freeform 120">
                <a:extLst>
                  <a:ext uri="{FF2B5EF4-FFF2-40B4-BE49-F238E27FC236}">
                    <a16:creationId xmlns:a16="http://schemas.microsoft.com/office/drawing/2014/main" id="{E88CDC7C-4B41-B09B-2EFA-C628D66C07E2}"/>
                  </a:ext>
                </a:extLst>
              </p:cNvPr>
              <p:cNvSpPr/>
              <p:nvPr/>
            </p:nvSpPr>
            <p:spPr>
              <a:xfrm>
                <a:off x="4814640" y="2694493"/>
                <a:ext cx="102683" cy="6215"/>
              </a:xfrm>
              <a:custGeom>
                <a:avLst/>
                <a:gdLst>
                  <a:gd name="connsiteX0" fmla="*/ 103461 w 102683"/>
                  <a:gd name="connsiteY0" fmla="*/ 237 h 6215"/>
                  <a:gd name="connsiteX1" fmla="*/ 777 w 102683"/>
                  <a:gd name="connsiteY1" fmla="*/ 237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61" y="237"/>
                    </a:moveTo>
                    <a:lnTo>
                      <a:pt x="777" y="237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55" name="Graphic 5">
              <a:extLst>
                <a:ext uri="{FF2B5EF4-FFF2-40B4-BE49-F238E27FC236}">
                  <a16:creationId xmlns:a16="http://schemas.microsoft.com/office/drawing/2014/main" id="{67DAC931-F41D-F941-2EE8-13E56AF6E643}"/>
                </a:ext>
              </a:extLst>
            </p:cNvPr>
            <p:cNvGrpSpPr/>
            <p:nvPr/>
          </p:nvGrpSpPr>
          <p:grpSpPr>
            <a:xfrm>
              <a:off x="4832688" y="2642901"/>
              <a:ext cx="102683" cy="102562"/>
              <a:chOff x="4832688" y="2642901"/>
              <a:chExt cx="102683" cy="102562"/>
            </a:xfrm>
          </p:grpSpPr>
          <p:sp>
            <p:nvSpPr>
              <p:cNvPr id="1983" name="Freeform 122">
                <a:extLst>
                  <a:ext uri="{FF2B5EF4-FFF2-40B4-BE49-F238E27FC236}">
                    <a16:creationId xmlns:a16="http://schemas.microsoft.com/office/drawing/2014/main" id="{52CDEDDC-36E2-84BF-9291-EB1DBA8E1E06}"/>
                  </a:ext>
                </a:extLst>
              </p:cNvPr>
              <p:cNvSpPr/>
              <p:nvPr/>
            </p:nvSpPr>
            <p:spPr>
              <a:xfrm>
                <a:off x="4884340" y="2642901"/>
                <a:ext cx="6223" cy="102562"/>
              </a:xfrm>
              <a:custGeom>
                <a:avLst/>
                <a:gdLst>
                  <a:gd name="connsiteX0" fmla="*/ 780 w 6223"/>
                  <a:gd name="connsiteY0" fmla="*/ 237 h 102562"/>
                  <a:gd name="connsiteX1" fmla="*/ 780 w 6223"/>
                  <a:gd name="connsiteY1" fmla="*/ 102799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80" y="237"/>
                    </a:moveTo>
                    <a:lnTo>
                      <a:pt x="780" y="102799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4" name="Freeform 123">
                <a:extLst>
                  <a:ext uri="{FF2B5EF4-FFF2-40B4-BE49-F238E27FC236}">
                    <a16:creationId xmlns:a16="http://schemas.microsoft.com/office/drawing/2014/main" id="{355A5BDF-F913-B0EC-ACC8-AD0653A69960}"/>
                  </a:ext>
                </a:extLst>
              </p:cNvPr>
              <p:cNvSpPr/>
              <p:nvPr/>
            </p:nvSpPr>
            <p:spPr>
              <a:xfrm>
                <a:off x="4832688" y="2694493"/>
                <a:ext cx="102683" cy="6215"/>
              </a:xfrm>
              <a:custGeom>
                <a:avLst/>
                <a:gdLst>
                  <a:gd name="connsiteX0" fmla="*/ 103464 w 102683"/>
                  <a:gd name="connsiteY0" fmla="*/ 237 h 6215"/>
                  <a:gd name="connsiteX1" fmla="*/ 780 w 102683"/>
                  <a:gd name="connsiteY1" fmla="*/ 237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64" y="237"/>
                    </a:moveTo>
                    <a:lnTo>
                      <a:pt x="780" y="237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56" name="Graphic 5">
              <a:extLst>
                <a:ext uri="{FF2B5EF4-FFF2-40B4-BE49-F238E27FC236}">
                  <a16:creationId xmlns:a16="http://schemas.microsoft.com/office/drawing/2014/main" id="{7101BE93-A113-BC3F-64D1-2C0429D83D4E}"/>
                </a:ext>
              </a:extLst>
            </p:cNvPr>
            <p:cNvGrpSpPr/>
            <p:nvPr/>
          </p:nvGrpSpPr>
          <p:grpSpPr>
            <a:xfrm>
              <a:off x="4928525" y="2642901"/>
              <a:ext cx="102683" cy="102562"/>
              <a:chOff x="4928525" y="2642901"/>
              <a:chExt cx="102683" cy="102562"/>
            </a:xfrm>
          </p:grpSpPr>
          <p:sp>
            <p:nvSpPr>
              <p:cNvPr id="1981" name="Freeform 125">
                <a:extLst>
                  <a:ext uri="{FF2B5EF4-FFF2-40B4-BE49-F238E27FC236}">
                    <a16:creationId xmlns:a16="http://schemas.microsoft.com/office/drawing/2014/main" id="{A18355C2-319B-E493-A6AE-5C49B8EC567C}"/>
                  </a:ext>
                </a:extLst>
              </p:cNvPr>
              <p:cNvSpPr/>
              <p:nvPr/>
            </p:nvSpPr>
            <p:spPr>
              <a:xfrm>
                <a:off x="4980178" y="2642901"/>
                <a:ext cx="6223" cy="102562"/>
              </a:xfrm>
              <a:custGeom>
                <a:avLst/>
                <a:gdLst>
                  <a:gd name="connsiteX0" fmla="*/ 796 w 6223"/>
                  <a:gd name="connsiteY0" fmla="*/ 237 h 102562"/>
                  <a:gd name="connsiteX1" fmla="*/ 796 w 6223"/>
                  <a:gd name="connsiteY1" fmla="*/ 102799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96" y="237"/>
                    </a:moveTo>
                    <a:lnTo>
                      <a:pt x="796" y="102799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2" name="Freeform 126">
                <a:extLst>
                  <a:ext uri="{FF2B5EF4-FFF2-40B4-BE49-F238E27FC236}">
                    <a16:creationId xmlns:a16="http://schemas.microsoft.com/office/drawing/2014/main" id="{898C95A7-2D2E-91AD-A6A7-776403D6B8C0}"/>
                  </a:ext>
                </a:extLst>
              </p:cNvPr>
              <p:cNvSpPr/>
              <p:nvPr/>
            </p:nvSpPr>
            <p:spPr>
              <a:xfrm>
                <a:off x="4928525" y="2694493"/>
                <a:ext cx="102683" cy="6215"/>
              </a:xfrm>
              <a:custGeom>
                <a:avLst/>
                <a:gdLst>
                  <a:gd name="connsiteX0" fmla="*/ 103479 w 102683"/>
                  <a:gd name="connsiteY0" fmla="*/ 237 h 6215"/>
                  <a:gd name="connsiteX1" fmla="*/ 796 w 102683"/>
                  <a:gd name="connsiteY1" fmla="*/ 237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79" y="237"/>
                    </a:moveTo>
                    <a:lnTo>
                      <a:pt x="796" y="237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57" name="Graphic 5">
              <a:extLst>
                <a:ext uri="{FF2B5EF4-FFF2-40B4-BE49-F238E27FC236}">
                  <a16:creationId xmlns:a16="http://schemas.microsoft.com/office/drawing/2014/main" id="{CC34183E-EA23-FFB5-1E23-68D9969A0EBD}"/>
                </a:ext>
              </a:extLst>
            </p:cNvPr>
            <p:cNvGrpSpPr/>
            <p:nvPr/>
          </p:nvGrpSpPr>
          <p:grpSpPr>
            <a:xfrm>
              <a:off x="5314365" y="2848647"/>
              <a:ext cx="102683" cy="102562"/>
              <a:chOff x="5314365" y="2848647"/>
              <a:chExt cx="102683" cy="102562"/>
            </a:xfrm>
          </p:grpSpPr>
          <p:sp>
            <p:nvSpPr>
              <p:cNvPr id="1979" name="Freeform 128">
                <a:extLst>
                  <a:ext uri="{FF2B5EF4-FFF2-40B4-BE49-F238E27FC236}">
                    <a16:creationId xmlns:a16="http://schemas.microsoft.com/office/drawing/2014/main" id="{313F2798-771E-3F28-B7F4-FB545B141BF0}"/>
                  </a:ext>
                </a:extLst>
              </p:cNvPr>
              <p:cNvSpPr/>
              <p:nvPr/>
            </p:nvSpPr>
            <p:spPr>
              <a:xfrm>
                <a:off x="5366018" y="2848647"/>
                <a:ext cx="6223" cy="102562"/>
              </a:xfrm>
              <a:custGeom>
                <a:avLst/>
                <a:gdLst>
                  <a:gd name="connsiteX0" fmla="*/ 858 w 6223"/>
                  <a:gd name="connsiteY0" fmla="*/ 270 h 102562"/>
                  <a:gd name="connsiteX1" fmla="*/ 858 w 6223"/>
                  <a:gd name="connsiteY1" fmla="*/ 102833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858" y="270"/>
                    </a:moveTo>
                    <a:lnTo>
                      <a:pt x="858" y="102833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0" name="Freeform 129">
                <a:extLst>
                  <a:ext uri="{FF2B5EF4-FFF2-40B4-BE49-F238E27FC236}">
                    <a16:creationId xmlns:a16="http://schemas.microsoft.com/office/drawing/2014/main" id="{39B185E2-0A43-38DE-6201-FE041F0E0A79}"/>
                  </a:ext>
                </a:extLst>
              </p:cNvPr>
              <p:cNvSpPr/>
              <p:nvPr/>
            </p:nvSpPr>
            <p:spPr>
              <a:xfrm>
                <a:off x="5314365" y="2900239"/>
                <a:ext cx="102683" cy="6215"/>
              </a:xfrm>
              <a:custGeom>
                <a:avLst/>
                <a:gdLst>
                  <a:gd name="connsiteX0" fmla="*/ 103541 w 102683"/>
                  <a:gd name="connsiteY0" fmla="*/ 270 h 6215"/>
                  <a:gd name="connsiteX1" fmla="*/ 858 w 102683"/>
                  <a:gd name="connsiteY1" fmla="*/ 270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541" y="270"/>
                    </a:moveTo>
                    <a:lnTo>
                      <a:pt x="858" y="270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58" name="Graphic 5">
              <a:extLst>
                <a:ext uri="{FF2B5EF4-FFF2-40B4-BE49-F238E27FC236}">
                  <a16:creationId xmlns:a16="http://schemas.microsoft.com/office/drawing/2014/main" id="{6D9F6E6C-D72F-8461-E953-0FEC3B831CCA}"/>
                </a:ext>
              </a:extLst>
            </p:cNvPr>
            <p:cNvGrpSpPr/>
            <p:nvPr/>
          </p:nvGrpSpPr>
          <p:grpSpPr>
            <a:xfrm>
              <a:off x="5500440" y="3077392"/>
              <a:ext cx="102683" cy="102562"/>
              <a:chOff x="5500440" y="3077392"/>
              <a:chExt cx="102683" cy="102562"/>
            </a:xfrm>
          </p:grpSpPr>
          <p:sp>
            <p:nvSpPr>
              <p:cNvPr id="1977" name="Freeform 131">
                <a:extLst>
                  <a:ext uri="{FF2B5EF4-FFF2-40B4-BE49-F238E27FC236}">
                    <a16:creationId xmlns:a16="http://schemas.microsoft.com/office/drawing/2014/main" id="{9E94C8DB-A600-F5B0-31C7-9EDD2BBFDEE3}"/>
                  </a:ext>
                </a:extLst>
              </p:cNvPr>
              <p:cNvSpPr/>
              <p:nvPr/>
            </p:nvSpPr>
            <p:spPr>
              <a:xfrm>
                <a:off x="5552093" y="3077392"/>
                <a:ext cx="6223" cy="102562"/>
              </a:xfrm>
              <a:custGeom>
                <a:avLst/>
                <a:gdLst>
                  <a:gd name="connsiteX0" fmla="*/ 888 w 6223"/>
                  <a:gd name="connsiteY0" fmla="*/ 307 h 102562"/>
                  <a:gd name="connsiteX1" fmla="*/ 888 w 6223"/>
                  <a:gd name="connsiteY1" fmla="*/ 102869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888" y="307"/>
                    </a:moveTo>
                    <a:lnTo>
                      <a:pt x="888" y="102869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8" name="Freeform 132">
                <a:extLst>
                  <a:ext uri="{FF2B5EF4-FFF2-40B4-BE49-F238E27FC236}">
                    <a16:creationId xmlns:a16="http://schemas.microsoft.com/office/drawing/2014/main" id="{AEE8087B-2426-184B-66C6-21124C5240A7}"/>
                  </a:ext>
                </a:extLst>
              </p:cNvPr>
              <p:cNvSpPr/>
              <p:nvPr/>
            </p:nvSpPr>
            <p:spPr>
              <a:xfrm>
                <a:off x="5500440" y="3128984"/>
                <a:ext cx="102683" cy="6215"/>
              </a:xfrm>
              <a:custGeom>
                <a:avLst/>
                <a:gdLst>
                  <a:gd name="connsiteX0" fmla="*/ 103571 w 102683"/>
                  <a:gd name="connsiteY0" fmla="*/ 307 h 6215"/>
                  <a:gd name="connsiteX1" fmla="*/ 888 w 102683"/>
                  <a:gd name="connsiteY1" fmla="*/ 307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571" y="307"/>
                    </a:moveTo>
                    <a:lnTo>
                      <a:pt x="888" y="307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59" name="Graphic 5">
              <a:extLst>
                <a:ext uri="{FF2B5EF4-FFF2-40B4-BE49-F238E27FC236}">
                  <a16:creationId xmlns:a16="http://schemas.microsoft.com/office/drawing/2014/main" id="{1DFE1D9E-6715-3D9D-9EB6-30818EFF8A12}"/>
                </a:ext>
              </a:extLst>
            </p:cNvPr>
            <p:cNvGrpSpPr/>
            <p:nvPr/>
          </p:nvGrpSpPr>
          <p:grpSpPr>
            <a:xfrm>
              <a:off x="5586943" y="3077392"/>
              <a:ext cx="102683" cy="102562"/>
              <a:chOff x="5586943" y="3077392"/>
              <a:chExt cx="102683" cy="102562"/>
            </a:xfrm>
          </p:grpSpPr>
          <p:sp>
            <p:nvSpPr>
              <p:cNvPr id="1975" name="Freeform 134">
                <a:extLst>
                  <a:ext uri="{FF2B5EF4-FFF2-40B4-BE49-F238E27FC236}">
                    <a16:creationId xmlns:a16="http://schemas.microsoft.com/office/drawing/2014/main" id="{EE764C94-0B22-C2A1-EF21-27E9B45C31EF}"/>
                  </a:ext>
                </a:extLst>
              </p:cNvPr>
              <p:cNvSpPr/>
              <p:nvPr/>
            </p:nvSpPr>
            <p:spPr>
              <a:xfrm>
                <a:off x="5638596" y="3077392"/>
                <a:ext cx="6223" cy="102562"/>
              </a:xfrm>
              <a:custGeom>
                <a:avLst/>
                <a:gdLst>
                  <a:gd name="connsiteX0" fmla="*/ 902 w 6223"/>
                  <a:gd name="connsiteY0" fmla="*/ 307 h 102562"/>
                  <a:gd name="connsiteX1" fmla="*/ 902 w 6223"/>
                  <a:gd name="connsiteY1" fmla="*/ 102869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902" y="307"/>
                    </a:moveTo>
                    <a:lnTo>
                      <a:pt x="902" y="102869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6" name="Freeform 135">
                <a:extLst>
                  <a:ext uri="{FF2B5EF4-FFF2-40B4-BE49-F238E27FC236}">
                    <a16:creationId xmlns:a16="http://schemas.microsoft.com/office/drawing/2014/main" id="{8143917A-807E-6133-D4EF-DEF1BDEA0B69}"/>
                  </a:ext>
                </a:extLst>
              </p:cNvPr>
              <p:cNvSpPr/>
              <p:nvPr/>
            </p:nvSpPr>
            <p:spPr>
              <a:xfrm>
                <a:off x="5586943" y="3128984"/>
                <a:ext cx="102683" cy="6215"/>
              </a:xfrm>
              <a:custGeom>
                <a:avLst/>
                <a:gdLst>
                  <a:gd name="connsiteX0" fmla="*/ 103585 w 102683"/>
                  <a:gd name="connsiteY0" fmla="*/ 307 h 6215"/>
                  <a:gd name="connsiteX1" fmla="*/ 902 w 102683"/>
                  <a:gd name="connsiteY1" fmla="*/ 307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585" y="307"/>
                    </a:moveTo>
                    <a:lnTo>
                      <a:pt x="902" y="307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60" name="Graphic 5">
              <a:extLst>
                <a:ext uri="{FF2B5EF4-FFF2-40B4-BE49-F238E27FC236}">
                  <a16:creationId xmlns:a16="http://schemas.microsoft.com/office/drawing/2014/main" id="{E3719DF2-7B7F-1EFD-4C14-BE45968C1F4C}"/>
                </a:ext>
              </a:extLst>
            </p:cNvPr>
            <p:cNvGrpSpPr/>
            <p:nvPr/>
          </p:nvGrpSpPr>
          <p:grpSpPr>
            <a:xfrm>
              <a:off x="5673446" y="3077392"/>
              <a:ext cx="102683" cy="102562"/>
              <a:chOff x="5673446" y="3077392"/>
              <a:chExt cx="102683" cy="102562"/>
            </a:xfrm>
          </p:grpSpPr>
          <p:sp>
            <p:nvSpPr>
              <p:cNvPr id="1973" name="Freeform 137">
                <a:extLst>
                  <a:ext uri="{FF2B5EF4-FFF2-40B4-BE49-F238E27FC236}">
                    <a16:creationId xmlns:a16="http://schemas.microsoft.com/office/drawing/2014/main" id="{09D75EE9-D07C-98D3-68DD-2FF20346B0D0}"/>
                  </a:ext>
                </a:extLst>
              </p:cNvPr>
              <p:cNvSpPr/>
              <p:nvPr/>
            </p:nvSpPr>
            <p:spPr>
              <a:xfrm>
                <a:off x="5725098" y="3077392"/>
                <a:ext cx="6223" cy="102562"/>
              </a:xfrm>
              <a:custGeom>
                <a:avLst/>
                <a:gdLst>
                  <a:gd name="connsiteX0" fmla="*/ 915 w 6223"/>
                  <a:gd name="connsiteY0" fmla="*/ 307 h 102562"/>
                  <a:gd name="connsiteX1" fmla="*/ 915 w 6223"/>
                  <a:gd name="connsiteY1" fmla="*/ 102869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915" y="307"/>
                    </a:moveTo>
                    <a:lnTo>
                      <a:pt x="915" y="102869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4" name="Freeform 138">
                <a:extLst>
                  <a:ext uri="{FF2B5EF4-FFF2-40B4-BE49-F238E27FC236}">
                    <a16:creationId xmlns:a16="http://schemas.microsoft.com/office/drawing/2014/main" id="{90E353CF-873F-AC60-221B-F9958A996060}"/>
                  </a:ext>
                </a:extLst>
              </p:cNvPr>
              <p:cNvSpPr/>
              <p:nvPr/>
            </p:nvSpPr>
            <p:spPr>
              <a:xfrm>
                <a:off x="5673446" y="3128984"/>
                <a:ext cx="102683" cy="6215"/>
              </a:xfrm>
              <a:custGeom>
                <a:avLst/>
                <a:gdLst>
                  <a:gd name="connsiteX0" fmla="*/ 103599 w 102683"/>
                  <a:gd name="connsiteY0" fmla="*/ 307 h 6215"/>
                  <a:gd name="connsiteX1" fmla="*/ 915 w 102683"/>
                  <a:gd name="connsiteY1" fmla="*/ 307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599" y="307"/>
                    </a:moveTo>
                    <a:lnTo>
                      <a:pt x="915" y="307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61" name="Graphic 5">
              <a:extLst>
                <a:ext uri="{FF2B5EF4-FFF2-40B4-BE49-F238E27FC236}">
                  <a16:creationId xmlns:a16="http://schemas.microsoft.com/office/drawing/2014/main" id="{5C63085A-240E-D412-3939-39AC9BD350F4}"/>
                </a:ext>
              </a:extLst>
            </p:cNvPr>
            <p:cNvGrpSpPr/>
            <p:nvPr/>
          </p:nvGrpSpPr>
          <p:grpSpPr>
            <a:xfrm>
              <a:off x="5815335" y="3077392"/>
              <a:ext cx="102683" cy="102562"/>
              <a:chOff x="5815335" y="3077392"/>
              <a:chExt cx="102683" cy="102562"/>
            </a:xfrm>
          </p:grpSpPr>
          <p:sp>
            <p:nvSpPr>
              <p:cNvPr id="1971" name="Freeform 140">
                <a:extLst>
                  <a:ext uri="{FF2B5EF4-FFF2-40B4-BE49-F238E27FC236}">
                    <a16:creationId xmlns:a16="http://schemas.microsoft.com/office/drawing/2014/main" id="{17B5CF37-8362-6478-C074-7056BE7F6E1D}"/>
                  </a:ext>
                </a:extLst>
              </p:cNvPr>
              <p:cNvSpPr/>
              <p:nvPr/>
            </p:nvSpPr>
            <p:spPr>
              <a:xfrm>
                <a:off x="5866988" y="3077392"/>
                <a:ext cx="6223" cy="102562"/>
              </a:xfrm>
              <a:custGeom>
                <a:avLst/>
                <a:gdLst>
                  <a:gd name="connsiteX0" fmla="*/ 938 w 6223"/>
                  <a:gd name="connsiteY0" fmla="*/ 307 h 102562"/>
                  <a:gd name="connsiteX1" fmla="*/ 938 w 6223"/>
                  <a:gd name="connsiteY1" fmla="*/ 102869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938" y="307"/>
                    </a:moveTo>
                    <a:lnTo>
                      <a:pt x="938" y="102869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2" name="Freeform 141">
                <a:extLst>
                  <a:ext uri="{FF2B5EF4-FFF2-40B4-BE49-F238E27FC236}">
                    <a16:creationId xmlns:a16="http://schemas.microsoft.com/office/drawing/2014/main" id="{3A1743F5-5474-F272-E82B-6256C83A9471}"/>
                  </a:ext>
                </a:extLst>
              </p:cNvPr>
              <p:cNvSpPr/>
              <p:nvPr/>
            </p:nvSpPr>
            <p:spPr>
              <a:xfrm>
                <a:off x="5815335" y="3128984"/>
                <a:ext cx="102683" cy="6215"/>
              </a:xfrm>
              <a:custGeom>
                <a:avLst/>
                <a:gdLst>
                  <a:gd name="connsiteX0" fmla="*/ 103621 w 102683"/>
                  <a:gd name="connsiteY0" fmla="*/ 307 h 6215"/>
                  <a:gd name="connsiteX1" fmla="*/ 938 w 102683"/>
                  <a:gd name="connsiteY1" fmla="*/ 307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621" y="307"/>
                    </a:moveTo>
                    <a:lnTo>
                      <a:pt x="938" y="307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62" name="Graphic 5">
              <a:extLst>
                <a:ext uri="{FF2B5EF4-FFF2-40B4-BE49-F238E27FC236}">
                  <a16:creationId xmlns:a16="http://schemas.microsoft.com/office/drawing/2014/main" id="{6543AF88-7CFE-6EC0-D384-3228043C8495}"/>
                </a:ext>
              </a:extLst>
            </p:cNvPr>
            <p:cNvGrpSpPr/>
            <p:nvPr/>
          </p:nvGrpSpPr>
          <p:grpSpPr>
            <a:xfrm>
              <a:off x="5830893" y="3077392"/>
              <a:ext cx="102683" cy="102562"/>
              <a:chOff x="5830893" y="3077392"/>
              <a:chExt cx="102683" cy="102562"/>
            </a:xfrm>
          </p:grpSpPr>
          <p:sp>
            <p:nvSpPr>
              <p:cNvPr id="1969" name="Freeform 143">
                <a:extLst>
                  <a:ext uri="{FF2B5EF4-FFF2-40B4-BE49-F238E27FC236}">
                    <a16:creationId xmlns:a16="http://schemas.microsoft.com/office/drawing/2014/main" id="{AE6219FD-045B-BEAF-061D-B00707FA384C}"/>
                  </a:ext>
                </a:extLst>
              </p:cNvPr>
              <p:cNvSpPr/>
              <p:nvPr/>
            </p:nvSpPr>
            <p:spPr>
              <a:xfrm>
                <a:off x="5882546" y="3077392"/>
                <a:ext cx="6223" cy="102562"/>
              </a:xfrm>
              <a:custGeom>
                <a:avLst/>
                <a:gdLst>
                  <a:gd name="connsiteX0" fmla="*/ 941 w 6223"/>
                  <a:gd name="connsiteY0" fmla="*/ 307 h 102562"/>
                  <a:gd name="connsiteX1" fmla="*/ 941 w 6223"/>
                  <a:gd name="connsiteY1" fmla="*/ 102869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941" y="307"/>
                    </a:moveTo>
                    <a:lnTo>
                      <a:pt x="941" y="102869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0" name="Freeform 144">
                <a:extLst>
                  <a:ext uri="{FF2B5EF4-FFF2-40B4-BE49-F238E27FC236}">
                    <a16:creationId xmlns:a16="http://schemas.microsoft.com/office/drawing/2014/main" id="{93B5DA12-3E97-6DDA-169F-4F224C8800FF}"/>
                  </a:ext>
                </a:extLst>
              </p:cNvPr>
              <p:cNvSpPr/>
              <p:nvPr/>
            </p:nvSpPr>
            <p:spPr>
              <a:xfrm>
                <a:off x="5830893" y="3128984"/>
                <a:ext cx="102683" cy="6215"/>
              </a:xfrm>
              <a:custGeom>
                <a:avLst/>
                <a:gdLst>
                  <a:gd name="connsiteX0" fmla="*/ 103624 w 102683"/>
                  <a:gd name="connsiteY0" fmla="*/ 307 h 6215"/>
                  <a:gd name="connsiteX1" fmla="*/ 941 w 102683"/>
                  <a:gd name="connsiteY1" fmla="*/ 307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624" y="307"/>
                    </a:moveTo>
                    <a:lnTo>
                      <a:pt x="941" y="307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63" name="Graphic 5">
              <a:extLst>
                <a:ext uri="{FF2B5EF4-FFF2-40B4-BE49-F238E27FC236}">
                  <a16:creationId xmlns:a16="http://schemas.microsoft.com/office/drawing/2014/main" id="{7D236EAB-13B7-BA7D-682C-925930FCA6C3}"/>
                </a:ext>
              </a:extLst>
            </p:cNvPr>
            <p:cNvGrpSpPr/>
            <p:nvPr/>
          </p:nvGrpSpPr>
          <p:grpSpPr>
            <a:xfrm>
              <a:off x="5903705" y="3077392"/>
              <a:ext cx="102683" cy="102562"/>
              <a:chOff x="5903705" y="3077392"/>
              <a:chExt cx="102683" cy="102562"/>
            </a:xfrm>
          </p:grpSpPr>
          <p:sp>
            <p:nvSpPr>
              <p:cNvPr id="1967" name="Freeform 146">
                <a:extLst>
                  <a:ext uri="{FF2B5EF4-FFF2-40B4-BE49-F238E27FC236}">
                    <a16:creationId xmlns:a16="http://schemas.microsoft.com/office/drawing/2014/main" id="{61109AF3-EE60-1DA7-E6EA-AA3462EA781A}"/>
                  </a:ext>
                </a:extLst>
              </p:cNvPr>
              <p:cNvSpPr/>
              <p:nvPr/>
            </p:nvSpPr>
            <p:spPr>
              <a:xfrm>
                <a:off x="5955358" y="3077392"/>
                <a:ext cx="6223" cy="102562"/>
              </a:xfrm>
              <a:custGeom>
                <a:avLst/>
                <a:gdLst>
                  <a:gd name="connsiteX0" fmla="*/ 952 w 6223"/>
                  <a:gd name="connsiteY0" fmla="*/ 307 h 102562"/>
                  <a:gd name="connsiteX1" fmla="*/ 952 w 6223"/>
                  <a:gd name="connsiteY1" fmla="*/ 102869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952" y="307"/>
                    </a:moveTo>
                    <a:lnTo>
                      <a:pt x="952" y="102869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8" name="Freeform 147">
                <a:extLst>
                  <a:ext uri="{FF2B5EF4-FFF2-40B4-BE49-F238E27FC236}">
                    <a16:creationId xmlns:a16="http://schemas.microsoft.com/office/drawing/2014/main" id="{B4239EA3-EDF5-F259-D5AE-65CDB86E4A37}"/>
                  </a:ext>
                </a:extLst>
              </p:cNvPr>
              <p:cNvSpPr/>
              <p:nvPr/>
            </p:nvSpPr>
            <p:spPr>
              <a:xfrm>
                <a:off x="5903705" y="3128984"/>
                <a:ext cx="102683" cy="6215"/>
              </a:xfrm>
              <a:custGeom>
                <a:avLst/>
                <a:gdLst>
                  <a:gd name="connsiteX0" fmla="*/ 103636 w 102683"/>
                  <a:gd name="connsiteY0" fmla="*/ 307 h 6215"/>
                  <a:gd name="connsiteX1" fmla="*/ 952 w 102683"/>
                  <a:gd name="connsiteY1" fmla="*/ 307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636" y="307"/>
                    </a:moveTo>
                    <a:lnTo>
                      <a:pt x="952" y="307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64" name="Graphic 5">
              <a:extLst>
                <a:ext uri="{FF2B5EF4-FFF2-40B4-BE49-F238E27FC236}">
                  <a16:creationId xmlns:a16="http://schemas.microsoft.com/office/drawing/2014/main" id="{842021A0-E9F0-367D-4F97-F849BECCE154}"/>
                </a:ext>
              </a:extLst>
            </p:cNvPr>
            <p:cNvGrpSpPr/>
            <p:nvPr/>
          </p:nvGrpSpPr>
          <p:grpSpPr>
            <a:xfrm>
              <a:off x="5937933" y="3077392"/>
              <a:ext cx="102683" cy="102562"/>
              <a:chOff x="5937933" y="3077392"/>
              <a:chExt cx="102683" cy="102562"/>
            </a:xfrm>
          </p:grpSpPr>
          <p:sp>
            <p:nvSpPr>
              <p:cNvPr id="1965" name="Freeform 149">
                <a:extLst>
                  <a:ext uri="{FF2B5EF4-FFF2-40B4-BE49-F238E27FC236}">
                    <a16:creationId xmlns:a16="http://schemas.microsoft.com/office/drawing/2014/main" id="{3EB70D96-F707-B853-4783-2BE1BB55AA7B}"/>
                  </a:ext>
                </a:extLst>
              </p:cNvPr>
              <p:cNvSpPr/>
              <p:nvPr/>
            </p:nvSpPr>
            <p:spPr>
              <a:xfrm>
                <a:off x="5989586" y="3077392"/>
                <a:ext cx="6223" cy="102562"/>
              </a:xfrm>
              <a:custGeom>
                <a:avLst/>
                <a:gdLst>
                  <a:gd name="connsiteX0" fmla="*/ 958 w 6223"/>
                  <a:gd name="connsiteY0" fmla="*/ 307 h 102562"/>
                  <a:gd name="connsiteX1" fmla="*/ 958 w 6223"/>
                  <a:gd name="connsiteY1" fmla="*/ 102869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958" y="307"/>
                    </a:moveTo>
                    <a:lnTo>
                      <a:pt x="958" y="102869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6" name="Freeform 150">
                <a:extLst>
                  <a:ext uri="{FF2B5EF4-FFF2-40B4-BE49-F238E27FC236}">
                    <a16:creationId xmlns:a16="http://schemas.microsoft.com/office/drawing/2014/main" id="{927AFDF5-7D8C-9185-36C9-87AA580A222F}"/>
                  </a:ext>
                </a:extLst>
              </p:cNvPr>
              <p:cNvSpPr/>
              <p:nvPr/>
            </p:nvSpPr>
            <p:spPr>
              <a:xfrm>
                <a:off x="5937933" y="3128984"/>
                <a:ext cx="102683" cy="6215"/>
              </a:xfrm>
              <a:custGeom>
                <a:avLst/>
                <a:gdLst>
                  <a:gd name="connsiteX0" fmla="*/ 103641 w 102683"/>
                  <a:gd name="connsiteY0" fmla="*/ 307 h 6215"/>
                  <a:gd name="connsiteX1" fmla="*/ 958 w 102683"/>
                  <a:gd name="connsiteY1" fmla="*/ 307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641" y="307"/>
                    </a:moveTo>
                    <a:lnTo>
                      <a:pt x="958" y="307"/>
                    </a:lnTo>
                  </a:path>
                </a:pathLst>
              </a:custGeom>
              <a:ln w="24884" cap="flat">
                <a:solidFill>
                  <a:srgbClr val="0087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027" name="Graphic 5">
            <a:extLst>
              <a:ext uri="{FF2B5EF4-FFF2-40B4-BE49-F238E27FC236}">
                <a16:creationId xmlns:a16="http://schemas.microsoft.com/office/drawing/2014/main" id="{725BF52B-FC39-FD0F-759D-3AF24B983453}"/>
              </a:ext>
            </a:extLst>
          </p:cNvPr>
          <p:cNvGrpSpPr/>
          <p:nvPr/>
        </p:nvGrpSpPr>
        <p:grpSpPr>
          <a:xfrm>
            <a:off x="3200649" y="1335463"/>
            <a:ext cx="7940436" cy="1724526"/>
            <a:chOff x="2765332" y="1313942"/>
            <a:chExt cx="8897347" cy="1947440"/>
          </a:xfrm>
        </p:grpSpPr>
        <p:sp>
          <p:nvSpPr>
            <p:cNvPr id="2028" name="Freeform 152">
              <a:extLst>
                <a:ext uri="{FF2B5EF4-FFF2-40B4-BE49-F238E27FC236}">
                  <a16:creationId xmlns:a16="http://schemas.microsoft.com/office/drawing/2014/main" id="{931AD8D6-99A9-667A-1A8D-65D1383A3A4A}"/>
                </a:ext>
              </a:extLst>
            </p:cNvPr>
            <p:cNvSpPr/>
            <p:nvPr/>
          </p:nvSpPr>
          <p:spPr>
            <a:xfrm>
              <a:off x="2765332" y="1313942"/>
              <a:ext cx="8846317" cy="1895848"/>
            </a:xfrm>
            <a:custGeom>
              <a:avLst/>
              <a:gdLst>
                <a:gd name="connsiteX0" fmla="*/ 8846317 w 8846317"/>
                <a:gd name="connsiteY0" fmla="*/ 1895849 h 1895848"/>
                <a:gd name="connsiteX1" fmla="*/ 6096896 w 8846317"/>
                <a:gd name="connsiteY1" fmla="*/ 1895849 h 1895848"/>
                <a:gd name="connsiteX2" fmla="*/ 6096896 w 8846317"/>
                <a:gd name="connsiteY2" fmla="*/ 1719939 h 1895848"/>
                <a:gd name="connsiteX3" fmla="*/ 5191417 w 8846317"/>
                <a:gd name="connsiteY3" fmla="*/ 1719939 h 1895848"/>
                <a:gd name="connsiteX4" fmla="*/ 5191417 w 8846317"/>
                <a:gd name="connsiteY4" fmla="*/ 1560812 h 1895848"/>
                <a:gd name="connsiteX5" fmla="*/ 3987222 w 8846317"/>
                <a:gd name="connsiteY5" fmla="*/ 1560812 h 1895848"/>
                <a:gd name="connsiteX6" fmla="*/ 3987222 w 8846317"/>
                <a:gd name="connsiteY6" fmla="*/ 1404171 h 1895848"/>
                <a:gd name="connsiteX7" fmla="*/ 3618184 w 8846317"/>
                <a:gd name="connsiteY7" fmla="*/ 1404171 h 1895848"/>
                <a:gd name="connsiteX8" fmla="*/ 3618184 w 8846317"/>
                <a:gd name="connsiteY8" fmla="*/ 1250017 h 1895848"/>
                <a:gd name="connsiteX9" fmla="*/ 2702125 w 8846317"/>
                <a:gd name="connsiteY9" fmla="*/ 1250017 h 1895848"/>
                <a:gd name="connsiteX10" fmla="*/ 2702125 w 8846317"/>
                <a:gd name="connsiteY10" fmla="*/ 1132537 h 1895848"/>
                <a:gd name="connsiteX11" fmla="*/ 2262766 w 8846317"/>
                <a:gd name="connsiteY11" fmla="*/ 1132537 h 1895848"/>
                <a:gd name="connsiteX12" fmla="*/ 2262766 w 8846317"/>
                <a:gd name="connsiteY12" fmla="*/ 1049865 h 1895848"/>
                <a:gd name="connsiteX13" fmla="*/ 2097850 w 8846317"/>
                <a:gd name="connsiteY13" fmla="*/ 1049865 h 1895848"/>
                <a:gd name="connsiteX14" fmla="*/ 2097850 w 8846317"/>
                <a:gd name="connsiteY14" fmla="*/ 983355 h 1895848"/>
                <a:gd name="connsiteX15" fmla="*/ 2061133 w 8846317"/>
                <a:gd name="connsiteY15" fmla="*/ 983355 h 1895848"/>
                <a:gd name="connsiteX16" fmla="*/ 2061133 w 8846317"/>
                <a:gd name="connsiteY16" fmla="*/ 917466 h 1895848"/>
                <a:gd name="connsiteX17" fmla="*/ 1831496 w 8846317"/>
                <a:gd name="connsiteY17" fmla="*/ 917466 h 1895848"/>
                <a:gd name="connsiteX18" fmla="*/ 1831496 w 8846317"/>
                <a:gd name="connsiteY18" fmla="*/ 854064 h 1895848"/>
                <a:gd name="connsiteX19" fmla="*/ 1556429 w 8846317"/>
                <a:gd name="connsiteY19" fmla="*/ 854064 h 1895848"/>
                <a:gd name="connsiteX20" fmla="*/ 1556429 w 8846317"/>
                <a:gd name="connsiteY20" fmla="*/ 806202 h 1895848"/>
                <a:gd name="connsiteX21" fmla="*/ 1474283 w 8846317"/>
                <a:gd name="connsiteY21" fmla="*/ 806202 h 1895848"/>
                <a:gd name="connsiteX22" fmla="*/ 1474283 w 8846317"/>
                <a:gd name="connsiteY22" fmla="*/ 765177 h 1895848"/>
                <a:gd name="connsiteX23" fmla="*/ 1331770 w 8846317"/>
                <a:gd name="connsiteY23" fmla="*/ 765177 h 1895848"/>
                <a:gd name="connsiteX24" fmla="*/ 1331770 w 8846317"/>
                <a:gd name="connsiteY24" fmla="*/ 732854 h 1895848"/>
                <a:gd name="connsiteX25" fmla="*/ 1301277 w 8846317"/>
                <a:gd name="connsiteY25" fmla="*/ 732854 h 1895848"/>
                <a:gd name="connsiteX26" fmla="*/ 1301277 w 8846317"/>
                <a:gd name="connsiteY26" fmla="*/ 669452 h 1895848"/>
                <a:gd name="connsiteX27" fmla="*/ 1212285 w 8846317"/>
                <a:gd name="connsiteY27" fmla="*/ 669452 h 1895848"/>
                <a:gd name="connsiteX28" fmla="*/ 1200461 w 8846317"/>
                <a:gd name="connsiteY28" fmla="*/ 669452 h 1895848"/>
                <a:gd name="connsiteX29" fmla="*/ 1200461 w 8846317"/>
                <a:gd name="connsiteY29" fmla="*/ 637751 h 1895848"/>
                <a:gd name="connsiteX30" fmla="*/ 1143207 w 8846317"/>
                <a:gd name="connsiteY30" fmla="*/ 637751 h 1895848"/>
                <a:gd name="connsiteX31" fmla="*/ 1143207 w 8846317"/>
                <a:gd name="connsiteY31" fmla="*/ 604185 h 1895848"/>
                <a:gd name="connsiteX32" fmla="*/ 1054215 w 8846317"/>
                <a:gd name="connsiteY32" fmla="*/ 604185 h 1895848"/>
                <a:gd name="connsiteX33" fmla="*/ 1054215 w 8846317"/>
                <a:gd name="connsiteY33" fmla="*/ 567511 h 1895848"/>
                <a:gd name="connsiteX34" fmla="*/ 1011897 w 8846317"/>
                <a:gd name="connsiteY34" fmla="*/ 567511 h 1895848"/>
                <a:gd name="connsiteX35" fmla="*/ 1011897 w 8846317"/>
                <a:gd name="connsiteY35" fmla="*/ 527730 h 1895848"/>
                <a:gd name="connsiteX36" fmla="*/ 991982 w 8846317"/>
                <a:gd name="connsiteY36" fmla="*/ 527730 h 1895848"/>
                <a:gd name="connsiteX37" fmla="*/ 991982 w 8846317"/>
                <a:gd name="connsiteY37" fmla="*/ 490434 h 1895848"/>
                <a:gd name="connsiteX38" fmla="*/ 964600 w 8846317"/>
                <a:gd name="connsiteY38" fmla="*/ 490434 h 1895848"/>
                <a:gd name="connsiteX39" fmla="*/ 964600 w 8846317"/>
                <a:gd name="connsiteY39" fmla="*/ 461220 h 1895848"/>
                <a:gd name="connsiteX40" fmla="*/ 949665 w 8846317"/>
                <a:gd name="connsiteY40" fmla="*/ 461220 h 1895848"/>
                <a:gd name="connsiteX41" fmla="*/ 949665 w 8846317"/>
                <a:gd name="connsiteY41" fmla="*/ 400304 h 1895848"/>
                <a:gd name="connsiteX42" fmla="*/ 807775 w 8846317"/>
                <a:gd name="connsiteY42" fmla="*/ 400304 h 1895848"/>
                <a:gd name="connsiteX43" fmla="*/ 807775 w 8846317"/>
                <a:gd name="connsiteY43" fmla="*/ 368603 h 1895848"/>
                <a:gd name="connsiteX44" fmla="*/ 782260 w 8846317"/>
                <a:gd name="connsiteY44" fmla="*/ 368603 h 1895848"/>
                <a:gd name="connsiteX45" fmla="*/ 782260 w 8846317"/>
                <a:gd name="connsiteY45" fmla="*/ 340631 h 1895848"/>
                <a:gd name="connsiteX46" fmla="*/ 682688 w 8846317"/>
                <a:gd name="connsiteY46" fmla="*/ 340631 h 1895848"/>
                <a:gd name="connsiteX47" fmla="*/ 682688 w 8846317"/>
                <a:gd name="connsiteY47" fmla="*/ 308930 h 1895848"/>
                <a:gd name="connsiteX48" fmla="*/ 636014 w 8846317"/>
                <a:gd name="connsiteY48" fmla="*/ 308930 h 1895848"/>
                <a:gd name="connsiteX49" fmla="*/ 636014 w 8846317"/>
                <a:gd name="connsiteY49" fmla="*/ 289661 h 1895848"/>
                <a:gd name="connsiteX50" fmla="*/ 578138 w 8846317"/>
                <a:gd name="connsiteY50" fmla="*/ 289661 h 1895848"/>
                <a:gd name="connsiteX51" fmla="*/ 578138 w 8846317"/>
                <a:gd name="connsiteY51" fmla="*/ 249258 h 1895848"/>
                <a:gd name="connsiteX52" fmla="*/ 506571 w 8846317"/>
                <a:gd name="connsiteY52" fmla="*/ 249258 h 1895848"/>
                <a:gd name="connsiteX53" fmla="*/ 506571 w 8846317"/>
                <a:gd name="connsiteY53" fmla="*/ 225016 h 1895848"/>
                <a:gd name="connsiteX54" fmla="*/ 406377 w 8846317"/>
                <a:gd name="connsiteY54" fmla="*/ 225016 h 1895848"/>
                <a:gd name="connsiteX55" fmla="*/ 406377 w 8846317"/>
                <a:gd name="connsiteY55" fmla="*/ 203881 h 1895848"/>
                <a:gd name="connsiteX56" fmla="*/ 381484 w 8846317"/>
                <a:gd name="connsiteY56" fmla="*/ 203881 h 1895848"/>
                <a:gd name="connsiteX57" fmla="*/ 381484 w 8846317"/>
                <a:gd name="connsiteY57" fmla="*/ 190828 h 1895848"/>
                <a:gd name="connsiteX58" fmla="*/ 285646 w 8846317"/>
                <a:gd name="connsiteY58" fmla="*/ 190828 h 1895848"/>
                <a:gd name="connsiteX59" fmla="*/ 285646 w 8846317"/>
                <a:gd name="connsiteY59" fmla="*/ 159127 h 1895848"/>
                <a:gd name="connsiteX60" fmla="*/ 232749 w 8846317"/>
                <a:gd name="connsiteY60" fmla="*/ 159127 h 1895848"/>
                <a:gd name="connsiteX61" fmla="*/ 232749 w 8846317"/>
                <a:gd name="connsiteY61" fmla="*/ 106913 h 1895848"/>
                <a:gd name="connsiteX62" fmla="*/ 121353 w 8846317"/>
                <a:gd name="connsiteY62" fmla="*/ 106913 h 1895848"/>
                <a:gd name="connsiteX63" fmla="*/ 121353 w 8846317"/>
                <a:gd name="connsiteY63" fmla="*/ 83293 h 1895848"/>
                <a:gd name="connsiteX64" fmla="*/ 64099 w 8846317"/>
                <a:gd name="connsiteY64" fmla="*/ 83293 h 1895848"/>
                <a:gd name="connsiteX65" fmla="*/ 64099 w 8846317"/>
                <a:gd name="connsiteY65" fmla="*/ 0 h 1895848"/>
                <a:gd name="connsiteX66" fmla="*/ 0 w 8846317"/>
                <a:gd name="connsiteY66" fmla="*/ 0 h 189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8846317" h="1895848">
                  <a:moveTo>
                    <a:pt x="8846317" y="1895849"/>
                  </a:moveTo>
                  <a:lnTo>
                    <a:pt x="6096896" y="1895849"/>
                  </a:lnTo>
                  <a:lnTo>
                    <a:pt x="6096896" y="1719939"/>
                  </a:lnTo>
                  <a:lnTo>
                    <a:pt x="5191417" y="1719939"/>
                  </a:lnTo>
                  <a:lnTo>
                    <a:pt x="5191417" y="1560812"/>
                  </a:lnTo>
                  <a:lnTo>
                    <a:pt x="3987222" y="1560812"/>
                  </a:lnTo>
                  <a:lnTo>
                    <a:pt x="3987222" y="1404171"/>
                  </a:lnTo>
                  <a:lnTo>
                    <a:pt x="3618184" y="1404171"/>
                  </a:lnTo>
                  <a:lnTo>
                    <a:pt x="3618184" y="1250017"/>
                  </a:lnTo>
                  <a:lnTo>
                    <a:pt x="2702125" y="1250017"/>
                  </a:lnTo>
                  <a:lnTo>
                    <a:pt x="2702125" y="1132537"/>
                  </a:lnTo>
                  <a:lnTo>
                    <a:pt x="2262766" y="1132537"/>
                  </a:lnTo>
                  <a:lnTo>
                    <a:pt x="2262766" y="1049865"/>
                  </a:lnTo>
                  <a:lnTo>
                    <a:pt x="2097850" y="1049865"/>
                  </a:lnTo>
                  <a:lnTo>
                    <a:pt x="2097850" y="983355"/>
                  </a:lnTo>
                  <a:lnTo>
                    <a:pt x="2061133" y="983355"/>
                  </a:lnTo>
                  <a:lnTo>
                    <a:pt x="2061133" y="917466"/>
                  </a:lnTo>
                  <a:lnTo>
                    <a:pt x="1831496" y="917466"/>
                  </a:lnTo>
                  <a:lnTo>
                    <a:pt x="1831496" y="854064"/>
                  </a:lnTo>
                  <a:lnTo>
                    <a:pt x="1556429" y="854064"/>
                  </a:lnTo>
                  <a:lnTo>
                    <a:pt x="1556429" y="806202"/>
                  </a:lnTo>
                  <a:lnTo>
                    <a:pt x="1474283" y="806202"/>
                  </a:lnTo>
                  <a:lnTo>
                    <a:pt x="1474283" y="765177"/>
                  </a:lnTo>
                  <a:lnTo>
                    <a:pt x="1331770" y="765177"/>
                  </a:lnTo>
                  <a:lnTo>
                    <a:pt x="1331770" y="732854"/>
                  </a:lnTo>
                  <a:lnTo>
                    <a:pt x="1301277" y="732854"/>
                  </a:lnTo>
                  <a:lnTo>
                    <a:pt x="1301277" y="669452"/>
                  </a:lnTo>
                  <a:lnTo>
                    <a:pt x="1212285" y="669452"/>
                  </a:lnTo>
                  <a:lnTo>
                    <a:pt x="1200461" y="669452"/>
                  </a:lnTo>
                  <a:lnTo>
                    <a:pt x="1200461" y="637751"/>
                  </a:lnTo>
                  <a:lnTo>
                    <a:pt x="1143207" y="637751"/>
                  </a:lnTo>
                  <a:lnTo>
                    <a:pt x="1143207" y="604185"/>
                  </a:lnTo>
                  <a:lnTo>
                    <a:pt x="1054215" y="604185"/>
                  </a:lnTo>
                  <a:lnTo>
                    <a:pt x="1054215" y="567511"/>
                  </a:lnTo>
                  <a:lnTo>
                    <a:pt x="1011897" y="567511"/>
                  </a:lnTo>
                  <a:lnTo>
                    <a:pt x="1011897" y="527730"/>
                  </a:lnTo>
                  <a:lnTo>
                    <a:pt x="991982" y="527730"/>
                  </a:lnTo>
                  <a:lnTo>
                    <a:pt x="991982" y="490434"/>
                  </a:lnTo>
                  <a:lnTo>
                    <a:pt x="964600" y="490434"/>
                  </a:lnTo>
                  <a:lnTo>
                    <a:pt x="964600" y="461220"/>
                  </a:lnTo>
                  <a:lnTo>
                    <a:pt x="949665" y="461220"/>
                  </a:lnTo>
                  <a:lnTo>
                    <a:pt x="949665" y="400304"/>
                  </a:lnTo>
                  <a:lnTo>
                    <a:pt x="807775" y="400304"/>
                  </a:lnTo>
                  <a:lnTo>
                    <a:pt x="807775" y="368603"/>
                  </a:lnTo>
                  <a:lnTo>
                    <a:pt x="782260" y="368603"/>
                  </a:lnTo>
                  <a:lnTo>
                    <a:pt x="782260" y="340631"/>
                  </a:lnTo>
                  <a:lnTo>
                    <a:pt x="682688" y="340631"/>
                  </a:lnTo>
                  <a:lnTo>
                    <a:pt x="682688" y="308930"/>
                  </a:lnTo>
                  <a:lnTo>
                    <a:pt x="636014" y="308930"/>
                  </a:lnTo>
                  <a:lnTo>
                    <a:pt x="636014" y="289661"/>
                  </a:lnTo>
                  <a:lnTo>
                    <a:pt x="578138" y="289661"/>
                  </a:lnTo>
                  <a:lnTo>
                    <a:pt x="578138" y="249258"/>
                  </a:lnTo>
                  <a:lnTo>
                    <a:pt x="506571" y="249258"/>
                  </a:lnTo>
                  <a:lnTo>
                    <a:pt x="506571" y="225016"/>
                  </a:lnTo>
                  <a:lnTo>
                    <a:pt x="406377" y="225016"/>
                  </a:lnTo>
                  <a:lnTo>
                    <a:pt x="406377" y="203881"/>
                  </a:lnTo>
                  <a:lnTo>
                    <a:pt x="381484" y="203881"/>
                  </a:lnTo>
                  <a:lnTo>
                    <a:pt x="381484" y="190828"/>
                  </a:lnTo>
                  <a:lnTo>
                    <a:pt x="285646" y="190828"/>
                  </a:lnTo>
                  <a:lnTo>
                    <a:pt x="285646" y="159127"/>
                  </a:lnTo>
                  <a:lnTo>
                    <a:pt x="232749" y="159127"/>
                  </a:lnTo>
                  <a:lnTo>
                    <a:pt x="232749" y="106913"/>
                  </a:lnTo>
                  <a:lnTo>
                    <a:pt x="121353" y="106913"/>
                  </a:lnTo>
                  <a:lnTo>
                    <a:pt x="121353" y="83293"/>
                  </a:lnTo>
                  <a:lnTo>
                    <a:pt x="64099" y="83293"/>
                  </a:lnTo>
                  <a:lnTo>
                    <a:pt x="64099" y="0"/>
                  </a:lnTo>
                  <a:lnTo>
                    <a:pt x="0" y="0"/>
                  </a:lnTo>
                </a:path>
              </a:pathLst>
            </a:custGeom>
            <a:noFill/>
            <a:ln w="24884" cap="flat">
              <a:solidFill>
                <a:srgbClr val="00255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29" name="Graphic 5">
              <a:extLst>
                <a:ext uri="{FF2B5EF4-FFF2-40B4-BE49-F238E27FC236}">
                  <a16:creationId xmlns:a16="http://schemas.microsoft.com/office/drawing/2014/main" id="{D02A8619-EB31-7C93-09B1-DABFF091454B}"/>
                </a:ext>
              </a:extLst>
            </p:cNvPr>
            <p:cNvGrpSpPr/>
            <p:nvPr/>
          </p:nvGrpSpPr>
          <p:grpSpPr>
            <a:xfrm>
              <a:off x="3044132" y="1456286"/>
              <a:ext cx="102683" cy="102562"/>
              <a:chOff x="3044132" y="1456286"/>
              <a:chExt cx="102683" cy="102562"/>
            </a:xfrm>
          </p:grpSpPr>
          <p:sp>
            <p:nvSpPr>
              <p:cNvPr id="2225" name="Freeform 154">
                <a:extLst>
                  <a:ext uri="{FF2B5EF4-FFF2-40B4-BE49-F238E27FC236}">
                    <a16:creationId xmlns:a16="http://schemas.microsoft.com/office/drawing/2014/main" id="{A8F13FF3-69BC-5637-0118-3C017EE90E2D}"/>
                  </a:ext>
                </a:extLst>
              </p:cNvPr>
              <p:cNvSpPr/>
              <p:nvPr/>
            </p:nvSpPr>
            <p:spPr>
              <a:xfrm>
                <a:off x="3095785" y="1456286"/>
                <a:ext cx="6223" cy="102562"/>
              </a:xfrm>
              <a:custGeom>
                <a:avLst/>
                <a:gdLst>
                  <a:gd name="connsiteX0" fmla="*/ 493 w 6223"/>
                  <a:gd name="connsiteY0" fmla="*/ 46 h 102562"/>
                  <a:gd name="connsiteX1" fmla="*/ 493 w 6223"/>
                  <a:gd name="connsiteY1" fmla="*/ 102609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493" y="46"/>
                    </a:moveTo>
                    <a:lnTo>
                      <a:pt x="493" y="102609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6" name="Freeform 155">
                <a:extLst>
                  <a:ext uri="{FF2B5EF4-FFF2-40B4-BE49-F238E27FC236}">
                    <a16:creationId xmlns:a16="http://schemas.microsoft.com/office/drawing/2014/main" id="{13EB96C2-3224-2161-0799-B30F51417FDB}"/>
                  </a:ext>
                </a:extLst>
              </p:cNvPr>
              <p:cNvSpPr/>
              <p:nvPr/>
            </p:nvSpPr>
            <p:spPr>
              <a:xfrm>
                <a:off x="3044132" y="1507878"/>
                <a:ext cx="102683" cy="6215"/>
              </a:xfrm>
              <a:custGeom>
                <a:avLst/>
                <a:gdLst>
                  <a:gd name="connsiteX0" fmla="*/ 103176 w 102683"/>
                  <a:gd name="connsiteY0" fmla="*/ 46 h 6215"/>
                  <a:gd name="connsiteX1" fmla="*/ 493 w 102683"/>
                  <a:gd name="connsiteY1" fmla="*/ 46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176" y="46"/>
                    </a:moveTo>
                    <a:lnTo>
                      <a:pt x="493" y="46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30" name="Graphic 5">
              <a:extLst>
                <a:ext uri="{FF2B5EF4-FFF2-40B4-BE49-F238E27FC236}">
                  <a16:creationId xmlns:a16="http://schemas.microsoft.com/office/drawing/2014/main" id="{064FB065-4F56-FAB1-A04E-CBAF4E300FAC}"/>
                </a:ext>
              </a:extLst>
            </p:cNvPr>
            <p:cNvGrpSpPr/>
            <p:nvPr/>
          </p:nvGrpSpPr>
          <p:grpSpPr>
            <a:xfrm>
              <a:off x="2998703" y="1428314"/>
              <a:ext cx="102683" cy="102562"/>
              <a:chOff x="2998703" y="1428314"/>
              <a:chExt cx="102683" cy="102562"/>
            </a:xfrm>
          </p:grpSpPr>
          <p:sp>
            <p:nvSpPr>
              <p:cNvPr id="2223" name="Freeform 157">
                <a:extLst>
                  <a:ext uri="{FF2B5EF4-FFF2-40B4-BE49-F238E27FC236}">
                    <a16:creationId xmlns:a16="http://schemas.microsoft.com/office/drawing/2014/main" id="{E72BA4AB-3531-56EF-3C1E-AE47F7C4FC0C}"/>
                  </a:ext>
                </a:extLst>
              </p:cNvPr>
              <p:cNvSpPr/>
              <p:nvPr/>
            </p:nvSpPr>
            <p:spPr>
              <a:xfrm>
                <a:off x="3050355" y="1428314"/>
                <a:ext cx="6223" cy="102562"/>
              </a:xfrm>
              <a:custGeom>
                <a:avLst/>
                <a:gdLst>
                  <a:gd name="connsiteX0" fmla="*/ 486 w 6223"/>
                  <a:gd name="connsiteY0" fmla="*/ 42 h 102562"/>
                  <a:gd name="connsiteX1" fmla="*/ 486 w 6223"/>
                  <a:gd name="connsiteY1" fmla="*/ 102604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486" y="42"/>
                    </a:moveTo>
                    <a:lnTo>
                      <a:pt x="486" y="102604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4" name="Freeform 158">
                <a:extLst>
                  <a:ext uri="{FF2B5EF4-FFF2-40B4-BE49-F238E27FC236}">
                    <a16:creationId xmlns:a16="http://schemas.microsoft.com/office/drawing/2014/main" id="{3BAF470F-3156-C735-0EC1-206D1EA647CE}"/>
                  </a:ext>
                </a:extLst>
              </p:cNvPr>
              <p:cNvSpPr/>
              <p:nvPr/>
            </p:nvSpPr>
            <p:spPr>
              <a:xfrm>
                <a:off x="2998703" y="1479906"/>
                <a:ext cx="102683" cy="6215"/>
              </a:xfrm>
              <a:custGeom>
                <a:avLst/>
                <a:gdLst>
                  <a:gd name="connsiteX0" fmla="*/ 103169 w 102683"/>
                  <a:gd name="connsiteY0" fmla="*/ 42 h 6215"/>
                  <a:gd name="connsiteX1" fmla="*/ 486 w 102683"/>
                  <a:gd name="connsiteY1" fmla="*/ 42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169" y="42"/>
                    </a:moveTo>
                    <a:lnTo>
                      <a:pt x="486" y="42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31" name="Graphic 5">
              <a:extLst>
                <a:ext uri="{FF2B5EF4-FFF2-40B4-BE49-F238E27FC236}">
                  <a16:creationId xmlns:a16="http://schemas.microsoft.com/office/drawing/2014/main" id="{8D1AE6C4-F700-A730-1664-213CDC907125}"/>
                </a:ext>
              </a:extLst>
            </p:cNvPr>
            <p:cNvGrpSpPr/>
            <p:nvPr/>
          </p:nvGrpSpPr>
          <p:grpSpPr>
            <a:xfrm>
              <a:off x="2812628" y="1349994"/>
              <a:ext cx="102683" cy="102562"/>
              <a:chOff x="2812628" y="1349994"/>
              <a:chExt cx="102683" cy="102562"/>
            </a:xfrm>
          </p:grpSpPr>
          <p:sp>
            <p:nvSpPr>
              <p:cNvPr id="2221" name="Freeform 160">
                <a:extLst>
                  <a:ext uri="{FF2B5EF4-FFF2-40B4-BE49-F238E27FC236}">
                    <a16:creationId xmlns:a16="http://schemas.microsoft.com/office/drawing/2014/main" id="{723358AC-F87D-D35B-D94A-D2CC7BA70EFB}"/>
                  </a:ext>
                </a:extLst>
              </p:cNvPr>
              <p:cNvSpPr/>
              <p:nvPr/>
            </p:nvSpPr>
            <p:spPr>
              <a:xfrm>
                <a:off x="2864281" y="1349994"/>
                <a:ext cx="6223" cy="102562"/>
              </a:xfrm>
              <a:custGeom>
                <a:avLst/>
                <a:gdLst>
                  <a:gd name="connsiteX0" fmla="*/ 456 w 6223"/>
                  <a:gd name="connsiteY0" fmla="*/ 29 h 102562"/>
                  <a:gd name="connsiteX1" fmla="*/ 456 w 6223"/>
                  <a:gd name="connsiteY1" fmla="*/ 102591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456" y="29"/>
                    </a:moveTo>
                    <a:lnTo>
                      <a:pt x="456" y="102591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2" name="Freeform 161">
                <a:extLst>
                  <a:ext uri="{FF2B5EF4-FFF2-40B4-BE49-F238E27FC236}">
                    <a16:creationId xmlns:a16="http://schemas.microsoft.com/office/drawing/2014/main" id="{9189D053-2085-8017-80A1-B9D45A84A5BC}"/>
                  </a:ext>
                </a:extLst>
              </p:cNvPr>
              <p:cNvSpPr/>
              <p:nvPr/>
            </p:nvSpPr>
            <p:spPr>
              <a:xfrm>
                <a:off x="2812628" y="1401586"/>
                <a:ext cx="102683" cy="6215"/>
              </a:xfrm>
              <a:custGeom>
                <a:avLst/>
                <a:gdLst>
                  <a:gd name="connsiteX0" fmla="*/ 103139 w 102683"/>
                  <a:gd name="connsiteY0" fmla="*/ 29 h 6215"/>
                  <a:gd name="connsiteX1" fmla="*/ 456 w 102683"/>
                  <a:gd name="connsiteY1" fmla="*/ 29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139" y="29"/>
                    </a:moveTo>
                    <a:lnTo>
                      <a:pt x="456" y="29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32" name="Graphic 5">
              <a:extLst>
                <a:ext uri="{FF2B5EF4-FFF2-40B4-BE49-F238E27FC236}">
                  <a16:creationId xmlns:a16="http://schemas.microsoft.com/office/drawing/2014/main" id="{C8B0563C-A2FA-A744-C3E8-ACC6265095EA}"/>
                </a:ext>
              </a:extLst>
            </p:cNvPr>
            <p:cNvGrpSpPr/>
            <p:nvPr/>
          </p:nvGrpSpPr>
          <p:grpSpPr>
            <a:xfrm>
              <a:off x="3222739" y="1512229"/>
              <a:ext cx="102683" cy="102562"/>
              <a:chOff x="3222739" y="1512229"/>
              <a:chExt cx="102683" cy="102562"/>
            </a:xfrm>
          </p:grpSpPr>
          <p:sp>
            <p:nvSpPr>
              <p:cNvPr id="2219" name="Freeform 163">
                <a:extLst>
                  <a:ext uri="{FF2B5EF4-FFF2-40B4-BE49-F238E27FC236}">
                    <a16:creationId xmlns:a16="http://schemas.microsoft.com/office/drawing/2014/main" id="{E3EBF7A8-4207-0B38-FCD8-34B70E8EDDEB}"/>
                  </a:ext>
                </a:extLst>
              </p:cNvPr>
              <p:cNvSpPr/>
              <p:nvPr/>
            </p:nvSpPr>
            <p:spPr>
              <a:xfrm>
                <a:off x="3274392" y="1512229"/>
                <a:ext cx="6223" cy="102562"/>
              </a:xfrm>
              <a:custGeom>
                <a:avLst/>
                <a:gdLst>
                  <a:gd name="connsiteX0" fmla="*/ 522 w 6223"/>
                  <a:gd name="connsiteY0" fmla="*/ 55 h 102562"/>
                  <a:gd name="connsiteX1" fmla="*/ 522 w 6223"/>
                  <a:gd name="connsiteY1" fmla="*/ 102618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522" y="55"/>
                    </a:moveTo>
                    <a:lnTo>
                      <a:pt x="522" y="102618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0" name="Freeform 164">
                <a:extLst>
                  <a:ext uri="{FF2B5EF4-FFF2-40B4-BE49-F238E27FC236}">
                    <a16:creationId xmlns:a16="http://schemas.microsoft.com/office/drawing/2014/main" id="{1B453D7E-ACA5-6C57-6614-11133873F5DA}"/>
                  </a:ext>
                </a:extLst>
              </p:cNvPr>
              <p:cNvSpPr/>
              <p:nvPr/>
            </p:nvSpPr>
            <p:spPr>
              <a:xfrm>
                <a:off x="3222739" y="1563821"/>
                <a:ext cx="102683" cy="6215"/>
              </a:xfrm>
              <a:custGeom>
                <a:avLst/>
                <a:gdLst>
                  <a:gd name="connsiteX0" fmla="*/ 103205 w 102683"/>
                  <a:gd name="connsiteY0" fmla="*/ 55 h 6215"/>
                  <a:gd name="connsiteX1" fmla="*/ 522 w 102683"/>
                  <a:gd name="connsiteY1" fmla="*/ 55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205" y="55"/>
                    </a:moveTo>
                    <a:lnTo>
                      <a:pt x="522" y="55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33" name="Graphic 5">
              <a:extLst>
                <a:ext uri="{FF2B5EF4-FFF2-40B4-BE49-F238E27FC236}">
                  <a16:creationId xmlns:a16="http://schemas.microsoft.com/office/drawing/2014/main" id="{F67687D6-4532-5907-18D2-F478079F135D}"/>
                </a:ext>
              </a:extLst>
            </p:cNvPr>
            <p:cNvGrpSpPr/>
            <p:nvPr/>
          </p:nvGrpSpPr>
          <p:grpSpPr>
            <a:xfrm>
              <a:off x="3255722" y="1512229"/>
              <a:ext cx="102683" cy="102562"/>
              <a:chOff x="3255722" y="1512229"/>
              <a:chExt cx="102683" cy="102562"/>
            </a:xfrm>
          </p:grpSpPr>
          <p:sp>
            <p:nvSpPr>
              <p:cNvPr id="2217" name="Freeform 166">
                <a:extLst>
                  <a:ext uri="{FF2B5EF4-FFF2-40B4-BE49-F238E27FC236}">
                    <a16:creationId xmlns:a16="http://schemas.microsoft.com/office/drawing/2014/main" id="{203F1611-7AD8-A8CE-7180-729A17A3DF34}"/>
                  </a:ext>
                </a:extLst>
              </p:cNvPr>
              <p:cNvSpPr/>
              <p:nvPr/>
            </p:nvSpPr>
            <p:spPr>
              <a:xfrm>
                <a:off x="3307375" y="1512229"/>
                <a:ext cx="6223" cy="102562"/>
              </a:xfrm>
              <a:custGeom>
                <a:avLst/>
                <a:gdLst>
                  <a:gd name="connsiteX0" fmla="*/ 527 w 6223"/>
                  <a:gd name="connsiteY0" fmla="*/ 55 h 102562"/>
                  <a:gd name="connsiteX1" fmla="*/ 527 w 6223"/>
                  <a:gd name="connsiteY1" fmla="*/ 102618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527" y="55"/>
                    </a:moveTo>
                    <a:lnTo>
                      <a:pt x="527" y="102618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8" name="Freeform 167">
                <a:extLst>
                  <a:ext uri="{FF2B5EF4-FFF2-40B4-BE49-F238E27FC236}">
                    <a16:creationId xmlns:a16="http://schemas.microsoft.com/office/drawing/2014/main" id="{A569F3AF-1F65-87DA-41C7-3D5E3A89B077}"/>
                  </a:ext>
                </a:extLst>
              </p:cNvPr>
              <p:cNvSpPr/>
              <p:nvPr/>
            </p:nvSpPr>
            <p:spPr>
              <a:xfrm>
                <a:off x="3255722" y="1563821"/>
                <a:ext cx="102683" cy="6215"/>
              </a:xfrm>
              <a:custGeom>
                <a:avLst/>
                <a:gdLst>
                  <a:gd name="connsiteX0" fmla="*/ 103210 w 102683"/>
                  <a:gd name="connsiteY0" fmla="*/ 55 h 6215"/>
                  <a:gd name="connsiteX1" fmla="*/ 527 w 102683"/>
                  <a:gd name="connsiteY1" fmla="*/ 55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210" y="55"/>
                    </a:moveTo>
                    <a:lnTo>
                      <a:pt x="527" y="55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34" name="Graphic 5">
              <a:extLst>
                <a:ext uri="{FF2B5EF4-FFF2-40B4-BE49-F238E27FC236}">
                  <a16:creationId xmlns:a16="http://schemas.microsoft.com/office/drawing/2014/main" id="{36DF357B-4AB9-48FF-5562-AE4A7C54523F}"/>
                </a:ext>
              </a:extLst>
            </p:cNvPr>
            <p:cNvGrpSpPr/>
            <p:nvPr/>
          </p:nvGrpSpPr>
          <p:grpSpPr>
            <a:xfrm>
              <a:off x="3284971" y="1512229"/>
              <a:ext cx="102683" cy="102562"/>
              <a:chOff x="3284971" y="1512229"/>
              <a:chExt cx="102683" cy="102562"/>
            </a:xfrm>
          </p:grpSpPr>
          <p:sp>
            <p:nvSpPr>
              <p:cNvPr id="2215" name="Freeform 169">
                <a:extLst>
                  <a:ext uri="{FF2B5EF4-FFF2-40B4-BE49-F238E27FC236}">
                    <a16:creationId xmlns:a16="http://schemas.microsoft.com/office/drawing/2014/main" id="{981EDAEC-F15C-B366-7281-B5B5C8E3997D}"/>
                  </a:ext>
                </a:extLst>
              </p:cNvPr>
              <p:cNvSpPr/>
              <p:nvPr/>
            </p:nvSpPr>
            <p:spPr>
              <a:xfrm>
                <a:off x="3336624" y="1512229"/>
                <a:ext cx="6223" cy="102562"/>
              </a:xfrm>
              <a:custGeom>
                <a:avLst/>
                <a:gdLst>
                  <a:gd name="connsiteX0" fmla="*/ 532 w 6223"/>
                  <a:gd name="connsiteY0" fmla="*/ 55 h 102562"/>
                  <a:gd name="connsiteX1" fmla="*/ 532 w 6223"/>
                  <a:gd name="connsiteY1" fmla="*/ 102618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532" y="55"/>
                    </a:moveTo>
                    <a:lnTo>
                      <a:pt x="532" y="102618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6" name="Freeform 170">
                <a:extLst>
                  <a:ext uri="{FF2B5EF4-FFF2-40B4-BE49-F238E27FC236}">
                    <a16:creationId xmlns:a16="http://schemas.microsoft.com/office/drawing/2014/main" id="{D5201C3B-C634-B4B7-33EE-680230E57527}"/>
                  </a:ext>
                </a:extLst>
              </p:cNvPr>
              <p:cNvSpPr/>
              <p:nvPr/>
            </p:nvSpPr>
            <p:spPr>
              <a:xfrm>
                <a:off x="3284971" y="1563821"/>
                <a:ext cx="102683" cy="6215"/>
              </a:xfrm>
              <a:custGeom>
                <a:avLst/>
                <a:gdLst>
                  <a:gd name="connsiteX0" fmla="*/ 103215 w 102683"/>
                  <a:gd name="connsiteY0" fmla="*/ 55 h 6215"/>
                  <a:gd name="connsiteX1" fmla="*/ 532 w 102683"/>
                  <a:gd name="connsiteY1" fmla="*/ 55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215" y="55"/>
                    </a:moveTo>
                    <a:lnTo>
                      <a:pt x="532" y="55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35" name="Graphic 5">
              <a:extLst>
                <a:ext uri="{FF2B5EF4-FFF2-40B4-BE49-F238E27FC236}">
                  <a16:creationId xmlns:a16="http://schemas.microsoft.com/office/drawing/2014/main" id="{9F5D5488-E293-02DE-78B5-9EACD9FDBD26}"/>
                </a:ext>
              </a:extLst>
            </p:cNvPr>
            <p:cNvGrpSpPr/>
            <p:nvPr/>
          </p:nvGrpSpPr>
          <p:grpSpPr>
            <a:xfrm>
              <a:off x="3541990" y="1662654"/>
              <a:ext cx="102683" cy="102562"/>
              <a:chOff x="3541990" y="1662654"/>
              <a:chExt cx="102683" cy="102562"/>
            </a:xfrm>
          </p:grpSpPr>
          <p:sp>
            <p:nvSpPr>
              <p:cNvPr id="2213" name="Freeform 172">
                <a:extLst>
                  <a:ext uri="{FF2B5EF4-FFF2-40B4-BE49-F238E27FC236}">
                    <a16:creationId xmlns:a16="http://schemas.microsoft.com/office/drawing/2014/main" id="{110BD214-207D-968B-718C-43B73936A345}"/>
                  </a:ext>
                </a:extLst>
              </p:cNvPr>
              <p:cNvSpPr/>
              <p:nvPr/>
            </p:nvSpPr>
            <p:spPr>
              <a:xfrm>
                <a:off x="3593643" y="1662654"/>
                <a:ext cx="6223" cy="102562"/>
              </a:xfrm>
              <a:custGeom>
                <a:avLst/>
                <a:gdLst>
                  <a:gd name="connsiteX0" fmla="*/ 573 w 6223"/>
                  <a:gd name="connsiteY0" fmla="*/ 79 h 102562"/>
                  <a:gd name="connsiteX1" fmla="*/ 573 w 6223"/>
                  <a:gd name="connsiteY1" fmla="*/ 102642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573" y="79"/>
                    </a:moveTo>
                    <a:lnTo>
                      <a:pt x="573" y="102642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4" name="Freeform 173">
                <a:extLst>
                  <a:ext uri="{FF2B5EF4-FFF2-40B4-BE49-F238E27FC236}">
                    <a16:creationId xmlns:a16="http://schemas.microsoft.com/office/drawing/2014/main" id="{D8C71A38-12C2-8599-A8DD-798921BC576C}"/>
                  </a:ext>
                </a:extLst>
              </p:cNvPr>
              <p:cNvSpPr/>
              <p:nvPr/>
            </p:nvSpPr>
            <p:spPr>
              <a:xfrm>
                <a:off x="3541990" y="1714246"/>
                <a:ext cx="102683" cy="6215"/>
              </a:xfrm>
              <a:custGeom>
                <a:avLst/>
                <a:gdLst>
                  <a:gd name="connsiteX0" fmla="*/ 103256 w 102683"/>
                  <a:gd name="connsiteY0" fmla="*/ 79 h 6215"/>
                  <a:gd name="connsiteX1" fmla="*/ 573 w 102683"/>
                  <a:gd name="connsiteY1" fmla="*/ 79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256" y="79"/>
                    </a:moveTo>
                    <a:lnTo>
                      <a:pt x="573" y="79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36" name="Graphic 5">
              <a:extLst>
                <a:ext uri="{FF2B5EF4-FFF2-40B4-BE49-F238E27FC236}">
                  <a16:creationId xmlns:a16="http://schemas.microsoft.com/office/drawing/2014/main" id="{BD72F14B-CDFE-8809-8C62-424863E471B5}"/>
                </a:ext>
              </a:extLst>
            </p:cNvPr>
            <p:cNvGrpSpPr/>
            <p:nvPr/>
          </p:nvGrpSpPr>
          <p:grpSpPr>
            <a:xfrm>
              <a:off x="3603600" y="1662654"/>
              <a:ext cx="102683" cy="102562"/>
              <a:chOff x="3603600" y="1662654"/>
              <a:chExt cx="102683" cy="102562"/>
            </a:xfrm>
          </p:grpSpPr>
          <p:sp>
            <p:nvSpPr>
              <p:cNvPr id="2211" name="Freeform 175">
                <a:extLst>
                  <a:ext uri="{FF2B5EF4-FFF2-40B4-BE49-F238E27FC236}">
                    <a16:creationId xmlns:a16="http://schemas.microsoft.com/office/drawing/2014/main" id="{47BC9400-BAA1-D75B-373F-C65429B43E6D}"/>
                  </a:ext>
                </a:extLst>
              </p:cNvPr>
              <p:cNvSpPr/>
              <p:nvPr/>
            </p:nvSpPr>
            <p:spPr>
              <a:xfrm>
                <a:off x="3655253" y="1662654"/>
                <a:ext cx="6223" cy="102562"/>
              </a:xfrm>
              <a:custGeom>
                <a:avLst/>
                <a:gdLst>
                  <a:gd name="connsiteX0" fmla="*/ 583 w 6223"/>
                  <a:gd name="connsiteY0" fmla="*/ 79 h 102562"/>
                  <a:gd name="connsiteX1" fmla="*/ 583 w 6223"/>
                  <a:gd name="connsiteY1" fmla="*/ 102642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583" y="79"/>
                    </a:moveTo>
                    <a:lnTo>
                      <a:pt x="583" y="102642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2" name="Freeform 176">
                <a:extLst>
                  <a:ext uri="{FF2B5EF4-FFF2-40B4-BE49-F238E27FC236}">
                    <a16:creationId xmlns:a16="http://schemas.microsoft.com/office/drawing/2014/main" id="{C25D3ADD-28B7-BA11-C26B-D7AEC75198F0}"/>
                  </a:ext>
                </a:extLst>
              </p:cNvPr>
              <p:cNvSpPr/>
              <p:nvPr/>
            </p:nvSpPr>
            <p:spPr>
              <a:xfrm>
                <a:off x="3603600" y="1714246"/>
                <a:ext cx="102683" cy="6215"/>
              </a:xfrm>
              <a:custGeom>
                <a:avLst/>
                <a:gdLst>
                  <a:gd name="connsiteX0" fmla="*/ 103266 w 102683"/>
                  <a:gd name="connsiteY0" fmla="*/ 79 h 6215"/>
                  <a:gd name="connsiteX1" fmla="*/ 583 w 102683"/>
                  <a:gd name="connsiteY1" fmla="*/ 79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266" y="79"/>
                    </a:moveTo>
                    <a:lnTo>
                      <a:pt x="583" y="79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37" name="Graphic 5">
              <a:extLst>
                <a:ext uri="{FF2B5EF4-FFF2-40B4-BE49-F238E27FC236}">
                  <a16:creationId xmlns:a16="http://schemas.microsoft.com/office/drawing/2014/main" id="{8D3B7CDC-B17D-3090-C662-B60D29E926E0}"/>
                </a:ext>
              </a:extLst>
            </p:cNvPr>
            <p:cNvGrpSpPr/>
            <p:nvPr/>
          </p:nvGrpSpPr>
          <p:grpSpPr>
            <a:xfrm>
              <a:off x="3767893" y="1837942"/>
              <a:ext cx="102683" cy="102562"/>
              <a:chOff x="3767893" y="1837942"/>
              <a:chExt cx="102683" cy="102562"/>
            </a:xfrm>
          </p:grpSpPr>
          <p:sp>
            <p:nvSpPr>
              <p:cNvPr id="2209" name="Freeform 178">
                <a:extLst>
                  <a:ext uri="{FF2B5EF4-FFF2-40B4-BE49-F238E27FC236}">
                    <a16:creationId xmlns:a16="http://schemas.microsoft.com/office/drawing/2014/main" id="{64F54FEC-06EE-E470-8B81-77A54D166393}"/>
                  </a:ext>
                </a:extLst>
              </p:cNvPr>
              <p:cNvSpPr/>
              <p:nvPr/>
            </p:nvSpPr>
            <p:spPr>
              <a:xfrm>
                <a:off x="3819546" y="1837942"/>
                <a:ext cx="6223" cy="102562"/>
              </a:xfrm>
              <a:custGeom>
                <a:avLst/>
                <a:gdLst>
                  <a:gd name="connsiteX0" fmla="*/ 609 w 6223"/>
                  <a:gd name="connsiteY0" fmla="*/ 108 h 102562"/>
                  <a:gd name="connsiteX1" fmla="*/ 609 w 6223"/>
                  <a:gd name="connsiteY1" fmla="*/ 102670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09" y="108"/>
                    </a:moveTo>
                    <a:lnTo>
                      <a:pt x="609" y="102670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0" name="Freeform 179">
                <a:extLst>
                  <a:ext uri="{FF2B5EF4-FFF2-40B4-BE49-F238E27FC236}">
                    <a16:creationId xmlns:a16="http://schemas.microsoft.com/office/drawing/2014/main" id="{F4D97E07-C85D-0E6F-C37B-F79523757EB9}"/>
                  </a:ext>
                </a:extLst>
              </p:cNvPr>
              <p:cNvSpPr/>
              <p:nvPr/>
            </p:nvSpPr>
            <p:spPr>
              <a:xfrm>
                <a:off x="3767893" y="1889534"/>
                <a:ext cx="102683" cy="6215"/>
              </a:xfrm>
              <a:custGeom>
                <a:avLst/>
                <a:gdLst>
                  <a:gd name="connsiteX0" fmla="*/ 103292 w 102683"/>
                  <a:gd name="connsiteY0" fmla="*/ 108 h 6215"/>
                  <a:gd name="connsiteX1" fmla="*/ 609 w 102683"/>
                  <a:gd name="connsiteY1" fmla="*/ 108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292" y="108"/>
                    </a:moveTo>
                    <a:lnTo>
                      <a:pt x="609" y="108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38" name="Graphic 5">
              <a:extLst>
                <a:ext uri="{FF2B5EF4-FFF2-40B4-BE49-F238E27FC236}">
                  <a16:creationId xmlns:a16="http://schemas.microsoft.com/office/drawing/2014/main" id="{6C54245D-B9D5-1638-94F1-2E70AC112A20}"/>
                </a:ext>
              </a:extLst>
            </p:cNvPr>
            <p:cNvGrpSpPr/>
            <p:nvPr/>
          </p:nvGrpSpPr>
          <p:grpSpPr>
            <a:xfrm>
              <a:off x="3872444" y="1898858"/>
              <a:ext cx="102683" cy="102562"/>
              <a:chOff x="3872444" y="1898858"/>
              <a:chExt cx="102683" cy="102562"/>
            </a:xfrm>
          </p:grpSpPr>
          <p:sp>
            <p:nvSpPr>
              <p:cNvPr id="2207" name="Freeform 181">
                <a:extLst>
                  <a:ext uri="{FF2B5EF4-FFF2-40B4-BE49-F238E27FC236}">
                    <a16:creationId xmlns:a16="http://schemas.microsoft.com/office/drawing/2014/main" id="{7D642139-978E-498D-54C4-55735F624E11}"/>
                  </a:ext>
                </a:extLst>
              </p:cNvPr>
              <p:cNvSpPr/>
              <p:nvPr/>
            </p:nvSpPr>
            <p:spPr>
              <a:xfrm>
                <a:off x="3924096" y="1898858"/>
                <a:ext cx="6223" cy="102562"/>
              </a:xfrm>
              <a:custGeom>
                <a:avLst/>
                <a:gdLst>
                  <a:gd name="connsiteX0" fmla="*/ 626 w 6223"/>
                  <a:gd name="connsiteY0" fmla="*/ 117 h 102562"/>
                  <a:gd name="connsiteX1" fmla="*/ 626 w 6223"/>
                  <a:gd name="connsiteY1" fmla="*/ 102680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26" y="117"/>
                    </a:moveTo>
                    <a:lnTo>
                      <a:pt x="626" y="102680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8" name="Freeform 182">
                <a:extLst>
                  <a:ext uri="{FF2B5EF4-FFF2-40B4-BE49-F238E27FC236}">
                    <a16:creationId xmlns:a16="http://schemas.microsoft.com/office/drawing/2014/main" id="{73424F19-7253-7F5D-B52E-025CD39390FD}"/>
                  </a:ext>
                </a:extLst>
              </p:cNvPr>
              <p:cNvSpPr/>
              <p:nvPr/>
            </p:nvSpPr>
            <p:spPr>
              <a:xfrm>
                <a:off x="3872444" y="1950450"/>
                <a:ext cx="102683" cy="6215"/>
              </a:xfrm>
              <a:custGeom>
                <a:avLst/>
                <a:gdLst>
                  <a:gd name="connsiteX0" fmla="*/ 103309 w 102683"/>
                  <a:gd name="connsiteY0" fmla="*/ 117 h 6215"/>
                  <a:gd name="connsiteX1" fmla="*/ 626 w 102683"/>
                  <a:gd name="connsiteY1" fmla="*/ 117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09" y="117"/>
                    </a:moveTo>
                    <a:lnTo>
                      <a:pt x="626" y="117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39" name="Graphic 5">
              <a:extLst>
                <a:ext uri="{FF2B5EF4-FFF2-40B4-BE49-F238E27FC236}">
                  <a16:creationId xmlns:a16="http://schemas.microsoft.com/office/drawing/2014/main" id="{73959BF0-8DAD-9A12-B4CC-FA278D599CAC}"/>
                </a:ext>
              </a:extLst>
            </p:cNvPr>
            <p:cNvGrpSpPr/>
            <p:nvPr/>
          </p:nvGrpSpPr>
          <p:grpSpPr>
            <a:xfrm>
              <a:off x="3928453" y="1933045"/>
              <a:ext cx="102683" cy="102562"/>
              <a:chOff x="3928453" y="1933045"/>
              <a:chExt cx="102683" cy="102562"/>
            </a:xfrm>
          </p:grpSpPr>
          <p:sp>
            <p:nvSpPr>
              <p:cNvPr id="2205" name="Freeform 184">
                <a:extLst>
                  <a:ext uri="{FF2B5EF4-FFF2-40B4-BE49-F238E27FC236}">
                    <a16:creationId xmlns:a16="http://schemas.microsoft.com/office/drawing/2014/main" id="{306A2F9B-E983-AEDA-796B-46EEA5358FDE}"/>
                  </a:ext>
                </a:extLst>
              </p:cNvPr>
              <p:cNvSpPr/>
              <p:nvPr/>
            </p:nvSpPr>
            <p:spPr>
              <a:xfrm>
                <a:off x="3980105" y="1933045"/>
                <a:ext cx="6223" cy="102562"/>
              </a:xfrm>
              <a:custGeom>
                <a:avLst/>
                <a:gdLst>
                  <a:gd name="connsiteX0" fmla="*/ 635 w 6223"/>
                  <a:gd name="connsiteY0" fmla="*/ 123 h 102562"/>
                  <a:gd name="connsiteX1" fmla="*/ 635 w 6223"/>
                  <a:gd name="connsiteY1" fmla="*/ 102685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35" y="123"/>
                    </a:moveTo>
                    <a:lnTo>
                      <a:pt x="635" y="102685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6" name="Freeform 185">
                <a:extLst>
                  <a:ext uri="{FF2B5EF4-FFF2-40B4-BE49-F238E27FC236}">
                    <a16:creationId xmlns:a16="http://schemas.microsoft.com/office/drawing/2014/main" id="{C4CF199B-A060-8A59-1F8D-CD20FAF1F132}"/>
                  </a:ext>
                </a:extLst>
              </p:cNvPr>
              <p:cNvSpPr/>
              <p:nvPr/>
            </p:nvSpPr>
            <p:spPr>
              <a:xfrm>
                <a:off x="3928453" y="1984637"/>
                <a:ext cx="102683" cy="6215"/>
              </a:xfrm>
              <a:custGeom>
                <a:avLst/>
                <a:gdLst>
                  <a:gd name="connsiteX0" fmla="*/ 103318 w 102683"/>
                  <a:gd name="connsiteY0" fmla="*/ 123 h 6215"/>
                  <a:gd name="connsiteX1" fmla="*/ 635 w 102683"/>
                  <a:gd name="connsiteY1" fmla="*/ 123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18" y="123"/>
                    </a:moveTo>
                    <a:lnTo>
                      <a:pt x="635" y="123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40" name="Graphic 5">
              <a:extLst>
                <a:ext uri="{FF2B5EF4-FFF2-40B4-BE49-F238E27FC236}">
                  <a16:creationId xmlns:a16="http://schemas.microsoft.com/office/drawing/2014/main" id="{2982DB04-911B-57BA-6500-F49C276E7C22}"/>
                </a:ext>
              </a:extLst>
            </p:cNvPr>
            <p:cNvGrpSpPr/>
            <p:nvPr/>
          </p:nvGrpSpPr>
          <p:grpSpPr>
            <a:xfrm>
              <a:off x="3960813" y="1933045"/>
              <a:ext cx="102683" cy="102562"/>
              <a:chOff x="3960813" y="1933045"/>
              <a:chExt cx="102683" cy="102562"/>
            </a:xfrm>
          </p:grpSpPr>
          <p:sp>
            <p:nvSpPr>
              <p:cNvPr id="2203" name="Freeform 187">
                <a:extLst>
                  <a:ext uri="{FF2B5EF4-FFF2-40B4-BE49-F238E27FC236}">
                    <a16:creationId xmlns:a16="http://schemas.microsoft.com/office/drawing/2014/main" id="{CC5322C4-D3E5-D171-3904-F9B53EDA71FD}"/>
                  </a:ext>
                </a:extLst>
              </p:cNvPr>
              <p:cNvSpPr/>
              <p:nvPr/>
            </p:nvSpPr>
            <p:spPr>
              <a:xfrm>
                <a:off x="4012466" y="1933045"/>
                <a:ext cx="6223" cy="102562"/>
              </a:xfrm>
              <a:custGeom>
                <a:avLst/>
                <a:gdLst>
                  <a:gd name="connsiteX0" fmla="*/ 640 w 6223"/>
                  <a:gd name="connsiteY0" fmla="*/ 123 h 102562"/>
                  <a:gd name="connsiteX1" fmla="*/ 640 w 6223"/>
                  <a:gd name="connsiteY1" fmla="*/ 102685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40" y="123"/>
                    </a:moveTo>
                    <a:lnTo>
                      <a:pt x="640" y="102685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4" name="Freeform 188">
                <a:extLst>
                  <a:ext uri="{FF2B5EF4-FFF2-40B4-BE49-F238E27FC236}">
                    <a16:creationId xmlns:a16="http://schemas.microsoft.com/office/drawing/2014/main" id="{79C77E3F-E620-2B09-7AF4-FF1FB827F1F3}"/>
                  </a:ext>
                </a:extLst>
              </p:cNvPr>
              <p:cNvSpPr/>
              <p:nvPr/>
            </p:nvSpPr>
            <p:spPr>
              <a:xfrm>
                <a:off x="3960813" y="1984637"/>
                <a:ext cx="102683" cy="6215"/>
              </a:xfrm>
              <a:custGeom>
                <a:avLst/>
                <a:gdLst>
                  <a:gd name="connsiteX0" fmla="*/ 103323 w 102683"/>
                  <a:gd name="connsiteY0" fmla="*/ 123 h 6215"/>
                  <a:gd name="connsiteX1" fmla="*/ 640 w 102683"/>
                  <a:gd name="connsiteY1" fmla="*/ 123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23" y="123"/>
                    </a:moveTo>
                    <a:lnTo>
                      <a:pt x="640" y="123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41" name="Graphic 5">
              <a:extLst>
                <a:ext uri="{FF2B5EF4-FFF2-40B4-BE49-F238E27FC236}">
                  <a16:creationId xmlns:a16="http://schemas.microsoft.com/office/drawing/2014/main" id="{F3C86208-D93F-61A0-9578-04C64372A29E}"/>
                </a:ext>
              </a:extLst>
            </p:cNvPr>
            <p:cNvGrpSpPr/>
            <p:nvPr/>
          </p:nvGrpSpPr>
          <p:grpSpPr>
            <a:xfrm>
              <a:off x="3978239" y="1933045"/>
              <a:ext cx="102683" cy="102562"/>
              <a:chOff x="3978239" y="1933045"/>
              <a:chExt cx="102683" cy="102562"/>
            </a:xfrm>
          </p:grpSpPr>
          <p:sp>
            <p:nvSpPr>
              <p:cNvPr id="2201" name="Freeform 190">
                <a:extLst>
                  <a:ext uri="{FF2B5EF4-FFF2-40B4-BE49-F238E27FC236}">
                    <a16:creationId xmlns:a16="http://schemas.microsoft.com/office/drawing/2014/main" id="{3E69E1B5-1B5D-75A7-0ACB-B6E297B10FB6}"/>
                  </a:ext>
                </a:extLst>
              </p:cNvPr>
              <p:cNvSpPr/>
              <p:nvPr/>
            </p:nvSpPr>
            <p:spPr>
              <a:xfrm>
                <a:off x="4029891" y="1933045"/>
                <a:ext cx="6223" cy="102562"/>
              </a:xfrm>
              <a:custGeom>
                <a:avLst/>
                <a:gdLst>
                  <a:gd name="connsiteX0" fmla="*/ 643 w 6223"/>
                  <a:gd name="connsiteY0" fmla="*/ 123 h 102562"/>
                  <a:gd name="connsiteX1" fmla="*/ 643 w 6223"/>
                  <a:gd name="connsiteY1" fmla="*/ 102685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43" y="123"/>
                    </a:moveTo>
                    <a:lnTo>
                      <a:pt x="643" y="102685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2" name="Freeform 191">
                <a:extLst>
                  <a:ext uri="{FF2B5EF4-FFF2-40B4-BE49-F238E27FC236}">
                    <a16:creationId xmlns:a16="http://schemas.microsoft.com/office/drawing/2014/main" id="{D016678A-A786-945C-ABCE-2D937A3DF65B}"/>
                  </a:ext>
                </a:extLst>
              </p:cNvPr>
              <p:cNvSpPr/>
              <p:nvPr/>
            </p:nvSpPr>
            <p:spPr>
              <a:xfrm>
                <a:off x="3978239" y="1984637"/>
                <a:ext cx="102683" cy="6215"/>
              </a:xfrm>
              <a:custGeom>
                <a:avLst/>
                <a:gdLst>
                  <a:gd name="connsiteX0" fmla="*/ 103326 w 102683"/>
                  <a:gd name="connsiteY0" fmla="*/ 123 h 6215"/>
                  <a:gd name="connsiteX1" fmla="*/ 643 w 102683"/>
                  <a:gd name="connsiteY1" fmla="*/ 123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26" y="123"/>
                    </a:moveTo>
                    <a:lnTo>
                      <a:pt x="643" y="123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42" name="Graphic 5">
              <a:extLst>
                <a:ext uri="{FF2B5EF4-FFF2-40B4-BE49-F238E27FC236}">
                  <a16:creationId xmlns:a16="http://schemas.microsoft.com/office/drawing/2014/main" id="{113A60CE-E5F3-97FF-394D-41491EB5470A}"/>
                </a:ext>
              </a:extLst>
            </p:cNvPr>
            <p:cNvGrpSpPr/>
            <p:nvPr/>
          </p:nvGrpSpPr>
          <p:grpSpPr>
            <a:xfrm>
              <a:off x="4018067" y="1957287"/>
              <a:ext cx="102683" cy="102562"/>
              <a:chOff x="4018067" y="1957287"/>
              <a:chExt cx="102683" cy="102562"/>
            </a:xfrm>
          </p:grpSpPr>
          <p:sp>
            <p:nvSpPr>
              <p:cNvPr id="2199" name="Freeform 193">
                <a:extLst>
                  <a:ext uri="{FF2B5EF4-FFF2-40B4-BE49-F238E27FC236}">
                    <a16:creationId xmlns:a16="http://schemas.microsoft.com/office/drawing/2014/main" id="{C2D9F135-D10B-44AA-A20E-B2F0EBD79BB0}"/>
                  </a:ext>
                </a:extLst>
              </p:cNvPr>
              <p:cNvSpPr/>
              <p:nvPr/>
            </p:nvSpPr>
            <p:spPr>
              <a:xfrm>
                <a:off x="4069720" y="1957287"/>
                <a:ext cx="6223" cy="102562"/>
              </a:xfrm>
              <a:custGeom>
                <a:avLst/>
                <a:gdLst>
                  <a:gd name="connsiteX0" fmla="*/ 649 w 6223"/>
                  <a:gd name="connsiteY0" fmla="*/ 127 h 102562"/>
                  <a:gd name="connsiteX1" fmla="*/ 649 w 6223"/>
                  <a:gd name="connsiteY1" fmla="*/ 102689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49" y="127"/>
                    </a:moveTo>
                    <a:lnTo>
                      <a:pt x="649" y="102689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0" name="Freeform 194">
                <a:extLst>
                  <a:ext uri="{FF2B5EF4-FFF2-40B4-BE49-F238E27FC236}">
                    <a16:creationId xmlns:a16="http://schemas.microsoft.com/office/drawing/2014/main" id="{036036DF-A943-4493-FADE-F155F467FB70}"/>
                  </a:ext>
                </a:extLst>
              </p:cNvPr>
              <p:cNvSpPr/>
              <p:nvPr/>
            </p:nvSpPr>
            <p:spPr>
              <a:xfrm>
                <a:off x="4018067" y="2008879"/>
                <a:ext cx="102683" cy="6215"/>
              </a:xfrm>
              <a:custGeom>
                <a:avLst/>
                <a:gdLst>
                  <a:gd name="connsiteX0" fmla="*/ 103333 w 102683"/>
                  <a:gd name="connsiteY0" fmla="*/ 127 h 6215"/>
                  <a:gd name="connsiteX1" fmla="*/ 649 w 102683"/>
                  <a:gd name="connsiteY1" fmla="*/ 127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33" y="127"/>
                    </a:moveTo>
                    <a:lnTo>
                      <a:pt x="649" y="127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43" name="Graphic 5">
              <a:extLst>
                <a:ext uri="{FF2B5EF4-FFF2-40B4-BE49-F238E27FC236}">
                  <a16:creationId xmlns:a16="http://schemas.microsoft.com/office/drawing/2014/main" id="{8E1A01F6-5E61-C13E-96FA-4F258636C6E0}"/>
                </a:ext>
              </a:extLst>
            </p:cNvPr>
            <p:cNvGrpSpPr/>
            <p:nvPr/>
          </p:nvGrpSpPr>
          <p:grpSpPr>
            <a:xfrm>
              <a:off x="4018067" y="1979665"/>
              <a:ext cx="102683" cy="102562"/>
              <a:chOff x="4018067" y="1979665"/>
              <a:chExt cx="102683" cy="102562"/>
            </a:xfrm>
          </p:grpSpPr>
          <p:sp>
            <p:nvSpPr>
              <p:cNvPr id="2197" name="Freeform 196">
                <a:extLst>
                  <a:ext uri="{FF2B5EF4-FFF2-40B4-BE49-F238E27FC236}">
                    <a16:creationId xmlns:a16="http://schemas.microsoft.com/office/drawing/2014/main" id="{7D83CA6B-17D1-7459-58E6-191DEDEF5959}"/>
                  </a:ext>
                </a:extLst>
              </p:cNvPr>
              <p:cNvSpPr/>
              <p:nvPr/>
            </p:nvSpPr>
            <p:spPr>
              <a:xfrm>
                <a:off x="4069720" y="1979665"/>
                <a:ext cx="6223" cy="102562"/>
              </a:xfrm>
              <a:custGeom>
                <a:avLst/>
                <a:gdLst>
                  <a:gd name="connsiteX0" fmla="*/ 649 w 6223"/>
                  <a:gd name="connsiteY0" fmla="*/ 130 h 102562"/>
                  <a:gd name="connsiteX1" fmla="*/ 649 w 6223"/>
                  <a:gd name="connsiteY1" fmla="*/ 102693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49" y="130"/>
                    </a:moveTo>
                    <a:lnTo>
                      <a:pt x="649" y="102693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8" name="Freeform 197">
                <a:extLst>
                  <a:ext uri="{FF2B5EF4-FFF2-40B4-BE49-F238E27FC236}">
                    <a16:creationId xmlns:a16="http://schemas.microsoft.com/office/drawing/2014/main" id="{C01B616A-8CBF-7723-686B-DF432754CAA8}"/>
                  </a:ext>
                </a:extLst>
              </p:cNvPr>
              <p:cNvSpPr/>
              <p:nvPr/>
            </p:nvSpPr>
            <p:spPr>
              <a:xfrm>
                <a:off x="4018067" y="2031256"/>
                <a:ext cx="102683" cy="6215"/>
              </a:xfrm>
              <a:custGeom>
                <a:avLst/>
                <a:gdLst>
                  <a:gd name="connsiteX0" fmla="*/ 103333 w 102683"/>
                  <a:gd name="connsiteY0" fmla="*/ 130 h 6215"/>
                  <a:gd name="connsiteX1" fmla="*/ 649 w 102683"/>
                  <a:gd name="connsiteY1" fmla="*/ 130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33" y="130"/>
                    </a:moveTo>
                    <a:lnTo>
                      <a:pt x="649" y="130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44" name="Graphic 5">
              <a:extLst>
                <a:ext uri="{FF2B5EF4-FFF2-40B4-BE49-F238E27FC236}">
                  <a16:creationId xmlns:a16="http://schemas.microsoft.com/office/drawing/2014/main" id="{76C5FDC8-0190-0570-28F5-7AAEA7D71CD9}"/>
                </a:ext>
              </a:extLst>
            </p:cNvPr>
            <p:cNvGrpSpPr/>
            <p:nvPr/>
          </p:nvGrpSpPr>
          <p:grpSpPr>
            <a:xfrm>
              <a:off x="4069720" y="2028149"/>
              <a:ext cx="102683" cy="102562"/>
              <a:chOff x="4069720" y="2028149"/>
              <a:chExt cx="102683" cy="102562"/>
            </a:xfrm>
          </p:grpSpPr>
          <p:sp>
            <p:nvSpPr>
              <p:cNvPr id="2195" name="Freeform 199">
                <a:extLst>
                  <a:ext uri="{FF2B5EF4-FFF2-40B4-BE49-F238E27FC236}">
                    <a16:creationId xmlns:a16="http://schemas.microsoft.com/office/drawing/2014/main" id="{6362846B-6CFA-9FAB-05D1-99CE47D2930C}"/>
                  </a:ext>
                </a:extLst>
              </p:cNvPr>
              <p:cNvSpPr/>
              <p:nvPr/>
            </p:nvSpPr>
            <p:spPr>
              <a:xfrm>
                <a:off x="4121373" y="2028149"/>
                <a:ext cx="6223" cy="102562"/>
              </a:xfrm>
              <a:custGeom>
                <a:avLst/>
                <a:gdLst>
                  <a:gd name="connsiteX0" fmla="*/ 658 w 6223"/>
                  <a:gd name="connsiteY0" fmla="*/ 138 h 102562"/>
                  <a:gd name="connsiteX1" fmla="*/ 658 w 6223"/>
                  <a:gd name="connsiteY1" fmla="*/ 102701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58" y="138"/>
                    </a:moveTo>
                    <a:lnTo>
                      <a:pt x="658" y="102701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6" name="Freeform 200">
                <a:extLst>
                  <a:ext uri="{FF2B5EF4-FFF2-40B4-BE49-F238E27FC236}">
                    <a16:creationId xmlns:a16="http://schemas.microsoft.com/office/drawing/2014/main" id="{555490ED-AD49-1216-6C5B-3F5167842727}"/>
                  </a:ext>
                </a:extLst>
              </p:cNvPr>
              <p:cNvSpPr/>
              <p:nvPr/>
            </p:nvSpPr>
            <p:spPr>
              <a:xfrm>
                <a:off x="4069720" y="2079740"/>
                <a:ext cx="102683" cy="6215"/>
              </a:xfrm>
              <a:custGeom>
                <a:avLst/>
                <a:gdLst>
                  <a:gd name="connsiteX0" fmla="*/ 103341 w 102683"/>
                  <a:gd name="connsiteY0" fmla="*/ 138 h 6215"/>
                  <a:gd name="connsiteX1" fmla="*/ 658 w 102683"/>
                  <a:gd name="connsiteY1" fmla="*/ 138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41" y="138"/>
                    </a:moveTo>
                    <a:lnTo>
                      <a:pt x="658" y="138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45" name="Graphic 5">
              <a:extLst>
                <a:ext uri="{FF2B5EF4-FFF2-40B4-BE49-F238E27FC236}">
                  <a16:creationId xmlns:a16="http://schemas.microsoft.com/office/drawing/2014/main" id="{8E46743D-1C54-CA13-7EB3-5C7A4B49E971}"/>
                </a:ext>
              </a:extLst>
            </p:cNvPr>
            <p:cNvGrpSpPr/>
            <p:nvPr/>
          </p:nvGrpSpPr>
          <p:grpSpPr>
            <a:xfrm>
              <a:off x="4084033" y="2028149"/>
              <a:ext cx="102683" cy="102562"/>
              <a:chOff x="4084033" y="2028149"/>
              <a:chExt cx="102683" cy="102562"/>
            </a:xfrm>
          </p:grpSpPr>
          <p:sp>
            <p:nvSpPr>
              <p:cNvPr id="2193" name="Freeform 202">
                <a:extLst>
                  <a:ext uri="{FF2B5EF4-FFF2-40B4-BE49-F238E27FC236}">
                    <a16:creationId xmlns:a16="http://schemas.microsoft.com/office/drawing/2014/main" id="{CCD56673-CCA9-E8BE-E734-FD891E1A045E}"/>
                  </a:ext>
                </a:extLst>
              </p:cNvPr>
              <p:cNvSpPr/>
              <p:nvPr/>
            </p:nvSpPr>
            <p:spPr>
              <a:xfrm>
                <a:off x="4135686" y="2028149"/>
                <a:ext cx="6223" cy="102562"/>
              </a:xfrm>
              <a:custGeom>
                <a:avLst/>
                <a:gdLst>
                  <a:gd name="connsiteX0" fmla="*/ 660 w 6223"/>
                  <a:gd name="connsiteY0" fmla="*/ 138 h 102562"/>
                  <a:gd name="connsiteX1" fmla="*/ 660 w 6223"/>
                  <a:gd name="connsiteY1" fmla="*/ 102701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60" y="138"/>
                    </a:moveTo>
                    <a:lnTo>
                      <a:pt x="660" y="102701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4" name="Freeform 203">
                <a:extLst>
                  <a:ext uri="{FF2B5EF4-FFF2-40B4-BE49-F238E27FC236}">
                    <a16:creationId xmlns:a16="http://schemas.microsoft.com/office/drawing/2014/main" id="{E522FFE3-6CFC-9F17-F42E-B6D60EA2AB3E}"/>
                  </a:ext>
                </a:extLst>
              </p:cNvPr>
              <p:cNvSpPr/>
              <p:nvPr/>
            </p:nvSpPr>
            <p:spPr>
              <a:xfrm>
                <a:off x="4084033" y="2079740"/>
                <a:ext cx="102683" cy="6215"/>
              </a:xfrm>
              <a:custGeom>
                <a:avLst/>
                <a:gdLst>
                  <a:gd name="connsiteX0" fmla="*/ 103343 w 102683"/>
                  <a:gd name="connsiteY0" fmla="*/ 138 h 6215"/>
                  <a:gd name="connsiteX1" fmla="*/ 660 w 102683"/>
                  <a:gd name="connsiteY1" fmla="*/ 138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43" y="138"/>
                    </a:moveTo>
                    <a:lnTo>
                      <a:pt x="660" y="138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46" name="Graphic 5">
              <a:extLst>
                <a:ext uri="{FF2B5EF4-FFF2-40B4-BE49-F238E27FC236}">
                  <a16:creationId xmlns:a16="http://schemas.microsoft.com/office/drawing/2014/main" id="{42053330-DC6D-8E94-99FD-54BCFF3BC057}"/>
                </a:ext>
              </a:extLst>
            </p:cNvPr>
            <p:cNvGrpSpPr/>
            <p:nvPr/>
          </p:nvGrpSpPr>
          <p:grpSpPr>
            <a:xfrm>
              <a:off x="4099591" y="2028149"/>
              <a:ext cx="102683" cy="102562"/>
              <a:chOff x="4099591" y="2028149"/>
              <a:chExt cx="102683" cy="102562"/>
            </a:xfrm>
          </p:grpSpPr>
          <p:sp>
            <p:nvSpPr>
              <p:cNvPr id="2191" name="Freeform 205">
                <a:extLst>
                  <a:ext uri="{FF2B5EF4-FFF2-40B4-BE49-F238E27FC236}">
                    <a16:creationId xmlns:a16="http://schemas.microsoft.com/office/drawing/2014/main" id="{02D95E0F-BD28-2620-8604-0D776B4A8DFF}"/>
                  </a:ext>
                </a:extLst>
              </p:cNvPr>
              <p:cNvSpPr/>
              <p:nvPr/>
            </p:nvSpPr>
            <p:spPr>
              <a:xfrm>
                <a:off x="4151244" y="2028149"/>
                <a:ext cx="6223" cy="102562"/>
              </a:xfrm>
              <a:custGeom>
                <a:avLst/>
                <a:gdLst>
                  <a:gd name="connsiteX0" fmla="*/ 663 w 6223"/>
                  <a:gd name="connsiteY0" fmla="*/ 138 h 102562"/>
                  <a:gd name="connsiteX1" fmla="*/ 663 w 6223"/>
                  <a:gd name="connsiteY1" fmla="*/ 102701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63" y="138"/>
                    </a:moveTo>
                    <a:lnTo>
                      <a:pt x="663" y="102701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2" name="Freeform 206">
                <a:extLst>
                  <a:ext uri="{FF2B5EF4-FFF2-40B4-BE49-F238E27FC236}">
                    <a16:creationId xmlns:a16="http://schemas.microsoft.com/office/drawing/2014/main" id="{68A04E25-D152-EF56-4823-FC56E2741725}"/>
                  </a:ext>
                </a:extLst>
              </p:cNvPr>
              <p:cNvSpPr/>
              <p:nvPr/>
            </p:nvSpPr>
            <p:spPr>
              <a:xfrm>
                <a:off x="4099591" y="2079740"/>
                <a:ext cx="102683" cy="6215"/>
              </a:xfrm>
              <a:custGeom>
                <a:avLst/>
                <a:gdLst>
                  <a:gd name="connsiteX0" fmla="*/ 103346 w 102683"/>
                  <a:gd name="connsiteY0" fmla="*/ 138 h 6215"/>
                  <a:gd name="connsiteX1" fmla="*/ 663 w 102683"/>
                  <a:gd name="connsiteY1" fmla="*/ 138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46" y="138"/>
                    </a:moveTo>
                    <a:lnTo>
                      <a:pt x="663" y="138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47" name="Graphic 5">
              <a:extLst>
                <a:ext uri="{FF2B5EF4-FFF2-40B4-BE49-F238E27FC236}">
                  <a16:creationId xmlns:a16="http://schemas.microsoft.com/office/drawing/2014/main" id="{0F7DD5D9-B534-B152-4880-29CDE6F88BD3}"/>
                </a:ext>
              </a:extLst>
            </p:cNvPr>
            <p:cNvGrpSpPr/>
            <p:nvPr/>
          </p:nvGrpSpPr>
          <p:grpSpPr>
            <a:xfrm>
              <a:off x="4112660" y="2028149"/>
              <a:ext cx="102683" cy="102562"/>
              <a:chOff x="4112660" y="2028149"/>
              <a:chExt cx="102683" cy="102562"/>
            </a:xfrm>
          </p:grpSpPr>
          <p:sp>
            <p:nvSpPr>
              <p:cNvPr id="2189" name="Freeform 208">
                <a:extLst>
                  <a:ext uri="{FF2B5EF4-FFF2-40B4-BE49-F238E27FC236}">
                    <a16:creationId xmlns:a16="http://schemas.microsoft.com/office/drawing/2014/main" id="{993424E8-D64B-1B91-4DA7-183FE54B4F17}"/>
                  </a:ext>
                </a:extLst>
              </p:cNvPr>
              <p:cNvSpPr/>
              <p:nvPr/>
            </p:nvSpPr>
            <p:spPr>
              <a:xfrm>
                <a:off x="4164313" y="2028149"/>
                <a:ext cx="6223" cy="102562"/>
              </a:xfrm>
              <a:custGeom>
                <a:avLst/>
                <a:gdLst>
                  <a:gd name="connsiteX0" fmla="*/ 665 w 6223"/>
                  <a:gd name="connsiteY0" fmla="*/ 138 h 102562"/>
                  <a:gd name="connsiteX1" fmla="*/ 665 w 6223"/>
                  <a:gd name="connsiteY1" fmla="*/ 102701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65" y="138"/>
                    </a:moveTo>
                    <a:lnTo>
                      <a:pt x="665" y="102701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0" name="Freeform 209">
                <a:extLst>
                  <a:ext uri="{FF2B5EF4-FFF2-40B4-BE49-F238E27FC236}">
                    <a16:creationId xmlns:a16="http://schemas.microsoft.com/office/drawing/2014/main" id="{A1371E73-88A1-93E7-A434-F058E09C7000}"/>
                  </a:ext>
                </a:extLst>
              </p:cNvPr>
              <p:cNvSpPr/>
              <p:nvPr/>
            </p:nvSpPr>
            <p:spPr>
              <a:xfrm>
                <a:off x="4112660" y="2079740"/>
                <a:ext cx="102683" cy="6215"/>
              </a:xfrm>
              <a:custGeom>
                <a:avLst/>
                <a:gdLst>
                  <a:gd name="connsiteX0" fmla="*/ 103348 w 102683"/>
                  <a:gd name="connsiteY0" fmla="*/ 138 h 6215"/>
                  <a:gd name="connsiteX1" fmla="*/ 665 w 102683"/>
                  <a:gd name="connsiteY1" fmla="*/ 138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48" y="138"/>
                    </a:moveTo>
                    <a:lnTo>
                      <a:pt x="665" y="138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48" name="Graphic 5">
              <a:extLst>
                <a:ext uri="{FF2B5EF4-FFF2-40B4-BE49-F238E27FC236}">
                  <a16:creationId xmlns:a16="http://schemas.microsoft.com/office/drawing/2014/main" id="{68EF3BA9-A78E-9CD7-ADA8-EF2C020A680F}"/>
                </a:ext>
              </a:extLst>
            </p:cNvPr>
            <p:cNvGrpSpPr/>
            <p:nvPr/>
          </p:nvGrpSpPr>
          <p:grpSpPr>
            <a:xfrm>
              <a:off x="4125729" y="2028149"/>
              <a:ext cx="102683" cy="102562"/>
              <a:chOff x="4125729" y="2028149"/>
              <a:chExt cx="102683" cy="102562"/>
            </a:xfrm>
          </p:grpSpPr>
          <p:sp>
            <p:nvSpPr>
              <p:cNvPr id="2187" name="Freeform 211">
                <a:extLst>
                  <a:ext uri="{FF2B5EF4-FFF2-40B4-BE49-F238E27FC236}">
                    <a16:creationId xmlns:a16="http://schemas.microsoft.com/office/drawing/2014/main" id="{BA085C56-540B-B48E-6F31-E3DCF6321F7C}"/>
                  </a:ext>
                </a:extLst>
              </p:cNvPr>
              <p:cNvSpPr/>
              <p:nvPr/>
            </p:nvSpPr>
            <p:spPr>
              <a:xfrm>
                <a:off x="4177382" y="2028149"/>
                <a:ext cx="6223" cy="102562"/>
              </a:xfrm>
              <a:custGeom>
                <a:avLst/>
                <a:gdLst>
                  <a:gd name="connsiteX0" fmla="*/ 667 w 6223"/>
                  <a:gd name="connsiteY0" fmla="*/ 138 h 102562"/>
                  <a:gd name="connsiteX1" fmla="*/ 667 w 6223"/>
                  <a:gd name="connsiteY1" fmla="*/ 102701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67" y="138"/>
                    </a:moveTo>
                    <a:lnTo>
                      <a:pt x="667" y="102701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8" name="Freeform 212">
                <a:extLst>
                  <a:ext uri="{FF2B5EF4-FFF2-40B4-BE49-F238E27FC236}">
                    <a16:creationId xmlns:a16="http://schemas.microsoft.com/office/drawing/2014/main" id="{3FBF8E8C-C369-434E-E77C-BBEF37E6F66A}"/>
                  </a:ext>
                </a:extLst>
              </p:cNvPr>
              <p:cNvSpPr/>
              <p:nvPr/>
            </p:nvSpPr>
            <p:spPr>
              <a:xfrm>
                <a:off x="4125729" y="2079740"/>
                <a:ext cx="102683" cy="6215"/>
              </a:xfrm>
              <a:custGeom>
                <a:avLst/>
                <a:gdLst>
                  <a:gd name="connsiteX0" fmla="*/ 103350 w 102683"/>
                  <a:gd name="connsiteY0" fmla="*/ 138 h 6215"/>
                  <a:gd name="connsiteX1" fmla="*/ 667 w 102683"/>
                  <a:gd name="connsiteY1" fmla="*/ 138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50" y="138"/>
                    </a:moveTo>
                    <a:lnTo>
                      <a:pt x="667" y="138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49" name="Graphic 5">
              <a:extLst>
                <a:ext uri="{FF2B5EF4-FFF2-40B4-BE49-F238E27FC236}">
                  <a16:creationId xmlns:a16="http://schemas.microsoft.com/office/drawing/2014/main" id="{2828B7E8-B157-998F-1A77-C75F7BAE570A}"/>
                </a:ext>
              </a:extLst>
            </p:cNvPr>
            <p:cNvGrpSpPr/>
            <p:nvPr/>
          </p:nvGrpSpPr>
          <p:grpSpPr>
            <a:xfrm>
              <a:off x="4156223" y="2028149"/>
              <a:ext cx="102683" cy="102562"/>
              <a:chOff x="4156223" y="2028149"/>
              <a:chExt cx="102683" cy="102562"/>
            </a:xfrm>
          </p:grpSpPr>
          <p:sp>
            <p:nvSpPr>
              <p:cNvPr id="2185" name="Freeform 214">
                <a:extLst>
                  <a:ext uri="{FF2B5EF4-FFF2-40B4-BE49-F238E27FC236}">
                    <a16:creationId xmlns:a16="http://schemas.microsoft.com/office/drawing/2014/main" id="{8965B3A4-BF93-CF58-6D2C-C486586B9F22}"/>
                  </a:ext>
                </a:extLst>
              </p:cNvPr>
              <p:cNvSpPr/>
              <p:nvPr/>
            </p:nvSpPr>
            <p:spPr>
              <a:xfrm>
                <a:off x="4207876" y="2028149"/>
                <a:ext cx="6223" cy="102562"/>
              </a:xfrm>
              <a:custGeom>
                <a:avLst/>
                <a:gdLst>
                  <a:gd name="connsiteX0" fmla="*/ 672 w 6223"/>
                  <a:gd name="connsiteY0" fmla="*/ 138 h 102562"/>
                  <a:gd name="connsiteX1" fmla="*/ 672 w 6223"/>
                  <a:gd name="connsiteY1" fmla="*/ 102701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72" y="138"/>
                    </a:moveTo>
                    <a:lnTo>
                      <a:pt x="672" y="102701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6" name="Freeform 215">
                <a:extLst>
                  <a:ext uri="{FF2B5EF4-FFF2-40B4-BE49-F238E27FC236}">
                    <a16:creationId xmlns:a16="http://schemas.microsoft.com/office/drawing/2014/main" id="{78725577-0E90-7D97-8478-4D914435B786}"/>
                  </a:ext>
                </a:extLst>
              </p:cNvPr>
              <p:cNvSpPr/>
              <p:nvPr/>
            </p:nvSpPr>
            <p:spPr>
              <a:xfrm>
                <a:off x="4156223" y="2079740"/>
                <a:ext cx="102683" cy="6215"/>
              </a:xfrm>
              <a:custGeom>
                <a:avLst/>
                <a:gdLst>
                  <a:gd name="connsiteX0" fmla="*/ 103355 w 102683"/>
                  <a:gd name="connsiteY0" fmla="*/ 138 h 6215"/>
                  <a:gd name="connsiteX1" fmla="*/ 672 w 102683"/>
                  <a:gd name="connsiteY1" fmla="*/ 138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55" y="138"/>
                    </a:moveTo>
                    <a:lnTo>
                      <a:pt x="672" y="138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50" name="Graphic 5">
              <a:extLst>
                <a:ext uri="{FF2B5EF4-FFF2-40B4-BE49-F238E27FC236}">
                  <a16:creationId xmlns:a16="http://schemas.microsoft.com/office/drawing/2014/main" id="{197F9F20-4EE2-F52D-F165-12D3D3EEF548}"/>
                </a:ext>
              </a:extLst>
            </p:cNvPr>
            <p:cNvGrpSpPr/>
            <p:nvPr/>
          </p:nvGrpSpPr>
          <p:grpSpPr>
            <a:xfrm>
              <a:off x="4189828" y="2028149"/>
              <a:ext cx="102683" cy="102562"/>
              <a:chOff x="4189828" y="2028149"/>
              <a:chExt cx="102683" cy="102562"/>
            </a:xfrm>
          </p:grpSpPr>
          <p:sp>
            <p:nvSpPr>
              <p:cNvPr id="2183" name="Freeform 217">
                <a:extLst>
                  <a:ext uri="{FF2B5EF4-FFF2-40B4-BE49-F238E27FC236}">
                    <a16:creationId xmlns:a16="http://schemas.microsoft.com/office/drawing/2014/main" id="{C0D458EE-BF72-7232-E542-F15317683490}"/>
                  </a:ext>
                </a:extLst>
              </p:cNvPr>
              <p:cNvSpPr/>
              <p:nvPr/>
            </p:nvSpPr>
            <p:spPr>
              <a:xfrm>
                <a:off x="4241481" y="2028149"/>
                <a:ext cx="6223" cy="102562"/>
              </a:xfrm>
              <a:custGeom>
                <a:avLst/>
                <a:gdLst>
                  <a:gd name="connsiteX0" fmla="*/ 677 w 6223"/>
                  <a:gd name="connsiteY0" fmla="*/ 138 h 102562"/>
                  <a:gd name="connsiteX1" fmla="*/ 677 w 6223"/>
                  <a:gd name="connsiteY1" fmla="*/ 102701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77" y="138"/>
                    </a:moveTo>
                    <a:lnTo>
                      <a:pt x="677" y="102701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4" name="Freeform 218">
                <a:extLst>
                  <a:ext uri="{FF2B5EF4-FFF2-40B4-BE49-F238E27FC236}">
                    <a16:creationId xmlns:a16="http://schemas.microsoft.com/office/drawing/2014/main" id="{49946D24-F16A-32F6-5243-F7B881F2348A}"/>
                  </a:ext>
                </a:extLst>
              </p:cNvPr>
              <p:cNvSpPr/>
              <p:nvPr/>
            </p:nvSpPr>
            <p:spPr>
              <a:xfrm>
                <a:off x="4189828" y="2079740"/>
                <a:ext cx="102683" cy="6215"/>
              </a:xfrm>
              <a:custGeom>
                <a:avLst/>
                <a:gdLst>
                  <a:gd name="connsiteX0" fmla="*/ 103360 w 102683"/>
                  <a:gd name="connsiteY0" fmla="*/ 138 h 6215"/>
                  <a:gd name="connsiteX1" fmla="*/ 677 w 102683"/>
                  <a:gd name="connsiteY1" fmla="*/ 138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60" y="138"/>
                    </a:moveTo>
                    <a:lnTo>
                      <a:pt x="677" y="138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51" name="Graphic 5">
              <a:extLst>
                <a:ext uri="{FF2B5EF4-FFF2-40B4-BE49-F238E27FC236}">
                  <a16:creationId xmlns:a16="http://schemas.microsoft.com/office/drawing/2014/main" id="{533D8048-B070-3767-4548-04DE949B6353}"/>
                </a:ext>
              </a:extLst>
            </p:cNvPr>
            <p:cNvGrpSpPr/>
            <p:nvPr/>
          </p:nvGrpSpPr>
          <p:grpSpPr>
            <a:xfrm>
              <a:off x="4200408" y="2068552"/>
              <a:ext cx="102683" cy="102562"/>
              <a:chOff x="4200408" y="2068552"/>
              <a:chExt cx="102683" cy="102562"/>
            </a:xfrm>
          </p:grpSpPr>
          <p:sp>
            <p:nvSpPr>
              <p:cNvPr id="2181" name="Freeform 220">
                <a:extLst>
                  <a:ext uri="{FF2B5EF4-FFF2-40B4-BE49-F238E27FC236}">
                    <a16:creationId xmlns:a16="http://schemas.microsoft.com/office/drawing/2014/main" id="{9AAF49EC-516D-2713-11DD-9549B622D076}"/>
                  </a:ext>
                </a:extLst>
              </p:cNvPr>
              <p:cNvSpPr/>
              <p:nvPr/>
            </p:nvSpPr>
            <p:spPr>
              <a:xfrm>
                <a:off x="4252061" y="2068552"/>
                <a:ext cx="6223" cy="102562"/>
              </a:xfrm>
              <a:custGeom>
                <a:avLst/>
                <a:gdLst>
                  <a:gd name="connsiteX0" fmla="*/ 679 w 6223"/>
                  <a:gd name="connsiteY0" fmla="*/ 145 h 102562"/>
                  <a:gd name="connsiteX1" fmla="*/ 679 w 6223"/>
                  <a:gd name="connsiteY1" fmla="*/ 102707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79" y="145"/>
                    </a:moveTo>
                    <a:lnTo>
                      <a:pt x="679" y="102707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2" name="Freeform 221">
                <a:extLst>
                  <a:ext uri="{FF2B5EF4-FFF2-40B4-BE49-F238E27FC236}">
                    <a16:creationId xmlns:a16="http://schemas.microsoft.com/office/drawing/2014/main" id="{ED47CF9A-0EB2-BEFB-E90F-8CCA658C065D}"/>
                  </a:ext>
                </a:extLst>
              </p:cNvPr>
              <p:cNvSpPr/>
              <p:nvPr/>
            </p:nvSpPr>
            <p:spPr>
              <a:xfrm>
                <a:off x="4200408" y="2120144"/>
                <a:ext cx="102683" cy="6215"/>
              </a:xfrm>
              <a:custGeom>
                <a:avLst/>
                <a:gdLst>
                  <a:gd name="connsiteX0" fmla="*/ 103362 w 102683"/>
                  <a:gd name="connsiteY0" fmla="*/ 145 h 6215"/>
                  <a:gd name="connsiteX1" fmla="*/ 679 w 102683"/>
                  <a:gd name="connsiteY1" fmla="*/ 145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62" y="145"/>
                    </a:moveTo>
                    <a:lnTo>
                      <a:pt x="679" y="145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52" name="Graphic 5">
              <a:extLst>
                <a:ext uri="{FF2B5EF4-FFF2-40B4-BE49-F238E27FC236}">
                  <a16:creationId xmlns:a16="http://schemas.microsoft.com/office/drawing/2014/main" id="{02A5C089-6D62-F8DB-6DD9-08F92B7C64AC}"/>
                </a:ext>
              </a:extLst>
            </p:cNvPr>
            <p:cNvGrpSpPr/>
            <p:nvPr/>
          </p:nvGrpSpPr>
          <p:grpSpPr>
            <a:xfrm>
              <a:off x="4222811" y="2068552"/>
              <a:ext cx="102683" cy="102562"/>
              <a:chOff x="4222811" y="2068552"/>
              <a:chExt cx="102683" cy="102562"/>
            </a:xfrm>
          </p:grpSpPr>
          <p:sp>
            <p:nvSpPr>
              <p:cNvPr id="2179" name="Freeform 223">
                <a:extLst>
                  <a:ext uri="{FF2B5EF4-FFF2-40B4-BE49-F238E27FC236}">
                    <a16:creationId xmlns:a16="http://schemas.microsoft.com/office/drawing/2014/main" id="{3C3145EE-CEDB-802A-FF84-C472FFEFAFD9}"/>
                  </a:ext>
                </a:extLst>
              </p:cNvPr>
              <p:cNvSpPr/>
              <p:nvPr/>
            </p:nvSpPr>
            <p:spPr>
              <a:xfrm>
                <a:off x="4274464" y="2068552"/>
                <a:ext cx="6223" cy="102562"/>
              </a:xfrm>
              <a:custGeom>
                <a:avLst/>
                <a:gdLst>
                  <a:gd name="connsiteX0" fmla="*/ 682 w 6223"/>
                  <a:gd name="connsiteY0" fmla="*/ 145 h 102562"/>
                  <a:gd name="connsiteX1" fmla="*/ 682 w 6223"/>
                  <a:gd name="connsiteY1" fmla="*/ 102707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82" y="145"/>
                    </a:moveTo>
                    <a:lnTo>
                      <a:pt x="682" y="102707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0" name="Freeform 224">
                <a:extLst>
                  <a:ext uri="{FF2B5EF4-FFF2-40B4-BE49-F238E27FC236}">
                    <a16:creationId xmlns:a16="http://schemas.microsoft.com/office/drawing/2014/main" id="{A6FA6713-212A-9A1A-F7BC-78E9488EEBF6}"/>
                  </a:ext>
                </a:extLst>
              </p:cNvPr>
              <p:cNvSpPr/>
              <p:nvPr/>
            </p:nvSpPr>
            <p:spPr>
              <a:xfrm>
                <a:off x="4222811" y="2120144"/>
                <a:ext cx="102683" cy="6215"/>
              </a:xfrm>
              <a:custGeom>
                <a:avLst/>
                <a:gdLst>
                  <a:gd name="connsiteX0" fmla="*/ 103366 w 102683"/>
                  <a:gd name="connsiteY0" fmla="*/ 145 h 6215"/>
                  <a:gd name="connsiteX1" fmla="*/ 682 w 102683"/>
                  <a:gd name="connsiteY1" fmla="*/ 145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66" y="145"/>
                    </a:moveTo>
                    <a:lnTo>
                      <a:pt x="682" y="145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53" name="Graphic 5">
              <a:extLst>
                <a:ext uri="{FF2B5EF4-FFF2-40B4-BE49-F238E27FC236}">
                  <a16:creationId xmlns:a16="http://schemas.microsoft.com/office/drawing/2014/main" id="{9D8D6BDA-EACF-0C8D-ABC6-CD9A9E8580F4}"/>
                </a:ext>
              </a:extLst>
            </p:cNvPr>
            <p:cNvGrpSpPr/>
            <p:nvPr/>
          </p:nvGrpSpPr>
          <p:grpSpPr>
            <a:xfrm>
              <a:off x="4245215" y="2068552"/>
              <a:ext cx="102683" cy="102562"/>
              <a:chOff x="4245215" y="2068552"/>
              <a:chExt cx="102683" cy="102562"/>
            </a:xfrm>
          </p:grpSpPr>
          <p:sp>
            <p:nvSpPr>
              <p:cNvPr id="2177" name="Freeform 226">
                <a:extLst>
                  <a:ext uri="{FF2B5EF4-FFF2-40B4-BE49-F238E27FC236}">
                    <a16:creationId xmlns:a16="http://schemas.microsoft.com/office/drawing/2014/main" id="{1FE2AEBF-5C66-A628-F6FD-509A72E773DE}"/>
                  </a:ext>
                </a:extLst>
              </p:cNvPr>
              <p:cNvSpPr/>
              <p:nvPr/>
            </p:nvSpPr>
            <p:spPr>
              <a:xfrm>
                <a:off x="4296868" y="2068552"/>
                <a:ext cx="6223" cy="102562"/>
              </a:xfrm>
              <a:custGeom>
                <a:avLst/>
                <a:gdLst>
                  <a:gd name="connsiteX0" fmla="*/ 686 w 6223"/>
                  <a:gd name="connsiteY0" fmla="*/ 145 h 102562"/>
                  <a:gd name="connsiteX1" fmla="*/ 686 w 6223"/>
                  <a:gd name="connsiteY1" fmla="*/ 102707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86" y="145"/>
                    </a:moveTo>
                    <a:lnTo>
                      <a:pt x="686" y="102707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8" name="Freeform 227">
                <a:extLst>
                  <a:ext uri="{FF2B5EF4-FFF2-40B4-BE49-F238E27FC236}">
                    <a16:creationId xmlns:a16="http://schemas.microsoft.com/office/drawing/2014/main" id="{9C9D6802-A340-D8D1-FA48-406D059C5CE2}"/>
                  </a:ext>
                </a:extLst>
              </p:cNvPr>
              <p:cNvSpPr/>
              <p:nvPr/>
            </p:nvSpPr>
            <p:spPr>
              <a:xfrm>
                <a:off x="4245215" y="2120144"/>
                <a:ext cx="102683" cy="6215"/>
              </a:xfrm>
              <a:custGeom>
                <a:avLst/>
                <a:gdLst>
                  <a:gd name="connsiteX0" fmla="*/ 103369 w 102683"/>
                  <a:gd name="connsiteY0" fmla="*/ 145 h 6215"/>
                  <a:gd name="connsiteX1" fmla="*/ 686 w 102683"/>
                  <a:gd name="connsiteY1" fmla="*/ 145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69" y="145"/>
                    </a:moveTo>
                    <a:lnTo>
                      <a:pt x="686" y="145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54" name="Graphic 5">
              <a:extLst>
                <a:ext uri="{FF2B5EF4-FFF2-40B4-BE49-F238E27FC236}">
                  <a16:creationId xmlns:a16="http://schemas.microsoft.com/office/drawing/2014/main" id="{E5E07EC0-7A79-EF57-CA2B-429C064CE9ED}"/>
                </a:ext>
              </a:extLst>
            </p:cNvPr>
            <p:cNvGrpSpPr/>
            <p:nvPr/>
          </p:nvGrpSpPr>
          <p:grpSpPr>
            <a:xfrm>
              <a:off x="4260773" y="2068552"/>
              <a:ext cx="102683" cy="102562"/>
              <a:chOff x="4260773" y="2068552"/>
              <a:chExt cx="102683" cy="102562"/>
            </a:xfrm>
          </p:grpSpPr>
          <p:sp>
            <p:nvSpPr>
              <p:cNvPr id="2175" name="Freeform 229">
                <a:extLst>
                  <a:ext uri="{FF2B5EF4-FFF2-40B4-BE49-F238E27FC236}">
                    <a16:creationId xmlns:a16="http://schemas.microsoft.com/office/drawing/2014/main" id="{2617D363-FC93-7305-35BD-3A91806625EC}"/>
                  </a:ext>
                </a:extLst>
              </p:cNvPr>
              <p:cNvSpPr/>
              <p:nvPr/>
            </p:nvSpPr>
            <p:spPr>
              <a:xfrm>
                <a:off x="4312426" y="2068552"/>
                <a:ext cx="6223" cy="102562"/>
              </a:xfrm>
              <a:custGeom>
                <a:avLst/>
                <a:gdLst>
                  <a:gd name="connsiteX0" fmla="*/ 688 w 6223"/>
                  <a:gd name="connsiteY0" fmla="*/ 145 h 102562"/>
                  <a:gd name="connsiteX1" fmla="*/ 688 w 6223"/>
                  <a:gd name="connsiteY1" fmla="*/ 102707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88" y="145"/>
                    </a:moveTo>
                    <a:lnTo>
                      <a:pt x="688" y="102707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6" name="Freeform 230">
                <a:extLst>
                  <a:ext uri="{FF2B5EF4-FFF2-40B4-BE49-F238E27FC236}">
                    <a16:creationId xmlns:a16="http://schemas.microsoft.com/office/drawing/2014/main" id="{82F0BDD6-5CAA-702D-9A49-E31F2F20576C}"/>
                  </a:ext>
                </a:extLst>
              </p:cNvPr>
              <p:cNvSpPr/>
              <p:nvPr/>
            </p:nvSpPr>
            <p:spPr>
              <a:xfrm>
                <a:off x="4260773" y="2120144"/>
                <a:ext cx="102683" cy="6215"/>
              </a:xfrm>
              <a:custGeom>
                <a:avLst/>
                <a:gdLst>
                  <a:gd name="connsiteX0" fmla="*/ 103372 w 102683"/>
                  <a:gd name="connsiteY0" fmla="*/ 145 h 6215"/>
                  <a:gd name="connsiteX1" fmla="*/ 688 w 102683"/>
                  <a:gd name="connsiteY1" fmla="*/ 145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72" y="145"/>
                    </a:moveTo>
                    <a:lnTo>
                      <a:pt x="688" y="145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55" name="Graphic 5">
              <a:extLst>
                <a:ext uri="{FF2B5EF4-FFF2-40B4-BE49-F238E27FC236}">
                  <a16:creationId xmlns:a16="http://schemas.microsoft.com/office/drawing/2014/main" id="{D2BEEA91-2FA1-4416-2297-7CBA7A222655}"/>
                </a:ext>
              </a:extLst>
            </p:cNvPr>
            <p:cNvGrpSpPr/>
            <p:nvPr/>
          </p:nvGrpSpPr>
          <p:grpSpPr>
            <a:xfrm>
              <a:off x="4270108" y="2068552"/>
              <a:ext cx="102683" cy="102562"/>
              <a:chOff x="4270108" y="2068552"/>
              <a:chExt cx="102683" cy="102562"/>
            </a:xfrm>
          </p:grpSpPr>
          <p:sp>
            <p:nvSpPr>
              <p:cNvPr id="2173" name="Freeform 232">
                <a:extLst>
                  <a:ext uri="{FF2B5EF4-FFF2-40B4-BE49-F238E27FC236}">
                    <a16:creationId xmlns:a16="http://schemas.microsoft.com/office/drawing/2014/main" id="{065E0CD3-3838-7331-F872-B483943E9AD3}"/>
                  </a:ext>
                </a:extLst>
              </p:cNvPr>
              <p:cNvSpPr/>
              <p:nvPr/>
            </p:nvSpPr>
            <p:spPr>
              <a:xfrm>
                <a:off x="4321761" y="2068552"/>
                <a:ext cx="6223" cy="102562"/>
              </a:xfrm>
              <a:custGeom>
                <a:avLst/>
                <a:gdLst>
                  <a:gd name="connsiteX0" fmla="*/ 690 w 6223"/>
                  <a:gd name="connsiteY0" fmla="*/ 145 h 102562"/>
                  <a:gd name="connsiteX1" fmla="*/ 690 w 6223"/>
                  <a:gd name="connsiteY1" fmla="*/ 102707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90" y="145"/>
                    </a:moveTo>
                    <a:lnTo>
                      <a:pt x="690" y="102707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4" name="Freeform 233">
                <a:extLst>
                  <a:ext uri="{FF2B5EF4-FFF2-40B4-BE49-F238E27FC236}">
                    <a16:creationId xmlns:a16="http://schemas.microsoft.com/office/drawing/2014/main" id="{AD9E742E-D987-569C-28D7-E197450B9918}"/>
                  </a:ext>
                </a:extLst>
              </p:cNvPr>
              <p:cNvSpPr/>
              <p:nvPr/>
            </p:nvSpPr>
            <p:spPr>
              <a:xfrm>
                <a:off x="4270108" y="2120144"/>
                <a:ext cx="102683" cy="6215"/>
              </a:xfrm>
              <a:custGeom>
                <a:avLst/>
                <a:gdLst>
                  <a:gd name="connsiteX0" fmla="*/ 103373 w 102683"/>
                  <a:gd name="connsiteY0" fmla="*/ 145 h 6215"/>
                  <a:gd name="connsiteX1" fmla="*/ 690 w 102683"/>
                  <a:gd name="connsiteY1" fmla="*/ 145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73" y="145"/>
                    </a:moveTo>
                    <a:lnTo>
                      <a:pt x="690" y="145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56" name="Graphic 5">
              <a:extLst>
                <a:ext uri="{FF2B5EF4-FFF2-40B4-BE49-F238E27FC236}">
                  <a16:creationId xmlns:a16="http://schemas.microsoft.com/office/drawing/2014/main" id="{545A33BB-F714-36A1-5104-7C30B32D70EB}"/>
                </a:ext>
              </a:extLst>
            </p:cNvPr>
            <p:cNvGrpSpPr/>
            <p:nvPr/>
          </p:nvGrpSpPr>
          <p:grpSpPr>
            <a:xfrm>
              <a:off x="4283799" y="2115171"/>
              <a:ext cx="102683" cy="102562"/>
              <a:chOff x="4283799" y="2115171"/>
              <a:chExt cx="102683" cy="102562"/>
            </a:xfrm>
          </p:grpSpPr>
          <p:sp>
            <p:nvSpPr>
              <p:cNvPr id="2171" name="Freeform 235">
                <a:extLst>
                  <a:ext uri="{FF2B5EF4-FFF2-40B4-BE49-F238E27FC236}">
                    <a16:creationId xmlns:a16="http://schemas.microsoft.com/office/drawing/2014/main" id="{FAE84E5E-FDF6-C7D8-D985-451A0A99213C}"/>
                  </a:ext>
                </a:extLst>
              </p:cNvPr>
              <p:cNvSpPr/>
              <p:nvPr/>
            </p:nvSpPr>
            <p:spPr>
              <a:xfrm>
                <a:off x="4335452" y="2115171"/>
                <a:ext cx="6223" cy="102562"/>
              </a:xfrm>
              <a:custGeom>
                <a:avLst/>
                <a:gdLst>
                  <a:gd name="connsiteX0" fmla="*/ 692 w 6223"/>
                  <a:gd name="connsiteY0" fmla="*/ 152 h 102562"/>
                  <a:gd name="connsiteX1" fmla="*/ 692 w 6223"/>
                  <a:gd name="connsiteY1" fmla="*/ 102715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92" y="152"/>
                    </a:moveTo>
                    <a:lnTo>
                      <a:pt x="692" y="102715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2" name="Freeform 236">
                <a:extLst>
                  <a:ext uri="{FF2B5EF4-FFF2-40B4-BE49-F238E27FC236}">
                    <a16:creationId xmlns:a16="http://schemas.microsoft.com/office/drawing/2014/main" id="{F0AE610C-A685-90E4-67C8-97EEA81B491C}"/>
                  </a:ext>
                </a:extLst>
              </p:cNvPr>
              <p:cNvSpPr/>
              <p:nvPr/>
            </p:nvSpPr>
            <p:spPr>
              <a:xfrm>
                <a:off x="4283799" y="2166763"/>
                <a:ext cx="102683" cy="6215"/>
              </a:xfrm>
              <a:custGeom>
                <a:avLst/>
                <a:gdLst>
                  <a:gd name="connsiteX0" fmla="*/ 103375 w 102683"/>
                  <a:gd name="connsiteY0" fmla="*/ 152 h 6215"/>
                  <a:gd name="connsiteX1" fmla="*/ 692 w 102683"/>
                  <a:gd name="connsiteY1" fmla="*/ 152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75" y="152"/>
                    </a:moveTo>
                    <a:lnTo>
                      <a:pt x="692" y="152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57" name="Graphic 5">
              <a:extLst>
                <a:ext uri="{FF2B5EF4-FFF2-40B4-BE49-F238E27FC236}">
                  <a16:creationId xmlns:a16="http://schemas.microsoft.com/office/drawing/2014/main" id="{BB75BF50-F876-F600-6444-2B95251E7882}"/>
                </a:ext>
              </a:extLst>
            </p:cNvPr>
            <p:cNvGrpSpPr/>
            <p:nvPr/>
          </p:nvGrpSpPr>
          <p:grpSpPr>
            <a:xfrm>
              <a:off x="4296868" y="2115171"/>
              <a:ext cx="102683" cy="102562"/>
              <a:chOff x="4296868" y="2115171"/>
              <a:chExt cx="102683" cy="102562"/>
            </a:xfrm>
          </p:grpSpPr>
          <p:sp>
            <p:nvSpPr>
              <p:cNvPr id="2169" name="Freeform 238">
                <a:extLst>
                  <a:ext uri="{FF2B5EF4-FFF2-40B4-BE49-F238E27FC236}">
                    <a16:creationId xmlns:a16="http://schemas.microsoft.com/office/drawing/2014/main" id="{EAF15B75-7DBB-4B4B-2184-32F7BF0A1B70}"/>
                  </a:ext>
                </a:extLst>
              </p:cNvPr>
              <p:cNvSpPr/>
              <p:nvPr/>
            </p:nvSpPr>
            <p:spPr>
              <a:xfrm>
                <a:off x="4348521" y="2115171"/>
                <a:ext cx="6223" cy="102562"/>
              </a:xfrm>
              <a:custGeom>
                <a:avLst/>
                <a:gdLst>
                  <a:gd name="connsiteX0" fmla="*/ 694 w 6223"/>
                  <a:gd name="connsiteY0" fmla="*/ 152 h 102562"/>
                  <a:gd name="connsiteX1" fmla="*/ 694 w 6223"/>
                  <a:gd name="connsiteY1" fmla="*/ 102715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94" y="152"/>
                    </a:moveTo>
                    <a:lnTo>
                      <a:pt x="694" y="102715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0" name="Freeform 239">
                <a:extLst>
                  <a:ext uri="{FF2B5EF4-FFF2-40B4-BE49-F238E27FC236}">
                    <a16:creationId xmlns:a16="http://schemas.microsoft.com/office/drawing/2014/main" id="{4CE42233-13FA-95D3-7EC8-49FC375F80FB}"/>
                  </a:ext>
                </a:extLst>
              </p:cNvPr>
              <p:cNvSpPr/>
              <p:nvPr/>
            </p:nvSpPr>
            <p:spPr>
              <a:xfrm>
                <a:off x="4296868" y="2166763"/>
                <a:ext cx="102683" cy="6215"/>
              </a:xfrm>
              <a:custGeom>
                <a:avLst/>
                <a:gdLst>
                  <a:gd name="connsiteX0" fmla="*/ 103377 w 102683"/>
                  <a:gd name="connsiteY0" fmla="*/ 152 h 6215"/>
                  <a:gd name="connsiteX1" fmla="*/ 694 w 102683"/>
                  <a:gd name="connsiteY1" fmla="*/ 152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77" y="152"/>
                    </a:moveTo>
                    <a:lnTo>
                      <a:pt x="694" y="152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58" name="Graphic 5">
              <a:extLst>
                <a:ext uri="{FF2B5EF4-FFF2-40B4-BE49-F238E27FC236}">
                  <a16:creationId xmlns:a16="http://schemas.microsoft.com/office/drawing/2014/main" id="{C56B8B3A-8AE2-F5C0-F9A7-0B966C8660AC}"/>
                </a:ext>
              </a:extLst>
            </p:cNvPr>
            <p:cNvGrpSpPr/>
            <p:nvPr/>
          </p:nvGrpSpPr>
          <p:grpSpPr>
            <a:xfrm>
              <a:off x="4308692" y="2115171"/>
              <a:ext cx="102683" cy="102562"/>
              <a:chOff x="4308692" y="2115171"/>
              <a:chExt cx="102683" cy="102562"/>
            </a:xfrm>
          </p:grpSpPr>
          <p:sp>
            <p:nvSpPr>
              <p:cNvPr id="2167" name="Freeform 241">
                <a:extLst>
                  <a:ext uri="{FF2B5EF4-FFF2-40B4-BE49-F238E27FC236}">
                    <a16:creationId xmlns:a16="http://schemas.microsoft.com/office/drawing/2014/main" id="{E21E7CED-FD13-CF02-D0BD-3CE729605FEA}"/>
                  </a:ext>
                </a:extLst>
              </p:cNvPr>
              <p:cNvSpPr/>
              <p:nvPr/>
            </p:nvSpPr>
            <p:spPr>
              <a:xfrm>
                <a:off x="4360345" y="2115171"/>
                <a:ext cx="6223" cy="102562"/>
              </a:xfrm>
              <a:custGeom>
                <a:avLst/>
                <a:gdLst>
                  <a:gd name="connsiteX0" fmla="*/ 696 w 6223"/>
                  <a:gd name="connsiteY0" fmla="*/ 152 h 102562"/>
                  <a:gd name="connsiteX1" fmla="*/ 696 w 6223"/>
                  <a:gd name="connsiteY1" fmla="*/ 102715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96" y="152"/>
                    </a:moveTo>
                    <a:lnTo>
                      <a:pt x="696" y="102715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8" name="Freeform 242">
                <a:extLst>
                  <a:ext uri="{FF2B5EF4-FFF2-40B4-BE49-F238E27FC236}">
                    <a16:creationId xmlns:a16="http://schemas.microsoft.com/office/drawing/2014/main" id="{5FF1317F-D334-D21F-FC48-ADD5C537C2A6}"/>
                  </a:ext>
                </a:extLst>
              </p:cNvPr>
              <p:cNvSpPr/>
              <p:nvPr/>
            </p:nvSpPr>
            <p:spPr>
              <a:xfrm>
                <a:off x="4308692" y="2166763"/>
                <a:ext cx="102683" cy="6215"/>
              </a:xfrm>
              <a:custGeom>
                <a:avLst/>
                <a:gdLst>
                  <a:gd name="connsiteX0" fmla="*/ 103379 w 102683"/>
                  <a:gd name="connsiteY0" fmla="*/ 152 h 6215"/>
                  <a:gd name="connsiteX1" fmla="*/ 696 w 102683"/>
                  <a:gd name="connsiteY1" fmla="*/ 152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79" y="152"/>
                    </a:moveTo>
                    <a:lnTo>
                      <a:pt x="696" y="152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59" name="Graphic 5">
              <a:extLst>
                <a:ext uri="{FF2B5EF4-FFF2-40B4-BE49-F238E27FC236}">
                  <a16:creationId xmlns:a16="http://schemas.microsoft.com/office/drawing/2014/main" id="{78502BBD-E802-C779-C834-39169901AF9E}"/>
                </a:ext>
              </a:extLst>
            </p:cNvPr>
            <p:cNvGrpSpPr/>
            <p:nvPr/>
          </p:nvGrpSpPr>
          <p:grpSpPr>
            <a:xfrm>
              <a:off x="4386482" y="2117657"/>
              <a:ext cx="102683" cy="102562"/>
              <a:chOff x="4386482" y="2117657"/>
              <a:chExt cx="102683" cy="102562"/>
            </a:xfrm>
          </p:grpSpPr>
          <p:sp>
            <p:nvSpPr>
              <p:cNvPr id="2165" name="Freeform 244">
                <a:extLst>
                  <a:ext uri="{FF2B5EF4-FFF2-40B4-BE49-F238E27FC236}">
                    <a16:creationId xmlns:a16="http://schemas.microsoft.com/office/drawing/2014/main" id="{D269A819-740B-322C-6CB6-83AE661D8FCB}"/>
                  </a:ext>
                </a:extLst>
              </p:cNvPr>
              <p:cNvSpPr/>
              <p:nvPr/>
            </p:nvSpPr>
            <p:spPr>
              <a:xfrm>
                <a:off x="4438135" y="2117657"/>
                <a:ext cx="6223" cy="102562"/>
              </a:xfrm>
              <a:custGeom>
                <a:avLst/>
                <a:gdLst>
                  <a:gd name="connsiteX0" fmla="*/ 709 w 6223"/>
                  <a:gd name="connsiteY0" fmla="*/ 153 h 102562"/>
                  <a:gd name="connsiteX1" fmla="*/ 709 w 6223"/>
                  <a:gd name="connsiteY1" fmla="*/ 102715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09" y="153"/>
                    </a:moveTo>
                    <a:lnTo>
                      <a:pt x="709" y="102715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6" name="Freeform 245">
                <a:extLst>
                  <a:ext uri="{FF2B5EF4-FFF2-40B4-BE49-F238E27FC236}">
                    <a16:creationId xmlns:a16="http://schemas.microsoft.com/office/drawing/2014/main" id="{1F1B5304-C30B-CAD2-F0FE-3149029A87FD}"/>
                  </a:ext>
                </a:extLst>
              </p:cNvPr>
              <p:cNvSpPr/>
              <p:nvPr/>
            </p:nvSpPr>
            <p:spPr>
              <a:xfrm>
                <a:off x="4386482" y="2169249"/>
                <a:ext cx="102683" cy="6215"/>
              </a:xfrm>
              <a:custGeom>
                <a:avLst/>
                <a:gdLst>
                  <a:gd name="connsiteX0" fmla="*/ 103392 w 102683"/>
                  <a:gd name="connsiteY0" fmla="*/ 153 h 6215"/>
                  <a:gd name="connsiteX1" fmla="*/ 709 w 102683"/>
                  <a:gd name="connsiteY1" fmla="*/ 153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92" y="153"/>
                    </a:moveTo>
                    <a:lnTo>
                      <a:pt x="709" y="153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60" name="Graphic 5">
              <a:extLst>
                <a:ext uri="{FF2B5EF4-FFF2-40B4-BE49-F238E27FC236}">
                  <a16:creationId xmlns:a16="http://schemas.microsoft.com/office/drawing/2014/main" id="{2F85A781-6ECB-F101-55A0-72D2D193EC6F}"/>
                </a:ext>
              </a:extLst>
            </p:cNvPr>
            <p:cNvGrpSpPr/>
            <p:nvPr/>
          </p:nvGrpSpPr>
          <p:grpSpPr>
            <a:xfrm>
              <a:off x="4407641" y="2117657"/>
              <a:ext cx="102683" cy="102562"/>
              <a:chOff x="4407641" y="2117657"/>
              <a:chExt cx="102683" cy="102562"/>
            </a:xfrm>
          </p:grpSpPr>
          <p:sp>
            <p:nvSpPr>
              <p:cNvPr id="2163" name="Freeform 247">
                <a:extLst>
                  <a:ext uri="{FF2B5EF4-FFF2-40B4-BE49-F238E27FC236}">
                    <a16:creationId xmlns:a16="http://schemas.microsoft.com/office/drawing/2014/main" id="{3B57FD25-DECA-6C24-921C-06F04ADF444D}"/>
                  </a:ext>
                </a:extLst>
              </p:cNvPr>
              <p:cNvSpPr/>
              <p:nvPr/>
            </p:nvSpPr>
            <p:spPr>
              <a:xfrm>
                <a:off x="4459294" y="2117657"/>
                <a:ext cx="6223" cy="102562"/>
              </a:xfrm>
              <a:custGeom>
                <a:avLst/>
                <a:gdLst>
                  <a:gd name="connsiteX0" fmla="*/ 712 w 6223"/>
                  <a:gd name="connsiteY0" fmla="*/ 153 h 102562"/>
                  <a:gd name="connsiteX1" fmla="*/ 712 w 6223"/>
                  <a:gd name="connsiteY1" fmla="*/ 102715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12" y="153"/>
                    </a:moveTo>
                    <a:lnTo>
                      <a:pt x="712" y="102715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4" name="Freeform 248">
                <a:extLst>
                  <a:ext uri="{FF2B5EF4-FFF2-40B4-BE49-F238E27FC236}">
                    <a16:creationId xmlns:a16="http://schemas.microsoft.com/office/drawing/2014/main" id="{B39FF233-6449-687D-17E4-DB0EDC41B475}"/>
                  </a:ext>
                </a:extLst>
              </p:cNvPr>
              <p:cNvSpPr/>
              <p:nvPr/>
            </p:nvSpPr>
            <p:spPr>
              <a:xfrm>
                <a:off x="4407641" y="2169249"/>
                <a:ext cx="102683" cy="6215"/>
              </a:xfrm>
              <a:custGeom>
                <a:avLst/>
                <a:gdLst>
                  <a:gd name="connsiteX0" fmla="*/ 103395 w 102683"/>
                  <a:gd name="connsiteY0" fmla="*/ 153 h 6215"/>
                  <a:gd name="connsiteX1" fmla="*/ 712 w 102683"/>
                  <a:gd name="connsiteY1" fmla="*/ 153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95" y="153"/>
                    </a:moveTo>
                    <a:lnTo>
                      <a:pt x="712" y="153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61" name="Graphic 5">
              <a:extLst>
                <a:ext uri="{FF2B5EF4-FFF2-40B4-BE49-F238E27FC236}">
                  <a16:creationId xmlns:a16="http://schemas.microsoft.com/office/drawing/2014/main" id="{70E611A6-1E9A-DF11-6B2E-32A58188A9ED}"/>
                </a:ext>
              </a:extLst>
            </p:cNvPr>
            <p:cNvGrpSpPr/>
            <p:nvPr/>
          </p:nvGrpSpPr>
          <p:grpSpPr>
            <a:xfrm>
              <a:off x="4431289" y="2117657"/>
              <a:ext cx="102683" cy="102562"/>
              <a:chOff x="4431289" y="2117657"/>
              <a:chExt cx="102683" cy="102562"/>
            </a:xfrm>
          </p:grpSpPr>
          <p:sp>
            <p:nvSpPr>
              <p:cNvPr id="2161" name="Freeform 250">
                <a:extLst>
                  <a:ext uri="{FF2B5EF4-FFF2-40B4-BE49-F238E27FC236}">
                    <a16:creationId xmlns:a16="http://schemas.microsoft.com/office/drawing/2014/main" id="{9EBE8FEA-13D6-27A4-E1AD-9E935E5A48C3}"/>
                  </a:ext>
                </a:extLst>
              </p:cNvPr>
              <p:cNvSpPr/>
              <p:nvPr/>
            </p:nvSpPr>
            <p:spPr>
              <a:xfrm>
                <a:off x="4482942" y="2117657"/>
                <a:ext cx="6223" cy="102562"/>
              </a:xfrm>
              <a:custGeom>
                <a:avLst/>
                <a:gdLst>
                  <a:gd name="connsiteX0" fmla="*/ 716 w 6223"/>
                  <a:gd name="connsiteY0" fmla="*/ 153 h 102562"/>
                  <a:gd name="connsiteX1" fmla="*/ 716 w 6223"/>
                  <a:gd name="connsiteY1" fmla="*/ 102715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16" y="153"/>
                    </a:moveTo>
                    <a:lnTo>
                      <a:pt x="716" y="102715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2" name="Freeform 251">
                <a:extLst>
                  <a:ext uri="{FF2B5EF4-FFF2-40B4-BE49-F238E27FC236}">
                    <a16:creationId xmlns:a16="http://schemas.microsoft.com/office/drawing/2014/main" id="{F75CF5BF-8416-82B9-D4C6-504D4605ED27}"/>
                  </a:ext>
                </a:extLst>
              </p:cNvPr>
              <p:cNvSpPr/>
              <p:nvPr/>
            </p:nvSpPr>
            <p:spPr>
              <a:xfrm>
                <a:off x="4431289" y="2169249"/>
                <a:ext cx="102683" cy="6215"/>
              </a:xfrm>
              <a:custGeom>
                <a:avLst/>
                <a:gdLst>
                  <a:gd name="connsiteX0" fmla="*/ 103399 w 102683"/>
                  <a:gd name="connsiteY0" fmla="*/ 153 h 6215"/>
                  <a:gd name="connsiteX1" fmla="*/ 716 w 102683"/>
                  <a:gd name="connsiteY1" fmla="*/ 153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99" y="153"/>
                    </a:moveTo>
                    <a:lnTo>
                      <a:pt x="716" y="153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62" name="Graphic 5">
              <a:extLst>
                <a:ext uri="{FF2B5EF4-FFF2-40B4-BE49-F238E27FC236}">
                  <a16:creationId xmlns:a16="http://schemas.microsoft.com/office/drawing/2014/main" id="{D607C541-EA42-65DB-310D-C7BB749BF51E}"/>
                </a:ext>
              </a:extLst>
            </p:cNvPr>
            <p:cNvGrpSpPr/>
            <p:nvPr/>
          </p:nvGrpSpPr>
          <p:grpSpPr>
            <a:xfrm>
              <a:off x="4455560" y="2117657"/>
              <a:ext cx="102683" cy="102562"/>
              <a:chOff x="4455560" y="2117657"/>
              <a:chExt cx="102683" cy="102562"/>
            </a:xfrm>
          </p:grpSpPr>
          <p:sp>
            <p:nvSpPr>
              <p:cNvPr id="2159" name="Freeform 253">
                <a:extLst>
                  <a:ext uri="{FF2B5EF4-FFF2-40B4-BE49-F238E27FC236}">
                    <a16:creationId xmlns:a16="http://schemas.microsoft.com/office/drawing/2014/main" id="{419740D4-3964-CD0F-640E-7C6226599572}"/>
                  </a:ext>
                </a:extLst>
              </p:cNvPr>
              <p:cNvSpPr/>
              <p:nvPr/>
            </p:nvSpPr>
            <p:spPr>
              <a:xfrm>
                <a:off x="4507213" y="2117657"/>
                <a:ext cx="6223" cy="102562"/>
              </a:xfrm>
              <a:custGeom>
                <a:avLst/>
                <a:gdLst>
                  <a:gd name="connsiteX0" fmla="*/ 720 w 6223"/>
                  <a:gd name="connsiteY0" fmla="*/ 153 h 102562"/>
                  <a:gd name="connsiteX1" fmla="*/ 720 w 6223"/>
                  <a:gd name="connsiteY1" fmla="*/ 102715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20" y="153"/>
                    </a:moveTo>
                    <a:lnTo>
                      <a:pt x="720" y="102715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0" name="Freeform 254">
                <a:extLst>
                  <a:ext uri="{FF2B5EF4-FFF2-40B4-BE49-F238E27FC236}">
                    <a16:creationId xmlns:a16="http://schemas.microsoft.com/office/drawing/2014/main" id="{13827583-A838-C5DD-7249-BB48D710B689}"/>
                  </a:ext>
                </a:extLst>
              </p:cNvPr>
              <p:cNvSpPr/>
              <p:nvPr/>
            </p:nvSpPr>
            <p:spPr>
              <a:xfrm>
                <a:off x="4455560" y="2169249"/>
                <a:ext cx="102683" cy="6215"/>
              </a:xfrm>
              <a:custGeom>
                <a:avLst/>
                <a:gdLst>
                  <a:gd name="connsiteX0" fmla="*/ 103403 w 102683"/>
                  <a:gd name="connsiteY0" fmla="*/ 153 h 6215"/>
                  <a:gd name="connsiteX1" fmla="*/ 720 w 102683"/>
                  <a:gd name="connsiteY1" fmla="*/ 153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03" y="153"/>
                    </a:moveTo>
                    <a:lnTo>
                      <a:pt x="720" y="153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63" name="Graphic 5">
              <a:extLst>
                <a:ext uri="{FF2B5EF4-FFF2-40B4-BE49-F238E27FC236}">
                  <a16:creationId xmlns:a16="http://schemas.microsoft.com/office/drawing/2014/main" id="{C218F95E-ADFE-B1C5-6D9F-5B886EA16C63}"/>
                </a:ext>
              </a:extLst>
            </p:cNvPr>
            <p:cNvGrpSpPr/>
            <p:nvPr/>
          </p:nvGrpSpPr>
          <p:grpSpPr>
            <a:xfrm>
              <a:off x="4501612" y="2117657"/>
              <a:ext cx="102683" cy="102562"/>
              <a:chOff x="4501612" y="2117657"/>
              <a:chExt cx="102683" cy="102562"/>
            </a:xfrm>
          </p:grpSpPr>
          <p:sp>
            <p:nvSpPr>
              <p:cNvPr id="2157" name="Freeform 256">
                <a:extLst>
                  <a:ext uri="{FF2B5EF4-FFF2-40B4-BE49-F238E27FC236}">
                    <a16:creationId xmlns:a16="http://schemas.microsoft.com/office/drawing/2014/main" id="{D748EDCC-CB52-3638-C7B2-B80200D63B15}"/>
                  </a:ext>
                </a:extLst>
              </p:cNvPr>
              <p:cNvSpPr/>
              <p:nvPr/>
            </p:nvSpPr>
            <p:spPr>
              <a:xfrm>
                <a:off x="4553265" y="2117657"/>
                <a:ext cx="6223" cy="102562"/>
              </a:xfrm>
              <a:custGeom>
                <a:avLst/>
                <a:gdLst>
                  <a:gd name="connsiteX0" fmla="*/ 727 w 6223"/>
                  <a:gd name="connsiteY0" fmla="*/ 153 h 102562"/>
                  <a:gd name="connsiteX1" fmla="*/ 727 w 6223"/>
                  <a:gd name="connsiteY1" fmla="*/ 102715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27" y="153"/>
                    </a:moveTo>
                    <a:lnTo>
                      <a:pt x="727" y="102715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8" name="Freeform 257">
                <a:extLst>
                  <a:ext uri="{FF2B5EF4-FFF2-40B4-BE49-F238E27FC236}">
                    <a16:creationId xmlns:a16="http://schemas.microsoft.com/office/drawing/2014/main" id="{11D7FA46-67A2-3C45-A3F8-F1FF8F31B90A}"/>
                  </a:ext>
                </a:extLst>
              </p:cNvPr>
              <p:cNvSpPr/>
              <p:nvPr/>
            </p:nvSpPr>
            <p:spPr>
              <a:xfrm>
                <a:off x="4501612" y="2169249"/>
                <a:ext cx="102683" cy="6215"/>
              </a:xfrm>
              <a:custGeom>
                <a:avLst/>
                <a:gdLst>
                  <a:gd name="connsiteX0" fmla="*/ 103410 w 102683"/>
                  <a:gd name="connsiteY0" fmla="*/ 153 h 6215"/>
                  <a:gd name="connsiteX1" fmla="*/ 727 w 102683"/>
                  <a:gd name="connsiteY1" fmla="*/ 153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10" y="153"/>
                    </a:moveTo>
                    <a:lnTo>
                      <a:pt x="727" y="153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64" name="Graphic 5">
              <a:extLst>
                <a:ext uri="{FF2B5EF4-FFF2-40B4-BE49-F238E27FC236}">
                  <a16:creationId xmlns:a16="http://schemas.microsoft.com/office/drawing/2014/main" id="{C7DFCECA-6080-C7B9-AF8B-2C913F7DA6A1}"/>
                </a:ext>
              </a:extLst>
            </p:cNvPr>
            <p:cNvGrpSpPr/>
            <p:nvPr/>
          </p:nvGrpSpPr>
          <p:grpSpPr>
            <a:xfrm>
              <a:off x="4533973" y="2117657"/>
              <a:ext cx="102683" cy="102562"/>
              <a:chOff x="4533973" y="2117657"/>
              <a:chExt cx="102683" cy="102562"/>
            </a:xfrm>
          </p:grpSpPr>
          <p:sp>
            <p:nvSpPr>
              <p:cNvPr id="2155" name="Freeform 259">
                <a:extLst>
                  <a:ext uri="{FF2B5EF4-FFF2-40B4-BE49-F238E27FC236}">
                    <a16:creationId xmlns:a16="http://schemas.microsoft.com/office/drawing/2014/main" id="{D60C555B-5548-5367-7899-B719C71B8B51}"/>
                  </a:ext>
                </a:extLst>
              </p:cNvPr>
              <p:cNvSpPr/>
              <p:nvPr/>
            </p:nvSpPr>
            <p:spPr>
              <a:xfrm>
                <a:off x="4585625" y="2117657"/>
                <a:ext cx="6223" cy="102562"/>
              </a:xfrm>
              <a:custGeom>
                <a:avLst/>
                <a:gdLst>
                  <a:gd name="connsiteX0" fmla="*/ 732 w 6223"/>
                  <a:gd name="connsiteY0" fmla="*/ 153 h 102562"/>
                  <a:gd name="connsiteX1" fmla="*/ 732 w 6223"/>
                  <a:gd name="connsiteY1" fmla="*/ 102715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32" y="153"/>
                    </a:moveTo>
                    <a:lnTo>
                      <a:pt x="732" y="102715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6" name="Freeform 260">
                <a:extLst>
                  <a:ext uri="{FF2B5EF4-FFF2-40B4-BE49-F238E27FC236}">
                    <a16:creationId xmlns:a16="http://schemas.microsoft.com/office/drawing/2014/main" id="{7AC1D4D3-BCA5-DD24-3FE4-9E2DE1511E83}"/>
                  </a:ext>
                </a:extLst>
              </p:cNvPr>
              <p:cNvSpPr/>
              <p:nvPr/>
            </p:nvSpPr>
            <p:spPr>
              <a:xfrm>
                <a:off x="4533973" y="2169249"/>
                <a:ext cx="102683" cy="6215"/>
              </a:xfrm>
              <a:custGeom>
                <a:avLst/>
                <a:gdLst>
                  <a:gd name="connsiteX0" fmla="*/ 103416 w 102683"/>
                  <a:gd name="connsiteY0" fmla="*/ 153 h 6215"/>
                  <a:gd name="connsiteX1" fmla="*/ 732 w 102683"/>
                  <a:gd name="connsiteY1" fmla="*/ 153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16" y="153"/>
                    </a:moveTo>
                    <a:lnTo>
                      <a:pt x="732" y="153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65" name="Graphic 5">
              <a:extLst>
                <a:ext uri="{FF2B5EF4-FFF2-40B4-BE49-F238E27FC236}">
                  <a16:creationId xmlns:a16="http://schemas.microsoft.com/office/drawing/2014/main" id="{9D8FEDDE-D9F3-88D2-47F4-B07A0D7C0876}"/>
                </a:ext>
              </a:extLst>
            </p:cNvPr>
            <p:cNvGrpSpPr/>
            <p:nvPr/>
          </p:nvGrpSpPr>
          <p:grpSpPr>
            <a:xfrm>
              <a:off x="4593093" y="2178573"/>
              <a:ext cx="102683" cy="102562"/>
              <a:chOff x="4593093" y="2178573"/>
              <a:chExt cx="102683" cy="102562"/>
            </a:xfrm>
          </p:grpSpPr>
          <p:sp>
            <p:nvSpPr>
              <p:cNvPr id="2153" name="Freeform 262">
                <a:extLst>
                  <a:ext uri="{FF2B5EF4-FFF2-40B4-BE49-F238E27FC236}">
                    <a16:creationId xmlns:a16="http://schemas.microsoft.com/office/drawing/2014/main" id="{17CA3682-39F5-D38E-CC49-142045023989}"/>
                  </a:ext>
                </a:extLst>
              </p:cNvPr>
              <p:cNvSpPr/>
              <p:nvPr/>
            </p:nvSpPr>
            <p:spPr>
              <a:xfrm>
                <a:off x="4644746" y="2178573"/>
                <a:ext cx="6223" cy="102562"/>
              </a:xfrm>
              <a:custGeom>
                <a:avLst/>
                <a:gdLst>
                  <a:gd name="connsiteX0" fmla="*/ 742 w 6223"/>
                  <a:gd name="connsiteY0" fmla="*/ 162 h 102562"/>
                  <a:gd name="connsiteX1" fmla="*/ 742 w 6223"/>
                  <a:gd name="connsiteY1" fmla="*/ 102725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42" y="162"/>
                    </a:moveTo>
                    <a:lnTo>
                      <a:pt x="742" y="102725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4" name="Freeform 263">
                <a:extLst>
                  <a:ext uri="{FF2B5EF4-FFF2-40B4-BE49-F238E27FC236}">
                    <a16:creationId xmlns:a16="http://schemas.microsoft.com/office/drawing/2014/main" id="{1B57111F-DE5E-6372-A9AD-0767110AD141}"/>
                  </a:ext>
                </a:extLst>
              </p:cNvPr>
              <p:cNvSpPr/>
              <p:nvPr/>
            </p:nvSpPr>
            <p:spPr>
              <a:xfrm>
                <a:off x="4593093" y="2230165"/>
                <a:ext cx="102683" cy="6215"/>
              </a:xfrm>
              <a:custGeom>
                <a:avLst/>
                <a:gdLst>
                  <a:gd name="connsiteX0" fmla="*/ 103425 w 102683"/>
                  <a:gd name="connsiteY0" fmla="*/ 162 h 6215"/>
                  <a:gd name="connsiteX1" fmla="*/ 742 w 102683"/>
                  <a:gd name="connsiteY1" fmla="*/ 162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25" y="162"/>
                    </a:moveTo>
                    <a:lnTo>
                      <a:pt x="742" y="162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66" name="Graphic 5">
              <a:extLst>
                <a:ext uri="{FF2B5EF4-FFF2-40B4-BE49-F238E27FC236}">
                  <a16:creationId xmlns:a16="http://schemas.microsoft.com/office/drawing/2014/main" id="{4EBBE8BA-CBB1-EE6B-D58C-757C6F22F3CF}"/>
                </a:ext>
              </a:extLst>
            </p:cNvPr>
            <p:cNvGrpSpPr/>
            <p:nvPr/>
          </p:nvGrpSpPr>
          <p:grpSpPr>
            <a:xfrm>
              <a:off x="4647858" y="2178573"/>
              <a:ext cx="102683" cy="102562"/>
              <a:chOff x="4647858" y="2178573"/>
              <a:chExt cx="102683" cy="102562"/>
            </a:xfrm>
          </p:grpSpPr>
          <p:sp>
            <p:nvSpPr>
              <p:cNvPr id="2151" name="Freeform 265">
                <a:extLst>
                  <a:ext uri="{FF2B5EF4-FFF2-40B4-BE49-F238E27FC236}">
                    <a16:creationId xmlns:a16="http://schemas.microsoft.com/office/drawing/2014/main" id="{F998746F-E72F-DA1A-EB59-F192F4CC6781}"/>
                  </a:ext>
                </a:extLst>
              </p:cNvPr>
              <p:cNvSpPr/>
              <p:nvPr/>
            </p:nvSpPr>
            <p:spPr>
              <a:xfrm>
                <a:off x="4699511" y="2178573"/>
                <a:ext cx="6223" cy="102562"/>
              </a:xfrm>
              <a:custGeom>
                <a:avLst/>
                <a:gdLst>
                  <a:gd name="connsiteX0" fmla="*/ 751 w 6223"/>
                  <a:gd name="connsiteY0" fmla="*/ 162 h 102562"/>
                  <a:gd name="connsiteX1" fmla="*/ 751 w 6223"/>
                  <a:gd name="connsiteY1" fmla="*/ 102725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51" y="162"/>
                    </a:moveTo>
                    <a:lnTo>
                      <a:pt x="751" y="102725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2" name="Freeform 266">
                <a:extLst>
                  <a:ext uri="{FF2B5EF4-FFF2-40B4-BE49-F238E27FC236}">
                    <a16:creationId xmlns:a16="http://schemas.microsoft.com/office/drawing/2014/main" id="{EB483E98-4BB8-56E6-BC69-D6DFECCB1393}"/>
                  </a:ext>
                </a:extLst>
              </p:cNvPr>
              <p:cNvSpPr/>
              <p:nvPr/>
            </p:nvSpPr>
            <p:spPr>
              <a:xfrm>
                <a:off x="4647858" y="2230165"/>
                <a:ext cx="102683" cy="6215"/>
              </a:xfrm>
              <a:custGeom>
                <a:avLst/>
                <a:gdLst>
                  <a:gd name="connsiteX0" fmla="*/ 103434 w 102683"/>
                  <a:gd name="connsiteY0" fmla="*/ 162 h 6215"/>
                  <a:gd name="connsiteX1" fmla="*/ 751 w 102683"/>
                  <a:gd name="connsiteY1" fmla="*/ 162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34" y="162"/>
                    </a:moveTo>
                    <a:lnTo>
                      <a:pt x="751" y="162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67" name="Graphic 5">
              <a:extLst>
                <a:ext uri="{FF2B5EF4-FFF2-40B4-BE49-F238E27FC236}">
                  <a16:creationId xmlns:a16="http://schemas.microsoft.com/office/drawing/2014/main" id="{24F955B7-4F49-CEF6-32A4-8573861469C7}"/>
                </a:ext>
              </a:extLst>
            </p:cNvPr>
            <p:cNvGrpSpPr/>
            <p:nvPr/>
          </p:nvGrpSpPr>
          <p:grpSpPr>
            <a:xfrm>
              <a:off x="4667150" y="2178573"/>
              <a:ext cx="102683" cy="102562"/>
              <a:chOff x="4667150" y="2178573"/>
              <a:chExt cx="102683" cy="102562"/>
            </a:xfrm>
          </p:grpSpPr>
          <p:sp>
            <p:nvSpPr>
              <p:cNvPr id="2149" name="Freeform 268">
                <a:extLst>
                  <a:ext uri="{FF2B5EF4-FFF2-40B4-BE49-F238E27FC236}">
                    <a16:creationId xmlns:a16="http://schemas.microsoft.com/office/drawing/2014/main" id="{8E47E245-B912-6955-A852-B2317112909F}"/>
                  </a:ext>
                </a:extLst>
              </p:cNvPr>
              <p:cNvSpPr/>
              <p:nvPr/>
            </p:nvSpPr>
            <p:spPr>
              <a:xfrm>
                <a:off x="4718803" y="2178573"/>
                <a:ext cx="6223" cy="102562"/>
              </a:xfrm>
              <a:custGeom>
                <a:avLst/>
                <a:gdLst>
                  <a:gd name="connsiteX0" fmla="*/ 754 w 6223"/>
                  <a:gd name="connsiteY0" fmla="*/ 162 h 102562"/>
                  <a:gd name="connsiteX1" fmla="*/ 754 w 6223"/>
                  <a:gd name="connsiteY1" fmla="*/ 102725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54" y="162"/>
                    </a:moveTo>
                    <a:lnTo>
                      <a:pt x="754" y="102725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0" name="Freeform 269">
                <a:extLst>
                  <a:ext uri="{FF2B5EF4-FFF2-40B4-BE49-F238E27FC236}">
                    <a16:creationId xmlns:a16="http://schemas.microsoft.com/office/drawing/2014/main" id="{91F209A6-D66D-00B3-5DA3-5ADE2E03C595}"/>
                  </a:ext>
                </a:extLst>
              </p:cNvPr>
              <p:cNvSpPr/>
              <p:nvPr/>
            </p:nvSpPr>
            <p:spPr>
              <a:xfrm>
                <a:off x="4667150" y="2230165"/>
                <a:ext cx="102683" cy="6215"/>
              </a:xfrm>
              <a:custGeom>
                <a:avLst/>
                <a:gdLst>
                  <a:gd name="connsiteX0" fmla="*/ 103437 w 102683"/>
                  <a:gd name="connsiteY0" fmla="*/ 162 h 6215"/>
                  <a:gd name="connsiteX1" fmla="*/ 754 w 102683"/>
                  <a:gd name="connsiteY1" fmla="*/ 162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37" y="162"/>
                    </a:moveTo>
                    <a:lnTo>
                      <a:pt x="754" y="162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68" name="Graphic 5">
              <a:extLst>
                <a:ext uri="{FF2B5EF4-FFF2-40B4-BE49-F238E27FC236}">
                  <a16:creationId xmlns:a16="http://schemas.microsoft.com/office/drawing/2014/main" id="{62A43D76-C2E8-E776-4451-9505A4E3F59C}"/>
                </a:ext>
              </a:extLst>
            </p:cNvPr>
            <p:cNvGrpSpPr/>
            <p:nvPr/>
          </p:nvGrpSpPr>
          <p:grpSpPr>
            <a:xfrm>
              <a:off x="4728760" y="2178573"/>
              <a:ext cx="102683" cy="102562"/>
              <a:chOff x="4728760" y="2178573"/>
              <a:chExt cx="102683" cy="102562"/>
            </a:xfrm>
          </p:grpSpPr>
          <p:sp>
            <p:nvSpPr>
              <p:cNvPr id="2147" name="Freeform 271">
                <a:extLst>
                  <a:ext uri="{FF2B5EF4-FFF2-40B4-BE49-F238E27FC236}">
                    <a16:creationId xmlns:a16="http://schemas.microsoft.com/office/drawing/2014/main" id="{CFDDEDF3-BD48-2F8E-4965-72FFE194655F}"/>
                  </a:ext>
                </a:extLst>
              </p:cNvPr>
              <p:cNvSpPr/>
              <p:nvPr/>
            </p:nvSpPr>
            <p:spPr>
              <a:xfrm>
                <a:off x="4780412" y="2178573"/>
                <a:ext cx="6223" cy="102562"/>
              </a:xfrm>
              <a:custGeom>
                <a:avLst/>
                <a:gdLst>
                  <a:gd name="connsiteX0" fmla="*/ 764 w 6223"/>
                  <a:gd name="connsiteY0" fmla="*/ 162 h 102562"/>
                  <a:gd name="connsiteX1" fmla="*/ 764 w 6223"/>
                  <a:gd name="connsiteY1" fmla="*/ 102725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64" y="162"/>
                    </a:moveTo>
                    <a:lnTo>
                      <a:pt x="764" y="102725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8" name="Freeform 272">
                <a:extLst>
                  <a:ext uri="{FF2B5EF4-FFF2-40B4-BE49-F238E27FC236}">
                    <a16:creationId xmlns:a16="http://schemas.microsoft.com/office/drawing/2014/main" id="{CD764A3B-DA4A-3FD4-0452-0C0460600ECA}"/>
                  </a:ext>
                </a:extLst>
              </p:cNvPr>
              <p:cNvSpPr/>
              <p:nvPr/>
            </p:nvSpPr>
            <p:spPr>
              <a:xfrm>
                <a:off x="4728760" y="2230165"/>
                <a:ext cx="102683" cy="6215"/>
              </a:xfrm>
              <a:custGeom>
                <a:avLst/>
                <a:gdLst>
                  <a:gd name="connsiteX0" fmla="*/ 103447 w 102683"/>
                  <a:gd name="connsiteY0" fmla="*/ 162 h 6215"/>
                  <a:gd name="connsiteX1" fmla="*/ 764 w 102683"/>
                  <a:gd name="connsiteY1" fmla="*/ 162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47" y="162"/>
                    </a:moveTo>
                    <a:lnTo>
                      <a:pt x="764" y="162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69" name="Graphic 5">
              <a:extLst>
                <a:ext uri="{FF2B5EF4-FFF2-40B4-BE49-F238E27FC236}">
                  <a16:creationId xmlns:a16="http://schemas.microsoft.com/office/drawing/2014/main" id="{2BB0D63E-AD30-88F7-49ED-8087E99346E0}"/>
                </a:ext>
              </a:extLst>
            </p:cNvPr>
            <p:cNvGrpSpPr/>
            <p:nvPr/>
          </p:nvGrpSpPr>
          <p:grpSpPr>
            <a:xfrm>
              <a:off x="4833932" y="2312215"/>
              <a:ext cx="102683" cy="102562"/>
              <a:chOff x="4833932" y="2312215"/>
              <a:chExt cx="102683" cy="102562"/>
            </a:xfrm>
          </p:grpSpPr>
          <p:sp>
            <p:nvSpPr>
              <p:cNvPr id="2145" name="Freeform 274">
                <a:extLst>
                  <a:ext uri="{FF2B5EF4-FFF2-40B4-BE49-F238E27FC236}">
                    <a16:creationId xmlns:a16="http://schemas.microsoft.com/office/drawing/2014/main" id="{E5C2B8CC-3142-EA3F-1286-605B9E54922B}"/>
                  </a:ext>
                </a:extLst>
              </p:cNvPr>
              <p:cNvSpPr/>
              <p:nvPr/>
            </p:nvSpPr>
            <p:spPr>
              <a:xfrm>
                <a:off x="4885585" y="2312215"/>
                <a:ext cx="6223" cy="102562"/>
              </a:xfrm>
              <a:custGeom>
                <a:avLst/>
                <a:gdLst>
                  <a:gd name="connsiteX0" fmla="*/ 781 w 6223"/>
                  <a:gd name="connsiteY0" fmla="*/ 184 h 102562"/>
                  <a:gd name="connsiteX1" fmla="*/ 781 w 6223"/>
                  <a:gd name="connsiteY1" fmla="*/ 102746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81" y="184"/>
                    </a:moveTo>
                    <a:lnTo>
                      <a:pt x="781" y="102746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6" name="Freeform 275">
                <a:extLst>
                  <a:ext uri="{FF2B5EF4-FFF2-40B4-BE49-F238E27FC236}">
                    <a16:creationId xmlns:a16="http://schemas.microsoft.com/office/drawing/2014/main" id="{CD207F22-C22C-ADE2-C354-A04B8C48D246}"/>
                  </a:ext>
                </a:extLst>
              </p:cNvPr>
              <p:cNvSpPr/>
              <p:nvPr/>
            </p:nvSpPr>
            <p:spPr>
              <a:xfrm>
                <a:off x="4833932" y="2363807"/>
                <a:ext cx="102683" cy="6215"/>
              </a:xfrm>
              <a:custGeom>
                <a:avLst/>
                <a:gdLst>
                  <a:gd name="connsiteX0" fmla="*/ 103464 w 102683"/>
                  <a:gd name="connsiteY0" fmla="*/ 184 h 6215"/>
                  <a:gd name="connsiteX1" fmla="*/ 781 w 102683"/>
                  <a:gd name="connsiteY1" fmla="*/ 18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64" y="184"/>
                    </a:moveTo>
                    <a:lnTo>
                      <a:pt x="781" y="184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70" name="Graphic 5">
              <a:extLst>
                <a:ext uri="{FF2B5EF4-FFF2-40B4-BE49-F238E27FC236}">
                  <a16:creationId xmlns:a16="http://schemas.microsoft.com/office/drawing/2014/main" id="{E49E3D0F-3C1C-AD23-7B1E-67EA1E2E5E1A}"/>
                </a:ext>
              </a:extLst>
            </p:cNvPr>
            <p:cNvGrpSpPr/>
            <p:nvPr/>
          </p:nvGrpSpPr>
          <p:grpSpPr>
            <a:xfrm>
              <a:off x="4843267" y="2312215"/>
              <a:ext cx="102683" cy="102562"/>
              <a:chOff x="4843267" y="2312215"/>
              <a:chExt cx="102683" cy="102562"/>
            </a:xfrm>
          </p:grpSpPr>
          <p:sp>
            <p:nvSpPr>
              <p:cNvPr id="2143" name="Freeform 277">
                <a:extLst>
                  <a:ext uri="{FF2B5EF4-FFF2-40B4-BE49-F238E27FC236}">
                    <a16:creationId xmlns:a16="http://schemas.microsoft.com/office/drawing/2014/main" id="{8B9A6917-3FE8-2575-DADD-5C57E5538317}"/>
                  </a:ext>
                </a:extLst>
              </p:cNvPr>
              <p:cNvSpPr/>
              <p:nvPr/>
            </p:nvSpPr>
            <p:spPr>
              <a:xfrm>
                <a:off x="4894920" y="2312215"/>
                <a:ext cx="6223" cy="102562"/>
              </a:xfrm>
              <a:custGeom>
                <a:avLst/>
                <a:gdLst>
                  <a:gd name="connsiteX0" fmla="*/ 782 w 6223"/>
                  <a:gd name="connsiteY0" fmla="*/ 184 h 102562"/>
                  <a:gd name="connsiteX1" fmla="*/ 782 w 6223"/>
                  <a:gd name="connsiteY1" fmla="*/ 102746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82" y="184"/>
                    </a:moveTo>
                    <a:lnTo>
                      <a:pt x="782" y="102746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4" name="Freeform 278">
                <a:extLst>
                  <a:ext uri="{FF2B5EF4-FFF2-40B4-BE49-F238E27FC236}">
                    <a16:creationId xmlns:a16="http://schemas.microsoft.com/office/drawing/2014/main" id="{4C571E12-590F-157C-D017-3D5CBCFA59F7}"/>
                  </a:ext>
                </a:extLst>
              </p:cNvPr>
              <p:cNvSpPr/>
              <p:nvPr/>
            </p:nvSpPr>
            <p:spPr>
              <a:xfrm>
                <a:off x="4843267" y="2363807"/>
                <a:ext cx="102683" cy="6215"/>
              </a:xfrm>
              <a:custGeom>
                <a:avLst/>
                <a:gdLst>
                  <a:gd name="connsiteX0" fmla="*/ 103465 w 102683"/>
                  <a:gd name="connsiteY0" fmla="*/ 184 h 6215"/>
                  <a:gd name="connsiteX1" fmla="*/ 782 w 102683"/>
                  <a:gd name="connsiteY1" fmla="*/ 18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65" y="184"/>
                    </a:moveTo>
                    <a:lnTo>
                      <a:pt x="782" y="184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71" name="Graphic 5">
              <a:extLst>
                <a:ext uri="{FF2B5EF4-FFF2-40B4-BE49-F238E27FC236}">
                  <a16:creationId xmlns:a16="http://schemas.microsoft.com/office/drawing/2014/main" id="{CC4A6DB0-5035-64BE-F755-D3F51BB51ECB}"/>
                </a:ext>
              </a:extLst>
            </p:cNvPr>
            <p:cNvGrpSpPr/>
            <p:nvPr/>
          </p:nvGrpSpPr>
          <p:grpSpPr>
            <a:xfrm>
              <a:off x="4875628" y="2312215"/>
              <a:ext cx="102683" cy="102562"/>
              <a:chOff x="4875628" y="2312215"/>
              <a:chExt cx="102683" cy="102562"/>
            </a:xfrm>
          </p:grpSpPr>
          <p:sp>
            <p:nvSpPr>
              <p:cNvPr id="2141" name="Freeform 280">
                <a:extLst>
                  <a:ext uri="{FF2B5EF4-FFF2-40B4-BE49-F238E27FC236}">
                    <a16:creationId xmlns:a16="http://schemas.microsoft.com/office/drawing/2014/main" id="{FB6893A7-24CB-7B49-68FE-EEE054B8C869}"/>
                  </a:ext>
                </a:extLst>
              </p:cNvPr>
              <p:cNvSpPr/>
              <p:nvPr/>
            </p:nvSpPr>
            <p:spPr>
              <a:xfrm>
                <a:off x="4927281" y="2312215"/>
                <a:ext cx="6223" cy="102562"/>
              </a:xfrm>
              <a:custGeom>
                <a:avLst/>
                <a:gdLst>
                  <a:gd name="connsiteX0" fmla="*/ 787 w 6223"/>
                  <a:gd name="connsiteY0" fmla="*/ 184 h 102562"/>
                  <a:gd name="connsiteX1" fmla="*/ 787 w 6223"/>
                  <a:gd name="connsiteY1" fmla="*/ 102746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87" y="184"/>
                    </a:moveTo>
                    <a:lnTo>
                      <a:pt x="787" y="102746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2" name="Freeform 281">
                <a:extLst>
                  <a:ext uri="{FF2B5EF4-FFF2-40B4-BE49-F238E27FC236}">
                    <a16:creationId xmlns:a16="http://schemas.microsoft.com/office/drawing/2014/main" id="{AD2E1085-6729-9BD4-AA62-CD446304070C}"/>
                  </a:ext>
                </a:extLst>
              </p:cNvPr>
              <p:cNvSpPr/>
              <p:nvPr/>
            </p:nvSpPr>
            <p:spPr>
              <a:xfrm>
                <a:off x="4875628" y="2363807"/>
                <a:ext cx="102683" cy="6215"/>
              </a:xfrm>
              <a:custGeom>
                <a:avLst/>
                <a:gdLst>
                  <a:gd name="connsiteX0" fmla="*/ 103470 w 102683"/>
                  <a:gd name="connsiteY0" fmla="*/ 184 h 6215"/>
                  <a:gd name="connsiteX1" fmla="*/ 787 w 102683"/>
                  <a:gd name="connsiteY1" fmla="*/ 18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70" y="184"/>
                    </a:moveTo>
                    <a:lnTo>
                      <a:pt x="787" y="184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72" name="Graphic 5">
              <a:extLst>
                <a:ext uri="{FF2B5EF4-FFF2-40B4-BE49-F238E27FC236}">
                  <a16:creationId xmlns:a16="http://schemas.microsoft.com/office/drawing/2014/main" id="{CEFA5631-EF4B-0160-4344-0EBBAFADB738}"/>
                </a:ext>
              </a:extLst>
            </p:cNvPr>
            <p:cNvGrpSpPr/>
            <p:nvPr/>
          </p:nvGrpSpPr>
          <p:grpSpPr>
            <a:xfrm>
              <a:off x="4914834" y="2312215"/>
              <a:ext cx="102683" cy="102562"/>
              <a:chOff x="4914834" y="2312215"/>
              <a:chExt cx="102683" cy="102562"/>
            </a:xfrm>
          </p:grpSpPr>
          <p:sp>
            <p:nvSpPr>
              <p:cNvPr id="2139" name="Freeform 283">
                <a:extLst>
                  <a:ext uri="{FF2B5EF4-FFF2-40B4-BE49-F238E27FC236}">
                    <a16:creationId xmlns:a16="http://schemas.microsoft.com/office/drawing/2014/main" id="{4EB1A264-2003-CA7F-D62D-7E781933870E}"/>
                  </a:ext>
                </a:extLst>
              </p:cNvPr>
              <p:cNvSpPr/>
              <p:nvPr/>
            </p:nvSpPr>
            <p:spPr>
              <a:xfrm>
                <a:off x="4966487" y="2312215"/>
                <a:ext cx="6223" cy="102562"/>
              </a:xfrm>
              <a:custGeom>
                <a:avLst/>
                <a:gdLst>
                  <a:gd name="connsiteX0" fmla="*/ 794 w 6223"/>
                  <a:gd name="connsiteY0" fmla="*/ 184 h 102562"/>
                  <a:gd name="connsiteX1" fmla="*/ 794 w 6223"/>
                  <a:gd name="connsiteY1" fmla="*/ 102746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94" y="184"/>
                    </a:moveTo>
                    <a:lnTo>
                      <a:pt x="794" y="102746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0" name="Freeform 284">
                <a:extLst>
                  <a:ext uri="{FF2B5EF4-FFF2-40B4-BE49-F238E27FC236}">
                    <a16:creationId xmlns:a16="http://schemas.microsoft.com/office/drawing/2014/main" id="{663D72A5-A0A9-934B-0D58-0A722BE8B1A5}"/>
                  </a:ext>
                </a:extLst>
              </p:cNvPr>
              <p:cNvSpPr/>
              <p:nvPr/>
            </p:nvSpPr>
            <p:spPr>
              <a:xfrm>
                <a:off x="4914834" y="2363807"/>
                <a:ext cx="102683" cy="6215"/>
              </a:xfrm>
              <a:custGeom>
                <a:avLst/>
                <a:gdLst>
                  <a:gd name="connsiteX0" fmla="*/ 103477 w 102683"/>
                  <a:gd name="connsiteY0" fmla="*/ 184 h 6215"/>
                  <a:gd name="connsiteX1" fmla="*/ 794 w 102683"/>
                  <a:gd name="connsiteY1" fmla="*/ 18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77" y="184"/>
                    </a:moveTo>
                    <a:lnTo>
                      <a:pt x="794" y="184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73" name="Graphic 5">
              <a:extLst>
                <a:ext uri="{FF2B5EF4-FFF2-40B4-BE49-F238E27FC236}">
                  <a16:creationId xmlns:a16="http://schemas.microsoft.com/office/drawing/2014/main" id="{1D0A1333-D31F-0F31-77B0-F6FB18D2266E}"/>
                </a:ext>
              </a:extLst>
            </p:cNvPr>
            <p:cNvGrpSpPr/>
            <p:nvPr/>
          </p:nvGrpSpPr>
          <p:grpSpPr>
            <a:xfrm>
              <a:off x="4954041" y="2312215"/>
              <a:ext cx="102683" cy="102562"/>
              <a:chOff x="4954041" y="2312215"/>
              <a:chExt cx="102683" cy="102562"/>
            </a:xfrm>
          </p:grpSpPr>
          <p:sp>
            <p:nvSpPr>
              <p:cNvPr id="2137" name="Freeform 286">
                <a:extLst>
                  <a:ext uri="{FF2B5EF4-FFF2-40B4-BE49-F238E27FC236}">
                    <a16:creationId xmlns:a16="http://schemas.microsoft.com/office/drawing/2014/main" id="{B69FE4F4-CA03-09F1-2197-38457BF922D9}"/>
                  </a:ext>
                </a:extLst>
              </p:cNvPr>
              <p:cNvSpPr/>
              <p:nvPr/>
            </p:nvSpPr>
            <p:spPr>
              <a:xfrm>
                <a:off x="5005693" y="2312215"/>
                <a:ext cx="6223" cy="102562"/>
              </a:xfrm>
              <a:custGeom>
                <a:avLst/>
                <a:gdLst>
                  <a:gd name="connsiteX0" fmla="*/ 800 w 6223"/>
                  <a:gd name="connsiteY0" fmla="*/ 184 h 102562"/>
                  <a:gd name="connsiteX1" fmla="*/ 800 w 6223"/>
                  <a:gd name="connsiteY1" fmla="*/ 102746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800" y="184"/>
                    </a:moveTo>
                    <a:lnTo>
                      <a:pt x="800" y="102746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8" name="Freeform 287">
                <a:extLst>
                  <a:ext uri="{FF2B5EF4-FFF2-40B4-BE49-F238E27FC236}">
                    <a16:creationId xmlns:a16="http://schemas.microsoft.com/office/drawing/2014/main" id="{8AEC6CB8-933A-BA1F-FF30-AE2005A8EB8C}"/>
                  </a:ext>
                </a:extLst>
              </p:cNvPr>
              <p:cNvSpPr/>
              <p:nvPr/>
            </p:nvSpPr>
            <p:spPr>
              <a:xfrm>
                <a:off x="4954041" y="2363807"/>
                <a:ext cx="102683" cy="6215"/>
              </a:xfrm>
              <a:custGeom>
                <a:avLst/>
                <a:gdLst>
                  <a:gd name="connsiteX0" fmla="*/ 103483 w 102683"/>
                  <a:gd name="connsiteY0" fmla="*/ 184 h 6215"/>
                  <a:gd name="connsiteX1" fmla="*/ 800 w 102683"/>
                  <a:gd name="connsiteY1" fmla="*/ 18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83" y="184"/>
                    </a:moveTo>
                    <a:lnTo>
                      <a:pt x="800" y="184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74" name="Graphic 5">
              <a:extLst>
                <a:ext uri="{FF2B5EF4-FFF2-40B4-BE49-F238E27FC236}">
                  <a16:creationId xmlns:a16="http://schemas.microsoft.com/office/drawing/2014/main" id="{78E3D6F7-A2C6-14E2-5E15-EFD023CB07A0}"/>
                </a:ext>
              </a:extLst>
            </p:cNvPr>
            <p:cNvGrpSpPr/>
            <p:nvPr/>
          </p:nvGrpSpPr>
          <p:grpSpPr>
            <a:xfrm>
              <a:off x="4967109" y="2312215"/>
              <a:ext cx="102683" cy="102562"/>
              <a:chOff x="4967109" y="2312215"/>
              <a:chExt cx="102683" cy="102562"/>
            </a:xfrm>
          </p:grpSpPr>
          <p:sp>
            <p:nvSpPr>
              <p:cNvPr id="2135" name="Freeform 289">
                <a:extLst>
                  <a:ext uri="{FF2B5EF4-FFF2-40B4-BE49-F238E27FC236}">
                    <a16:creationId xmlns:a16="http://schemas.microsoft.com/office/drawing/2014/main" id="{EC1F424C-98BC-1385-A53F-FEA1CD6072CC}"/>
                  </a:ext>
                </a:extLst>
              </p:cNvPr>
              <p:cNvSpPr/>
              <p:nvPr/>
            </p:nvSpPr>
            <p:spPr>
              <a:xfrm>
                <a:off x="5018762" y="2312215"/>
                <a:ext cx="6223" cy="102562"/>
              </a:xfrm>
              <a:custGeom>
                <a:avLst/>
                <a:gdLst>
                  <a:gd name="connsiteX0" fmla="*/ 802 w 6223"/>
                  <a:gd name="connsiteY0" fmla="*/ 184 h 102562"/>
                  <a:gd name="connsiteX1" fmla="*/ 802 w 6223"/>
                  <a:gd name="connsiteY1" fmla="*/ 102746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802" y="184"/>
                    </a:moveTo>
                    <a:lnTo>
                      <a:pt x="802" y="102746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6" name="Freeform 290">
                <a:extLst>
                  <a:ext uri="{FF2B5EF4-FFF2-40B4-BE49-F238E27FC236}">
                    <a16:creationId xmlns:a16="http://schemas.microsoft.com/office/drawing/2014/main" id="{4BD8EE5E-BBE5-0351-AF9A-B608EF705B0B}"/>
                  </a:ext>
                </a:extLst>
              </p:cNvPr>
              <p:cNvSpPr/>
              <p:nvPr/>
            </p:nvSpPr>
            <p:spPr>
              <a:xfrm>
                <a:off x="4967109" y="2363807"/>
                <a:ext cx="102683" cy="6215"/>
              </a:xfrm>
              <a:custGeom>
                <a:avLst/>
                <a:gdLst>
                  <a:gd name="connsiteX0" fmla="*/ 103485 w 102683"/>
                  <a:gd name="connsiteY0" fmla="*/ 184 h 6215"/>
                  <a:gd name="connsiteX1" fmla="*/ 802 w 102683"/>
                  <a:gd name="connsiteY1" fmla="*/ 18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85" y="184"/>
                    </a:moveTo>
                    <a:lnTo>
                      <a:pt x="802" y="184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75" name="Graphic 5">
              <a:extLst>
                <a:ext uri="{FF2B5EF4-FFF2-40B4-BE49-F238E27FC236}">
                  <a16:creationId xmlns:a16="http://schemas.microsoft.com/office/drawing/2014/main" id="{29D55D03-D8A4-0F7F-BDBE-72BF46C6B1E2}"/>
                </a:ext>
              </a:extLst>
            </p:cNvPr>
            <p:cNvGrpSpPr/>
            <p:nvPr/>
          </p:nvGrpSpPr>
          <p:grpSpPr>
            <a:xfrm>
              <a:off x="5029342" y="2396751"/>
              <a:ext cx="102683" cy="102562"/>
              <a:chOff x="5029342" y="2396751"/>
              <a:chExt cx="102683" cy="102562"/>
            </a:xfrm>
          </p:grpSpPr>
          <p:sp>
            <p:nvSpPr>
              <p:cNvPr id="2133" name="Freeform 292">
                <a:extLst>
                  <a:ext uri="{FF2B5EF4-FFF2-40B4-BE49-F238E27FC236}">
                    <a16:creationId xmlns:a16="http://schemas.microsoft.com/office/drawing/2014/main" id="{E209C138-DD8E-F3A3-3914-78E555E32BCC}"/>
                  </a:ext>
                </a:extLst>
              </p:cNvPr>
              <p:cNvSpPr/>
              <p:nvPr/>
            </p:nvSpPr>
            <p:spPr>
              <a:xfrm>
                <a:off x="5080994" y="2396751"/>
                <a:ext cx="6223" cy="102562"/>
              </a:xfrm>
              <a:custGeom>
                <a:avLst/>
                <a:gdLst>
                  <a:gd name="connsiteX0" fmla="*/ 812 w 6223"/>
                  <a:gd name="connsiteY0" fmla="*/ 198 h 102562"/>
                  <a:gd name="connsiteX1" fmla="*/ 812 w 6223"/>
                  <a:gd name="connsiteY1" fmla="*/ 102760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812" y="198"/>
                    </a:moveTo>
                    <a:lnTo>
                      <a:pt x="812" y="102760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4" name="Freeform 293">
                <a:extLst>
                  <a:ext uri="{FF2B5EF4-FFF2-40B4-BE49-F238E27FC236}">
                    <a16:creationId xmlns:a16="http://schemas.microsoft.com/office/drawing/2014/main" id="{F2C61005-4370-CE83-839D-0C01E221BD0B}"/>
                  </a:ext>
                </a:extLst>
              </p:cNvPr>
              <p:cNvSpPr/>
              <p:nvPr/>
            </p:nvSpPr>
            <p:spPr>
              <a:xfrm>
                <a:off x="5029342" y="2448343"/>
                <a:ext cx="102683" cy="6215"/>
              </a:xfrm>
              <a:custGeom>
                <a:avLst/>
                <a:gdLst>
                  <a:gd name="connsiteX0" fmla="*/ 103495 w 102683"/>
                  <a:gd name="connsiteY0" fmla="*/ 198 h 6215"/>
                  <a:gd name="connsiteX1" fmla="*/ 812 w 102683"/>
                  <a:gd name="connsiteY1" fmla="*/ 198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95" y="198"/>
                    </a:moveTo>
                    <a:lnTo>
                      <a:pt x="812" y="198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76" name="Graphic 5">
              <a:extLst>
                <a:ext uri="{FF2B5EF4-FFF2-40B4-BE49-F238E27FC236}">
                  <a16:creationId xmlns:a16="http://schemas.microsoft.com/office/drawing/2014/main" id="{920C1338-993F-74CE-6495-D150CD799933}"/>
                </a:ext>
              </a:extLst>
            </p:cNvPr>
            <p:cNvGrpSpPr/>
            <p:nvPr/>
          </p:nvGrpSpPr>
          <p:grpSpPr>
            <a:xfrm>
              <a:off x="5072282" y="2396751"/>
              <a:ext cx="102683" cy="102562"/>
              <a:chOff x="5072282" y="2396751"/>
              <a:chExt cx="102683" cy="102562"/>
            </a:xfrm>
          </p:grpSpPr>
          <p:sp>
            <p:nvSpPr>
              <p:cNvPr id="2131" name="Freeform 295">
                <a:extLst>
                  <a:ext uri="{FF2B5EF4-FFF2-40B4-BE49-F238E27FC236}">
                    <a16:creationId xmlns:a16="http://schemas.microsoft.com/office/drawing/2014/main" id="{0409B106-8A65-42AB-9699-E6301FCF4C25}"/>
                  </a:ext>
                </a:extLst>
              </p:cNvPr>
              <p:cNvSpPr/>
              <p:nvPr/>
            </p:nvSpPr>
            <p:spPr>
              <a:xfrm>
                <a:off x="5123935" y="2396751"/>
                <a:ext cx="6223" cy="102562"/>
              </a:xfrm>
              <a:custGeom>
                <a:avLst/>
                <a:gdLst>
                  <a:gd name="connsiteX0" fmla="*/ 819 w 6223"/>
                  <a:gd name="connsiteY0" fmla="*/ 198 h 102562"/>
                  <a:gd name="connsiteX1" fmla="*/ 819 w 6223"/>
                  <a:gd name="connsiteY1" fmla="*/ 102760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819" y="198"/>
                    </a:moveTo>
                    <a:lnTo>
                      <a:pt x="819" y="102760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2" name="Freeform 296">
                <a:extLst>
                  <a:ext uri="{FF2B5EF4-FFF2-40B4-BE49-F238E27FC236}">
                    <a16:creationId xmlns:a16="http://schemas.microsoft.com/office/drawing/2014/main" id="{FE81A2B9-A287-0C0E-8290-2C6FAD6A5D8B}"/>
                  </a:ext>
                </a:extLst>
              </p:cNvPr>
              <p:cNvSpPr/>
              <p:nvPr/>
            </p:nvSpPr>
            <p:spPr>
              <a:xfrm>
                <a:off x="5072282" y="2448343"/>
                <a:ext cx="102683" cy="6215"/>
              </a:xfrm>
              <a:custGeom>
                <a:avLst/>
                <a:gdLst>
                  <a:gd name="connsiteX0" fmla="*/ 103502 w 102683"/>
                  <a:gd name="connsiteY0" fmla="*/ 198 h 6215"/>
                  <a:gd name="connsiteX1" fmla="*/ 819 w 102683"/>
                  <a:gd name="connsiteY1" fmla="*/ 198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502" y="198"/>
                    </a:moveTo>
                    <a:lnTo>
                      <a:pt x="819" y="198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77" name="Graphic 5">
              <a:extLst>
                <a:ext uri="{FF2B5EF4-FFF2-40B4-BE49-F238E27FC236}">
                  <a16:creationId xmlns:a16="http://schemas.microsoft.com/office/drawing/2014/main" id="{1F09C82B-2765-A308-507E-6C64DCBE69C0}"/>
                </a:ext>
              </a:extLst>
            </p:cNvPr>
            <p:cNvGrpSpPr/>
            <p:nvPr/>
          </p:nvGrpSpPr>
          <p:grpSpPr>
            <a:xfrm>
              <a:off x="5104643" y="2396751"/>
              <a:ext cx="102683" cy="102562"/>
              <a:chOff x="5104643" y="2396751"/>
              <a:chExt cx="102683" cy="102562"/>
            </a:xfrm>
          </p:grpSpPr>
          <p:sp>
            <p:nvSpPr>
              <p:cNvPr id="2129" name="Freeform 298">
                <a:extLst>
                  <a:ext uri="{FF2B5EF4-FFF2-40B4-BE49-F238E27FC236}">
                    <a16:creationId xmlns:a16="http://schemas.microsoft.com/office/drawing/2014/main" id="{322D410A-1624-CE54-F399-BADF59719F5D}"/>
                  </a:ext>
                </a:extLst>
              </p:cNvPr>
              <p:cNvSpPr/>
              <p:nvPr/>
            </p:nvSpPr>
            <p:spPr>
              <a:xfrm>
                <a:off x="5156295" y="2396751"/>
                <a:ext cx="6223" cy="102562"/>
              </a:xfrm>
              <a:custGeom>
                <a:avLst/>
                <a:gdLst>
                  <a:gd name="connsiteX0" fmla="*/ 824 w 6223"/>
                  <a:gd name="connsiteY0" fmla="*/ 198 h 102562"/>
                  <a:gd name="connsiteX1" fmla="*/ 824 w 6223"/>
                  <a:gd name="connsiteY1" fmla="*/ 102760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824" y="198"/>
                    </a:moveTo>
                    <a:lnTo>
                      <a:pt x="824" y="102760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0" name="Freeform 299">
                <a:extLst>
                  <a:ext uri="{FF2B5EF4-FFF2-40B4-BE49-F238E27FC236}">
                    <a16:creationId xmlns:a16="http://schemas.microsoft.com/office/drawing/2014/main" id="{E77EDBAA-08B9-9670-1704-880B5375B0DC}"/>
                  </a:ext>
                </a:extLst>
              </p:cNvPr>
              <p:cNvSpPr/>
              <p:nvPr/>
            </p:nvSpPr>
            <p:spPr>
              <a:xfrm>
                <a:off x="5104643" y="2448343"/>
                <a:ext cx="102683" cy="6215"/>
              </a:xfrm>
              <a:custGeom>
                <a:avLst/>
                <a:gdLst>
                  <a:gd name="connsiteX0" fmla="*/ 103507 w 102683"/>
                  <a:gd name="connsiteY0" fmla="*/ 198 h 6215"/>
                  <a:gd name="connsiteX1" fmla="*/ 824 w 102683"/>
                  <a:gd name="connsiteY1" fmla="*/ 198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507" y="198"/>
                    </a:moveTo>
                    <a:lnTo>
                      <a:pt x="824" y="198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78" name="Graphic 5">
              <a:extLst>
                <a:ext uri="{FF2B5EF4-FFF2-40B4-BE49-F238E27FC236}">
                  <a16:creationId xmlns:a16="http://schemas.microsoft.com/office/drawing/2014/main" id="{3EDC3159-8EFB-7B05-2C1F-C64E9C3DA557}"/>
                </a:ext>
              </a:extLst>
            </p:cNvPr>
            <p:cNvGrpSpPr/>
            <p:nvPr/>
          </p:nvGrpSpPr>
          <p:grpSpPr>
            <a:xfrm>
              <a:off x="5320589" y="2396751"/>
              <a:ext cx="102683" cy="102562"/>
              <a:chOff x="5320589" y="2396751"/>
              <a:chExt cx="102683" cy="102562"/>
            </a:xfrm>
          </p:grpSpPr>
          <p:sp>
            <p:nvSpPr>
              <p:cNvPr id="2127" name="Freeform 301">
                <a:extLst>
                  <a:ext uri="{FF2B5EF4-FFF2-40B4-BE49-F238E27FC236}">
                    <a16:creationId xmlns:a16="http://schemas.microsoft.com/office/drawing/2014/main" id="{C1BA0F8B-2939-A1F6-F852-FE89704E33CB}"/>
                  </a:ext>
                </a:extLst>
              </p:cNvPr>
              <p:cNvSpPr/>
              <p:nvPr/>
            </p:nvSpPr>
            <p:spPr>
              <a:xfrm>
                <a:off x="5372241" y="2396751"/>
                <a:ext cx="6223" cy="102562"/>
              </a:xfrm>
              <a:custGeom>
                <a:avLst/>
                <a:gdLst>
                  <a:gd name="connsiteX0" fmla="*/ 859 w 6223"/>
                  <a:gd name="connsiteY0" fmla="*/ 198 h 102562"/>
                  <a:gd name="connsiteX1" fmla="*/ 859 w 6223"/>
                  <a:gd name="connsiteY1" fmla="*/ 102760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859" y="198"/>
                    </a:moveTo>
                    <a:lnTo>
                      <a:pt x="859" y="102760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8" name="Freeform 302">
                <a:extLst>
                  <a:ext uri="{FF2B5EF4-FFF2-40B4-BE49-F238E27FC236}">
                    <a16:creationId xmlns:a16="http://schemas.microsoft.com/office/drawing/2014/main" id="{0897CFC5-D2DE-CE11-0057-CC7E7B0ABAA1}"/>
                  </a:ext>
                </a:extLst>
              </p:cNvPr>
              <p:cNvSpPr/>
              <p:nvPr/>
            </p:nvSpPr>
            <p:spPr>
              <a:xfrm>
                <a:off x="5320589" y="2448343"/>
                <a:ext cx="102683" cy="6215"/>
              </a:xfrm>
              <a:custGeom>
                <a:avLst/>
                <a:gdLst>
                  <a:gd name="connsiteX0" fmla="*/ 103542 w 102683"/>
                  <a:gd name="connsiteY0" fmla="*/ 198 h 6215"/>
                  <a:gd name="connsiteX1" fmla="*/ 859 w 102683"/>
                  <a:gd name="connsiteY1" fmla="*/ 198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542" y="198"/>
                    </a:moveTo>
                    <a:lnTo>
                      <a:pt x="859" y="198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79" name="Graphic 5">
              <a:extLst>
                <a:ext uri="{FF2B5EF4-FFF2-40B4-BE49-F238E27FC236}">
                  <a16:creationId xmlns:a16="http://schemas.microsoft.com/office/drawing/2014/main" id="{33E51E27-61CF-30DD-B5CF-1DFC12811A9C}"/>
                </a:ext>
              </a:extLst>
            </p:cNvPr>
            <p:cNvGrpSpPr/>
            <p:nvPr/>
          </p:nvGrpSpPr>
          <p:grpSpPr>
            <a:xfrm>
              <a:off x="5335524" y="2396751"/>
              <a:ext cx="102683" cy="102562"/>
              <a:chOff x="5335524" y="2396751"/>
              <a:chExt cx="102683" cy="102562"/>
            </a:xfrm>
          </p:grpSpPr>
          <p:sp>
            <p:nvSpPr>
              <p:cNvPr id="2125" name="Freeform 304">
                <a:extLst>
                  <a:ext uri="{FF2B5EF4-FFF2-40B4-BE49-F238E27FC236}">
                    <a16:creationId xmlns:a16="http://schemas.microsoft.com/office/drawing/2014/main" id="{C8FFE82D-7D64-4CE2-FED7-1994EB363190}"/>
                  </a:ext>
                </a:extLst>
              </p:cNvPr>
              <p:cNvSpPr/>
              <p:nvPr/>
            </p:nvSpPr>
            <p:spPr>
              <a:xfrm>
                <a:off x="5387177" y="2396751"/>
                <a:ext cx="6223" cy="102562"/>
              </a:xfrm>
              <a:custGeom>
                <a:avLst/>
                <a:gdLst>
                  <a:gd name="connsiteX0" fmla="*/ 861 w 6223"/>
                  <a:gd name="connsiteY0" fmla="*/ 198 h 102562"/>
                  <a:gd name="connsiteX1" fmla="*/ 861 w 6223"/>
                  <a:gd name="connsiteY1" fmla="*/ 102760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861" y="198"/>
                    </a:moveTo>
                    <a:lnTo>
                      <a:pt x="861" y="102760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6" name="Freeform 305">
                <a:extLst>
                  <a:ext uri="{FF2B5EF4-FFF2-40B4-BE49-F238E27FC236}">
                    <a16:creationId xmlns:a16="http://schemas.microsoft.com/office/drawing/2014/main" id="{F8C560F1-62BE-E812-2F37-BF21D2A9DF22}"/>
                  </a:ext>
                </a:extLst>
              </p:cNvPr>
              <p:cNvSpPr/>
              <p:nvPr/>
            </p:nvSpPr>
            <p:spPr>
              <a:xfrm>
                <a:off x="5335524" y="2448343"/>
                <a:ext cx="102683" cy="6215"/>
              </a:xfrm>
              <a:custGeom>
                <a:avLst/>
                <a:gdLst>
                  <a:gd name="connsiteX0" fmla="*/ 103544 w 102683"/>
                  <a:gd name="connsiteY0" fmla="*/ 198 h 6215"/>
                  <a:gd name="connsiteX1" fmla="*/ 861 w 102683"/>
                  <a:gd name="connsiteY1" fmla="*/ 198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544" y="198"/>
                    </a:moveTo>
                    <a:lnTo>
                      <a:pt x="861" y="198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80" name="Graphic 5">
              <a:extLst>
                <a:ext uri="{FF2B5EF4-FFF2-40B4-BE49-F238E27FC236}">
                  <a16:creationId xmlns:a16="http://schemas.microsoft.com/office/drawing/2014/main" id="{127FE4F2-B51E-BC32-1013-FC3B5F76D163}"/>
                </a:ext>
              </a:extLst>
            </p:cNvPr>
            <p:cNvGrpSpPr/>
            <p:nvPr/>
          </p:nvGrpSpPr>
          <p:grpSpPr>
            <a:xfrm>
              <a:off x="5433229" y="2512989"/>
              <a:ext cx="102683" cy="102562"/>
              <a:chOff x="5433229" y="2512989"/>
              <a:chExt cx="102683" cy="102562"/>
            </a:xfrm>
          </p:grpSpPr>
          <p:sp>
            <p:nvSpPr>
              <p:cNvPr id="2123" name="Freeform 307">
                <a:extLst>
                  <a:ext uri="{FF2B5EF4-FFF2-40B4-BE49-F238E27FC236}">
                    <a16:creationId xmlns:a16="http://schemas.microsoft.com/office/drawing/2014/main" id="{189234E2-A3F6-710A-CD2D-F510DCF950E6}"/>
                  </a:ext>
                </a:extLst>
              </p:cNvPr>
              <p:cNvSpPr/>
              <p:nvPr/>
            </p:nvSpPr>
            <p:spPr>
              <a:xfrm>
                <a:off x="5484882" y="2512989"/>
                <a:ext cx="6223" cy="102562"/>
              </a:xfrm>
              <a:custGeom>
                <a:avLst/>
                <a:gdLst>
                  <a:gd name="connsiteX0" fmla="*/ 877 w 6223"/>
                  <a:gd name="connsiteY0" fmla="*/ 216 h 102562"/>
                  <a:gd name="connsiteX1" fmla="*/ 877 w 6223"/>
                  <a:gd name="connsiteY1" fmla="*/ 102779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877" y="216"/>
                    </a:moveTo>
                    <a:lnTo>
                      <a:pt x="877" y="102779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4" name="Freeform 308">
                <a:extLst>
                  <a:ext uri="{FF2B5EF4-FFF2-40B4-BE49-F238E27FC236}">
                    <a16:creationId xmlns:a16="http://schemas.microsoft.com/office/drawing/2014/main" id="{EC2D5DBE-90FC-9968-029F-3914969E43A9}"/>
                  </a:ext>
                </a:extLst>
              </p:cNvPr>
              <p:cNvSpPr/>
              <p:nvPr/>
            </p:nvSpPr>
            <p:spPr>
              <a:xfrm>
                <a:off x="5433229" y="2564580"/>
                <a:ext cx="102683" cy="6215"/>
              </a:xfrm>
              <a:custGeom>
                <a:avLst/>
                <a:gdLst>
                  <a:gd name="connsiteX0" fmla="*/ 103560 w 102683"/>
                  <a:gd name="connsiteY0" fmla="*/ 216 h 6215"/>
                  <a:gd name="connsiteX1" fmla="*/ 877 w 102683"/>
                  <a:gd name="connsiteY1" fmla="*/ 216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560" y="216"/>
                    </a:moveTo>
                    <a:lnTo>
                      <a:pt x="877" y="216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81" name="Graphic 5">
              <a:extLst>
                <a:ext uri="{FF2B5EF4-FFF2-40B4-BE49-F238E27FC236}">
                  <a16:creationId xmlns:a16="http://schemas.microsoft.com/office/drawing/2014/main" id="{9A0EC1AF-3A4F-D121-824C-18F12331C0E7}"/>
                </a:ext>
              </a:extLst>
            </p:cNvPr>
            <p:cNvGrpSpPr/>
            <p:nvPr/>
          </p:nvGrpSpPr>
          <p:grpSpPr>
            <a:xfrm>
              <a:off x="5455010" y="2512989"/>
              <a:ext cx="102683" cy="102562"/>
              <a:chOff x="5455010" y="2512989"/>
              <a:chExt cx="102683" cy="102562"/>
            </a:xfrm>
          </p:grpSpPr>
          <p:sp>
            <p:nvSpPr>
              <p:cNvPr id="2121" name="Freeform 310">
                <a:extLst>
                  <a:ext uri="{FF2B5EF4-FFF2-40B4-BE49-F238E27FC236}">
                    <a16:creationId xmlns:a16="http://schemas.microsoft.com/office/drawing/2014/main" id="{8E4412FD-ACBB-518B-0EF4-FCD61B4F3F0A}"/>
                  </a:ext>
                </a:extLst>
              </p:cNvPr>
              <p:cNvSpPr/>
              <p:nvPr/>
            </p:nvSpPr>
            <p:spPr>
              <a:xfrm>
                <a:off x="5506663" y="2512989"/>
                <a:ext cx="6223" cy="102562"/>
              </a:xfrm>
              <a:custGeom>
                <a:avLst/>
                <a:gdLst>
                  <a:gd name="connsiteX0" fmla="*/ 880 w 6223"/>
                  <a:gd name="connsiteY0" fmla="*/ 216 h 102562"/>
                  <a:gd name="connsiteX1" fmla="*/ 880 w 6223"/>
                  <a:gd name="connsiteY1" fmla="*/ 102779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880" y="216"/>
                    </a:moveTo>
                    <a:lnTo>
                      <a:pt x="880" y="102779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2" name="Freeform 311">
                <a:extLst>
                  <a:ext uri="{FF2B5EF4-FFF2-40B4-BE49-F238E27FC236}">
                    <a16:creationId xmlns:a16="http://schemas.microsoft.com/office/drawing/2014/main" id="{769F9F82-5D4A-0533-713A-630479FC90F0}"/>
                  </a:ext>
                </a:extLst>
              </p:cNvPr>
              <p:cNvSpPr/>
              <p:nvPr/>
            </p:nvSpPr>
            <p:spPr>
              <a:xfrm>
                <a:off x="5455010" y="2564580"/>
                <a:ext cx="102683" cy="6215"/>
              </a:xfrm>
              <a:custGeom>
                <a:avLst/>
                <a:gdLst>
                  <a:gd name="connsiteX0" fmla="*/ 103564 w 102683"/>
                  <a:gd name="connsiteY0" fmla="*/ 216 h 6215"/>
                  <a:gd name="connsiteX1" fmla="*/ 880 w 102683"/>
                  <a:gd name="connsiteY1" fmla="*/ 216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564" y="216"/>
                    </a:moveTo>
                    <a:lnTo>
                      <a:pt x="880" y="216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82" name="Graphic 5">
              <a:extLst>
                <a:ext uri="{FF2B5EF4-FFF2-40B4-BE49-F238E27FC236}">
                  <a16:creationId xmlns:a16="http://schemas.microsoft.com/office/drawing/2014/main" id="{84304A1F-774F-FD2E-1A11-B3731DA73D22}"/>
                </a:ext>
              </a:extLst>
            </p:cNvPr>
            <p:cNvGrpSpPr/>
            <p:nvPr/>
          </p:nvGrpSpPr>
          <p:grpSpPr>
            <a:xfrm>
              <a:off x="5614325" y="2512989"/>
              <a:ext cx="102683" cy="102562"/>
              <a:chOff x="5614325" y="2512989"/>
              <a:chExt cx="102683" cy="102562"/>
            </a:xfrm>
          </p:grpSpPr>
          <p:sp>
            <p:nvSpPr>
              <p:cNvPr id="2119" name="Freeform 313">
                <a:extLst>
                  <a:ext uri="{FF2B5EF4-FFF2-40B4-BE49-F238E27FC236}">
                    <a16:creationId xmlns:a16="http://schemas.microsoft.com/office/drawing/2014/main" id="{A4B07941-A36E-3191-142C-4C60B4EBBD2E}"/>
                  </a:ext>
                </a:extLst>
              </p:cNvPr>
              <p:cNvSpPr/>
              <p:nvPr/>
            </p:nvSpPr>
            <p:spPr>
              <a:xfrm>
                <a:off x="5665978" y="2512989"/>
                <a:ext cx="6223" cy="102562"/>
              </a:xfrm>
              <a:custGeom>
                <a:avLst/>
                <a:gdLst>
                  <a:gd name="connsiteX0" fmla="*/ 906 w 6223"/>
                  <a:gd name="connsiteY0" fmla="*/ 216 h 102562"/>
                  <a:gd name="connsiteX1" fmla="*/ 906 w 6223"/>
                  <a:gd name="connsiteY1" fmla="*/ 102779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906" y="216"/>
                    </a:moveTo>
                    <a:lnTo>
                      <a:pt x="906" y="102779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0" name="Freeform 314">
                <a:extLst>
                  <a:ext uri="{FF2B5EF4-FFF2-40B4-BE49-F238E27FC236}">
                    <a16:creationId xmlns:a16="http://schemas.microsoft.com/office/drawing/2014/main" id="{A44C1501-68FB-0FF4-97D8-E12EA9C1A521}"/>
                  </a:ext>
                </a:extLst>
              </p:cNvPr>
              <p:cNvSpPr/>
              <p:nvPr/>
            </p:nvSpPr>
            <p:spPr>
              <a:xfrm>
                <a:off x="5614325" y="2564580"/>
                <a:ext cx="102683" cy="6215"/>
              </a:xfrm>
              <a:custGeom>
                <a:avLst/>
                <a:gdLst>
                  <a:gd name="connsiteX0" fmla="*/ 103589 w 102683"/>
                  <a:gd name="connsiteY0" fmla="*/ 216 h 6215"/>
                  <a:gd name="connsiteX1" fmla="*/ 906 w 102683"/>
                  <a:gd name="connsiteY1" fmla="*/ 216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589" y="216"/>
                    </a:moveTo>
                    <a:lnTo>
                      <a:pt x="906" y="216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83" name="Graphic 5">
              <a:extLst>
                <a:ext uri="{FF2B5EF4-FFF2-40B4-BE49-F238E27FC236}">
                  <a16:creationId xmlns:a16="http://schemas.microsoft.com/office/drawing/2014/main" id="{43496089-2C3A-D2C2-9BDA-9B1385EBA9DB}"/>
                </a:ext>
              </a:extLst>
            </p:cNvPr>
            <p:cNvGrpSpPr/>
            <p:nvPr/>
          </p:nvGrpSpPr>
          <p:grpSpPr>
            <a:xfrm>
              <a:off x="5707051" y="2512989"/>
              <a:ext cx="102683" cy="102562"/>
              <a:chOff x="5707051" y="2512989"/>
              <a:chExt cx="102683" cy="102562"/>
            </a:xfrm>
          </p:grpSpPr>
          <p:sp>
            <p:nvSpPr>
              <p:cNvPr id="2117" name="Freeform 316">
                <a:extLst>
                  <a:ext uri="{FF2B5EF4-FFF2-40B4-BE49-F238E27FC236}">
                    <a16:creationId xmlns:a16="http://schemas.microsoft.com/office/drawing/2014/main" id="{974D87D5-5502-E3A9-7822-1E6B68C31BF8}"/>
                  </a:ext>
                </a:extLst>
              </p:cNvPr>
              <p:cNvSpPr/>
              <p:nvPr/>
            </p:nvSpPr>
            <p:spPr>
              <a:xfrm>
                <a:off x="5758704" y="2512989"/>
                <a:ext cx="6223" cy="102562"/>
              </a:xfrm>
              <a:custGeom>
                <a:avLst/>
                <a:gdLst>
                  <a:gd name="connsiteX0" fmla="*/ 921 w 6223"/>
                  <a:gd name="connsiteY0" fmla="*/ 216 h 102562"/>
                  <a:gd name="connsiteX1" fmla="*/ 921 w 6223"/>
                  <a:gd name="connsiteY1" fmla="*/ 102779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921" y="216"/>
                    </a:moveTo>
                    <a:lnTo>
                      <a:pt x="921" y="102779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8" name="Freeform 317">
                <a:extLst>
                  <a:ext uri="{FF2B5EF4-FFF2-40B4-BE49-F238E27FC236}">
                    <a16:creationId xmlns:a16="http://schemas.microsoft.com/office/drawing/2014/main" id="{642453FE-0B01-EFC4-FD06-4F3A400C829C}"/>
                  </a:ext>
                </a:extLst>
              </p:cNvPr>
              <p:cNvSpPr/>
              <p:nvPr/>
            </p:nvSpPr>
            <p:spPr>
              <a:xfrm>
                <a:off x="5707051" y="2564580"/>
                <a:ext cx="102683" cy="6215"/>
              </a:xfrm>
              <a:custGeom>
                <a:avLst/>
                <a:gdLst>
                  <a:gd name="connsiteX0" fmla="*/ 103604 w 102683"/>
                  <a:gd name="connsiteY0" fmla="*/ 216 h 6215"/>
                  <a:gd name="connsiteX1" fmla="*/ 921 w 102683"/>
                  <a:gd name="connsiteY1" fmla="*/ 216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604" y="216"/>
                    </a:moveTo>
                    <a:lnTo>
                      <a:pt x="921" y="216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84" name="Graphic 5">
              <a:extLst>
                <a:ext uri="{FF2B5EF4-FFF2-40B4-BE49-F238E27FC236}">
                  <a16:creationId xmlns:a16="http://schemas.microsoft.com/office/drawing/2014/main" id="{DB3B712D-700C-21EE-9D35-3BC4821E7F8F}"/>
                </a:ext>
              </a:extLst>
            </p:cNvPr>
            <p:cNvGrpSpPr/>
            <p:nvPr/>
          </p:nvGrpSpPr>
          <p:grpSpPr>
            <a:xfrm>
              <a:off x="5883168" y="2512989"/>
              <a:ext cx="102683" cy="102562"/>
              <a:chOff x="5883168" y="2512989"/>
              <a:chExt cx="102683" cy="102562"/>
            </a:xfrm>
          </p:grpSpPr>
          <p:sp>
            <p:nvSpPr>
              <p:cNvPr id="2115" name="Freeform 319">
                <a:extLst>
                  <a:ext uri="{FF2B5EF4-FFF2-40B4-BE49-F238E27FC236}">
                    <a16:creationId xmlns:a16="http://schemas.microsoft.com/office/drawing/2014/main" id="{D9A11B42-E8FA-0195-8D29-7ECAD23FCBD7}"/>
                  </a:ext>
                </a:extLst>
              </p:cNvPr>
              <p:cNvSpPr/>
              <p:nvPr/>
            </p:nvSpPr>
            <p:spPr>
              <a:xfrm>
                <a:off x="5934821" y="2512989"/>
                <a:ext cx="6223" cy="102562"/>
              </a:xfrm>
              <a:custGeom>
                <a:avLst/>
                <a:gdLst>
                  <a:gd name="connsiteX0" fmla="*/ 949 w 6223"/>
                  <a:gd name="connsiteY0" fmla="*/ 216 h 102562"/>
                  <a:gd name="connsiteX1" fmla="*/ 949 w 6223"/>
                  <a:gd name="connsiteY1" fmla="*/ 102779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949" y="216"/>
                    </a:moveTo>
                    <a:lnTo>
                      <a:pt x="949" y="102779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6" name="Freeform 320">
                <a:extLst>
                  <a:ext uri="{FF2B5EF4-FFF2-40B4-BE49-F238E27FC236}">
                    <a16:creationId xmlns:a16="http://schemas.microsoft.com/office/drawing/2014/main" id="{20C0F554-932E-CC63-1A4F-7FE760190A0D}"/>
                  </a:ext>
                </a:extLst>
              </p:cNvPr>
              <p:cNvSpPr/>
              <p:nvPr/>
            </p:nvSpPr>
            <p:spPr>
              <a:xfrm>
                <a:off x="5883168" y="2564580"/>
                <a:ext cx="102683" cy="6215"/>
              </a:xfrm>
              <a:custGeom>
                <a:avLst/>
                <a:gdLst>
                  <a:gd name="connsiteX0" fmla="*/ 103632 w 102683"/>
                  <a:gd name="connsiteY0" fmla="*/ 216 h 6215"/>
                  <a:gd name="connsiteX1" fmla="*/ 949 w 102683"/>
                  <a:gd name="connsiteY1" fmla="*/ 216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632" y="216"/>
                    </a:moveTo>
                    <a:lnTo>
                      <a:pt x="949" y="216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85" name="Graphic 5">
              <a:extLst>
                <a:ext uri="{FF2B5EF4-FFF2-40B4-BE49-F238E27FC236}">
                  <a16:creationId xmlns:a16="http://schemas.microsoft.com/office/drawing/2014/main" id="{7776015B-4A0F-FE30-96C2-7197078D75AB}"/>
                </a:ext>
              </a:extLst>
            </p:cNvPr>
            <p:cNvGrpSpPr/>
            <p:nvPr/>
          </p:nvGrpSpPr>
          <p:grpSpPr>
            <a:xfrm>
              <a:off x="6175660" y="2512989"/>
              <a:ext cx="102683" cy="102562"/>
              <a:chOff x="6175660" y="2512989"/>
              <a:chExt cx="102683" cy="102562"/>
            </a:xfrm>
          </p:grpSpPr>
          <p:sp>
            <p:nvSpPr>
              <p:cNvPr id="2113" name="Freeform 322">
                <a:extLst>
                  <a:ext uri="{FF2B5EF4-FFF2-40B4-BE49-F238E27FC236}">
                    <a16:creationId xmlns:a16="http://schemas.microsoft.com/office/drawing/2014/main" id="{1836BA9A-3176-ABB8-51BE-1DA7A687CE7D}"/>
                  </a:ext>
                </a:extLst>
              </p:cNvPr>
              <p:cNvSpPr/>
              <p:nvPr/>
            </p:nvSpPr>
            <p:spPr>
              <a:xfrm>
                <a:off x="6227313" y="2512989"/>
                <a:ext cx="6223" cy="102562"/>
              </a:xfrm>
              <a:custGeom>
                <a:avLst/>
                <a:gdLst>
                  <a:gd name="connsiteX0" fmla="*/ 996 w 6223"/>
                  <a:gd name="connsiteY0" fmla="*/ 216 h 102562"/>
                  <a:gd name="connsiteX1" fmla="*/ 996 w 6223"/>
                  <a:gd name="connsiteY1" fmla="*/ 102779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996" y="216"/>
                    </a:moveTo>
                    <a:lnTo>
                      <a:pt x="996" y="102779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4" name="Freeform 323">
                <a:extLst>
                  <a:ext uri="{FF2B5EF4-FFF2-40B4-BE49-F238E27FC236}">
                    <a16:creationId xmlns:a16="http://schemas.microsoft.com/office/drawing/2014/main" id="{E63E6C8B-E990-4C85-A7C2-AA2F57F12596}"/>
                  </a:ext>
                </a:extLst>
              </p:cNvPr>
              <p:cNvSpPr/>
              <p:nvPr/>
            </p:nvSpPr>
            <p:spPr>
              <a:xfrm>
                <a:off x="6175660" y="2564580"/>
                <a:ext cx="102683" cy="6215"/>
              </a:xfrm>
              <a:custGeom>
                <a:avLst/>
                <a:gdLst>
                  <a:gd name="connsiteX0" fmla="*/ 103679 w 102683"/>
                  <a:gd name="connsiteY0" fmla="*/ 216 h 6215"/>
                  <a:gd name="connsiteX1" fmla="*/ 996 w 102683"/>
                  <a:gd name="connsiteY1" fmla="*/ 216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679" y="216"/>
                    </a:moveTo>
                    <a:lnTo>
                      <a:pt x="996" y="216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86" name="Graphic 5">
              <a:extLst>
                <a:ext uri="{FF2B5EF4-FFF2-40B4-BE49-F238E27FC236}">
                  <a16:creationId xmlns:a16="http://schemas.microsoft.com/office/drawing/2014/main" id="{2038CC29-B025-1C60-E862-7819652D2EE6}"/>
                </a:ext>
              </a:extLst>
            </p:cNvPr>
            <p:cNvGrpSpPr/>
            <p:nvPr/>
          </p:nvGrpSpPr>
          <p:grpSpPr>
            <a:xfrm>
              <a:off x="7738312" y="2822540"/>
              <a:ext cx="102683" cy="102562"/>
              <a:chOff x="7738312" y="2822540"/>
              <a:chExt cx="102683" cy="102562"/>
            </a:xfrm>
          </p:grpSpPr>
          <p:sp>
            <p:nvSpPr>
              <p:cNvPr id="2111" name="Freeform 325">
                <a:extLst>
                  <a:ext uri="{FF2B5EF4-FFF2-40B4-BE49-F238E27FC236}">
                    <a16:creationId xmlns:a16="http://schemas.microsoft.com/office/drawing/2014/main" id="{DC923631-B4DE-D0EA-0549-D863B8F18E00}"/>
                  </a:ext>
                </a:extLst>
              </p:cNvPr>
              <p:cNvSpPr/>
              <p:nvPr/>
            </p:nvSpPr>
            <p:spPr>
              <a:xfrm>
                <a:off x="7789965" y="2822540"/>
                <a:ext cx="6223" cy="102562"/>
              </a:xfrm>
              <a:custGeom>
                <a:avLst/>
                <a:gdLst>
                  <a:gd name="connsiteX0" fmla="*/ 1247 w 6223"/>
                  <a:gd name="connsiteY0" fmla="*/ 266 h 102562"/>
                  <a:gd name="connsiteX1" fmla="*/ 1247 w 6223"/>
                  <a:gd name="connsiteY1" fmla="*/ 102828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1247" y="266"/>
                    </a:moveTo>
                    <a:lnTo>
                      <a:pt x="1247" y="102828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2" name="Freeform 326">
                <a:extLst>
                  <a:ext uri="{FF2B5EF4-FFF2-40B4-BE49-F238E27FC236}">
                    <a16:creationId xmlns:a16="http://schemas.microsoft.com/office/drawing/2014/main" id="{D8FCB3F4-6EFC-D67B-77F7-3022513D9A17}"/>
                  </a:ext>
                </a:extLst>
              </p:cNvPr>
              <p:cNvSpPr/>
              <p:nvPr/>
            </p:nvSpPr>
            <p:spPr>
              <a:xfrm>
                <a:off x="7738312" y="2874132"/>
                <a:ext cx="102683" cy="6215"/>
              </a:xfrm>
              <a:custGeom>
                <a:avLst/>
                <a:gdLst>
                  <a:gd name="connsiteX0" fmla="*/ 103930 w 102683"/>
                  <a:gd name="connsiteY0" fmla="*/ 266 h 6215"/>
                  <a:gd name="connsiteX1" fmla="*/ 1247 w 102683"/>
                  <a:gd name="connsiteY1" fmla="*/ 266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930" y="266"/>
                    </a:moveTo>
                    <a:lnTo>
                      <a:pt x="1247" y="266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87" name="Graphic 5">
              <a:extLst>
                <a:ext uri="{FF2B5EF4-FFF2-40B4-BE49-F238E27FC236}">
                  <a16:creationId xmlns:a16="http://schemas.microsoft.com/office/drawing/2014/main" id="{13E3CB9D-AE50-4E2F-C9AA-0183FE539704}"/>
                </a:ext>
              </a:extLst>
            </p:cNvPr>
            <p:cNvGrpSpPr/>
            <p:nvPr/>
          </p:nvGrpSpPr>
          <p:grpSpPr>
            <a:xfrm>
              <a:off x="9467125" y="3158820"/>
              <a:ext cx="102683" cy="102562"/>
              <a:chOff x="9467125" y="3158820"/>
              <a:chExt cx="102683" cy="102562"/>
            </a:xfrm>
          </p:grpSpPr>
          <p:sp>
            <p:nvSpPr>
              <p:cNvPr id="2109" name="Freeform 328">
                <a:extLst>
                  <a:ext uri="{FF2B5EF4-FFF2-40B4-BE49-F238E27FC236}">
                    <a16:creationId xmlns:a16="http://schemas.microsoft.com/office/drawing/2014/main" id="{7DF5C31E-2E77-596E-3E6D-10DA2D8DD5C4}"/>
                  </a:ext>
                </a:extLst>
              </p:cNvPr>
              <p:cNvSpPr/>
              <p:nvPr/>
            </p:nvSpPr>
            <p:spPr>
              <a:xfrm>
                <a:off x="9518778" y="3158820"/>
                <a:ext cx="6223" cy="102562"/>
              </a:xfrm>
              <a:custGeom>
                <a:avLst/>
                <a:gdLst>
                  <a:gd name="connsiteX0" fmla="*/ 1525 w 6223"/>
                  <a:gd name="connsiteY0" fmla="*/ 320 h 102562"/>
                  <a:gd name="connsiteX1" fmla="*/ 1525 w 6223"/>
                  <a:gd name="connsiteY1" fmla="*/ 102882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1525" y="320"/>
                    </a:moveTo>
                    <a:lnTo>
                      <a:pt x="1525" y="102882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0" name="Freeform 329">
                <a:extLst>
                  <a:ext uri="{FF2B5EF4-FFF2-40B4-BE49-F238E27FC236}">
                    <a16:creationId xmlns:a16="http://schemas.microsoft.com/office/drawing/2014/main" id="{53980417-D7DE-58D3-58C3-274A81AC757C}"/>
                  </a:ext>
                </a:extLst>
              </p:cNvPr>
              <p:cNvSpPr/>
              <p:nvPr/>
            </p:nvSpPr>
            <p:spPr>
              <a:xfrm>
                <a:off x="9467125" y="3210412"/>
                <a:ext cx="102683" cy="6215"/>
              </a:xfrm>
              <a:custGeom>
                <a:avLst/>
                <a:gdLst>
                  <a:gd name="connsiteX0" fmla="*/ 104208 w 102683"/>
                  <a:gd name="connsiteY0" fmla="*/ 320 h 6215"/>
                  <a:gd name="connsiteX1" fmla="*/ 1525 w 102683"/>
                  <a:gd name="connsiteY1" fmla="*/ 320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4208" y="320"/>
                    </a:moveTo>
                    <a:lnTo>
                      <a:pt x="1525" y="320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88" name="Graphic 5">
              <a:extLst>
                <a:ext uri="{FF2B5EF4-FFF2-40B4-BE49-F238E27FC236}">
                  <a16:creationId xmlns:a16="http://schemas.microsoft.com/office/drawing/2014/main" id="{B01243A0-122A-C082-B685-6A52C98D0F53}"/>
                </a:ext>
              </a:extLst>
            </p:cNvPr>
            <p:cNvGrpSpPr/>
            <p:nvPr/>
          </p:nvGrpSpPr>
          <p:grpSpPr>
            <a:xfrm>
              <a:off x="9633285" y="3158820"/>
              <a:ext cx="102683" cy="102562"/>
              <a:chOff x="9633285" y="3158820"/>
              <a:chExt cx="102683" cy="102562"/>
            </a:xfrm>
          </p:grpSpPr>
          <p:sp>
            <p:nvSpPr>
              <p:cNvPr id="2107" name="Freeform 331">
                <a:extLst>
                  <a:ext uri="{FF2B5EF4-FFF2-40B4-BE49-F238E27FC236}">
                    <a16:creationId xmlns:a16="http://schemas.microsoft.com/office/drawing/2014/main" id="{67571761-1ABF-4E90-B3D8-01081A1A0D2E}"/>
                  </a:ext>
                </a:extLst>
              </p:cNvPr>
              <p:cNvSpPr/>
              <p:nvPr/>
            </p:nvSpPr>
            <p:spPr>
              <a:xfrm>
                <a:off x="9684938" y="3158820"/>
                <a:ext cx="6223" cy="102562"/>
              </a:xfrm>
              <a:custGeom>
                <a:avLst/>
                <a:gdLst>
                  <a:gd name="connsiteX0" fmla="*/ 1552 w 6223"/>
                  <a:gd name="connsiteY0" fmla="*/ 320 h 102562"/>
                  <a:gd name="connsiteX1" fmla="*/ 1552 w 6223"/>
                  <a:gd name="connsiteY1" fmla="*/ 102882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1552" y="320"/>
                    </a:moveTo>
                    <a:lnTo>
                      <a:pt x="1552" y="102882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8" name="Freeform 332">
                <a:extLst>
                  <a:ext uri="{FF2B5EF4-FFF2-40B4-BE49-F238E27FC236}">
                    <a16:creationId xmlns:a16="http://schemas.microsoft.com/office/drawing/2014/main" id="{321766D5-3B83-4E87-611A-E4B7198A43EF}"/>
                  </a:ext>
                </a:extLst>
              </p:cNvPr>
              <p:cNvSpPr/>
              <p:nvPr/>
            </p:nvSpPr>
            <p:spPr>
              <a:xfrm>
                <a:off x="9633285" y="3210412"/>
                <a:ext cx="102683" cy="6215"/>
              </a:xfrm>
              <a:custGeom>
                <a:avLst/>
                <a:gdLst>
                  <a:gd name="connsiteX0" fmla="*/ 104235 w 102683"/>
                  <a:gd name="connsiteY0" fmla="*/ 320 h 6215"/>
                  <a:gd name="connsiteX1" fmla="*/ 1552 w 102683"/>
                  <a:gd name="connsiteY1" fmla="*/ 320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4235" y="320"/>
                    </a:moveTo>
                    <a:lnTo>
                      <a:pt x="1552" y="320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89" name="Graphic 5">
              <a:extLst>
                <a:ext uri="{FF2B5EF4-FFF2-40B4-BE49-F238E27FC236}">
                  <a16:creationId xmlns:a16="http://schemas.microsoft.com/office/drawing/2014/main" id="{CA6A0D3E-8721-D933-A2E9-73D8E69FE569}"/>
                </a:ext>
              </a:extLst>
            </p:cNvPr>
            <p:cNvGrpSpPr/>
            <p:nvPr/>
          </p:nvGrpSpPr>
          <p:grpSpPr>
            <a:xfrm>
              <a:off x="9748415" y="3158820"/>
              <a:ext cx="102683" cy="102562"/>
              <a:chOff x="9748415" y="3158820"/>
              <a:chExt cx="102683" cy="102562"/>
            </a:xfrm>
          </p:grpSpPr>
          <p:sp>
            <p:nvSpPr>
              <p:cNvPr id="2105" name="Freeform 334">
                <a:extLst>
                  <a:ext uri="{FF2B5EF4-FFF2-40B4-BE49-F238E27FC236}">
                    <a16:creationId xmlns:a16="http://schemas.microsoft.com/office/drawing/2014/main" id="{DF0E5033-5554-4E89-D70B-600F97397506}"/>
                  </a:ext>
                </a:extLst>
              </p:cNvPr>
              <p:cNvSpPr/>
              <p:nvPr/>
            </p:nvSpPr>
            <p:spPr>
              <a:xfrm>
                <a:off x="9800067" y="3158820"/>
                <a:ext cx="6223" cy="102562"/>
              </a:xfrm>
              <a:custGeom>
                <a:avLst/>
                <a:gdLst>
                  <a:gd name="connsiteX0" fmla="*/ 1570 w 6223"/>
                  <a:gd name="connsiteY0" fmla="*/ 320 h 102562"/>
                  <a:gd name="connsiteX1" fmla="*/ 1570 w 6223"/>
                  <a:gd name="connsiteY1" fmla="*/ 102882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1570" y="320"/>
                    </a:moveTo>
                    <a:lnTo>
                      <a:pt x="1570" y="102882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6" name="Freeform 335">
                <a:extLst>
                  <a:ext uri="{FF2B5EF4-FFF2-40B4-BE49-F238E27FC236}">
                    <a16:creationId xmlns:a16="http://schemas.microsoft.com/office/drawing/2014/main" id="{CBC481CD-9EB5-3A79-CE99-977DC6624D8B}"/>
                  </a:ext>
                </a:extLst>
              </p:cNvPr>
              <p:cNvSpPr/>
              <p:nvPr/>
            </p:nvSpPr>
            <p:spPr>
              <a:xfrm>
                <a:off x="9748415" y="3210412"/>
                <a:ext cx="102683" cy="6215"/>
              </a:xfrm>
              <a:custGeom>
                <a:avLst/>
                <a:gdLst>
                  <a:gd name="connsiteX0" fmla="*/ 104253 w 102683"/>
                  <a:gd name="connsiteY0" fmla="*/ 320 h 6215"/>
                  <a:gd name="connsiteX1" fmla="*/ 1570 w 102683"/>
                  <a:gd name="connsiteY1" fmla="*/ 320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4253" y="320"/>
                    </a:moveTo>
                    <a:lnTo>
                      <a:pt x="1570" y="320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90" name="Graphic 5">
              <a:extLst>
                <a:ext uri="{FF2B5EF4-FFF2-40B4-BE49-F238E27FC236}">
                  <a16:creationId xmlns:a16="http://schemas.microsoft.com/office/drawing/2014/main" id="{82A158AE-9BF6-3DDD-EC4D-33BFD3EB9560}"/>
                </a:ext>
              </a:extLst>
            </p:cNvPr>
            <p:cNvGrpSpPr/>
            <p:nvPr/>
          </p:nvGrpSpPr>
          <p:grpSpPr>
            <a:xfrm>
              <a:off x="9767707" y="3158820"/>
              <a:ext cx="102683" cy="102562"/>
              <a:chOff x="9767707" y="3158820"/>
              <a:chExt cx="102683" cy="102562"/>
            </a:xfrm>
          </p:grpSpPr>
          <p:sp>
            <p:nvSpPr>
              <p:cNvPr id="2103" name="Freeform 337">
                <a:extLst>
                  <a:ext uri="{FF2B5EF4-FFF2-40B4-BE49-F238E27FC236}">
                    <a16:creationId xmlns:a16="http://schemas.microsoft.com/office/drawing/2014/main" id="{EFE3AEB0-8EB0-7856-57B6-10FD86538CEE}"/>
                  </a:ext>
                </a:extLst>
              </p:cNvPr>
              <p:cNvSpPr/>
              <p:nvPr/>
            </p:nvSpPr>
            <p:spPr>
              <a:xfrm>
                <a:off x="9819359" y="3158820"/>
                <a:ext cx="6223" cy="102562"/>
              </a:xfrm>
              <a:custGeom>
                <a:avLst/>
                <a:gdLst>
                  <a:gd name="connsiteX0" fmla="*/ 1573 w 6223"/>
                  <a:gd name="connsiteY0" fmla="*/ 320 h 102562"/>
                  <a:gd name="connsiteX1" fmla="*/ 1573 w 6223"/>
                  <a:gd name="connsiteY1" fmla="*/ 102882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1573" y="320"/>
                    </a:moveTo>
                    <a:lnTo>
                      <a:pt x="1573" y="102882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4" name="Freeform 338">
                <a:extLst>
                  <a:ext uri="{FF2B5EF4-FFF2-40B4-BE49-F238E27FC236}">
                    <a16:creationId xmlns:a16="http://schemas.microsoft.com/office/drawing/2014/main" id="{BB0513C9-7CCD-D641-E468-8FBBB3D03BD1}"/>
                  </a:ext>
                </a:extLst>
              </p:cNvPr>
              <p:cNvSpPr/>
              <p:nvPr/>
            </p:nvSpPr>
            <p:spPr>
              <a:xfrm>
                <a:off x="9767707" y="3210412"/>
                <a:ext cx="102683" cy="6215"/>
              </a:xfrm>
              <a:custGeom>
                <a:avLst/>
                <a:gdLst>
                  <a:gd name="connsiteX0" fmla="*/ 104257 w 102683"/>
                  <a:gd name="connsiteY0" fmla="*/ 320 h 6215"/>
                  <a:gd name="connsiteX1" fmla="*/ 1573 w 102683"/>
                  <a:gd name="connsiteY1" fmla="*/ 320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4257" y="320"/>
                    </a:moveTo>
                    <a:lnTo>
                      <a:pt x="1573" y="320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91" name="Graphic 5">
              <a:extLst>
                <a:ext uri="{FF2B5EF4-FFF2-40B4-BE49-F238E27FC236}">
                  <a16:creationId xmlns:a16="http://schemas.microsoft.com/office/drawing/2014/main" id="{887A97EE-649C-32FA-156F-C6200FF9F684}"/>
                </a:ext>
              </a:extLst>
            </p:cNvPr>
            <p:cNvGrpSpPr/>
            <p:nvPr/>
          </p:nvGrpSpPr>
          <p:grpSpPr>
            <a:xfrm>
              <a:off x="10862372" y="3158820"/>
              <a:ext cx="102683" cy="102562"/>
              <a:chOff x="10862372" y="3158820"/>
              <a:chExt cx="102683" cy="102562"/>
            </a:xfrm>
          </p:grpSpPr>
          <p:sp>
            <p:nvSpPr>
              <p:cNvPr id="2101" name="Freeform 340">
                <a:extLst>
                  <a:ext uri="{FF2B5EF4-FFF2-40B4-BE49-F238E27FC236}">
                    <a16:creationId xmlns:a16="http://schemas.microsoft.com/office/drawing/2014/main" id="{259CA43F-E94E-8EA7-F089-47A9E4446FAA}"/>
                  </a:ext>
                </a:extLst>
              </p:cNvPr>
              <p:cNvSpPr/>
              <p:nvPr/>
            </p:nvSpPr>
            <p:spPr>
              <a:xfrm>
                <a:off x="10914025" y="3158820"/>
                <a:ext cx="6223" cy="102562"/>
              </a:xfrm>
              <a:custGeom>
                <a:avLst/>
                <a:gdLst>
                  <a:gd name="connsiteX0" fmla="*/ 1749 w 6223"/>
                  <a:gd name="connsiteY0" fmla="*/ 320 h 102562"/>
                  <a:gd name="connsiteX1" fmla="*/ 1749 w 6223"/>
                  <a:gd name="connsiteY1" fmla="*/ 102882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1749" y="320"/>
                    </a:moveTo>
                    <a:lnTo>
                      <a:pt x="1749" y="102882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2" name="Freeform 341">
                <a:extLst>
                  <a:ext uri="{FF2B5EF4-FFF2-40B4-BE49-F238E27FC236}">
                    <a16:creationId xmlns:a16="http://schemas.microsoft.com/office/drawing/2014/main" id="{E90A90EB-6D41-5010-0FC4-FA04E8319460}"/>
                  </a:ext>
                </a:extLst>
              </p:cNvPr>
              <p:cNvSpPr/>
              <p:nvPr/>
            </p:nvSpPr>
            <p:spPr>
              <a:xfrm>
                <a:off x="10862372" y="3210412"/>
                <a:ext cx="102683" cy="6215"/>
              </a:xfrm>
              <a:custGeom>
                <a:avLst/>
                <a:gdLst>
                  <a:gd name="connsiteX0" fmla="*/ 104432 w 102683"/>
                  <a:gd name="connsiteY0" fmla="*/ 320 h 6215"/>
                  <a:gd name="connsiteX1" fmla="*/ 1749 w 102683"/>
                  <a:gd name="connsiteY1" fmla="*/ 320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4432" y="320"/>
                    </a:moveTo>
                    <a:lnTo>
                      <a:pt x="1749" y="320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92" name="Graphic 5">
              <a:extLst>
                <a:ext uri="{FF2B5EF4-FFF2-40B4-BE49-F238E27FC236}">
                  <a16:creationId xmlns:a16="http://schemas.microsoft.com/office/drawing/2014/main" id="{C877179E-68A2-7FCE-B26B-2717FA82C4B3}"/>
                </a:ext>
              </a:extLst>
            </p:cNvPr>
            <p:cNvGrpSpPr/>
            <p:nvPr/>
          </p:nvGrpSpPr>
          <p:grpSpPr>
            <a:xfrm>
              <a:off x="11559996" y="3158820"/>
              <a:ext cx="102683" cy="102562"/>
              <a:chOff x="11559996" y="3158820"/>
              <a:chExt cx="102683" cy="102562"/>
            </a:xfrm>
          </p:grpSpPr>
          <p:sp>
            <p:nvSpPr>
              <p:cNvPr id="2099" name="Freeform 343">
                <a:extLst>
                  <a:ext uri="{FF2B5EF4-FFF2-40B4-BE49-F238E27FC236}">
                    <a16:creationId xmlns:a16="http://schemas.microsoft.com/office/drawing/2014/main" id="{942FB7A9-B4BF-9887-81ED-DEEAE0EDB2B5}"/>
                  </a:ext>
                </a:extLst>
              </p:cNvPr>
              <p:cNvSpPr/>
              <p:nvPr/>
            </p:nvSpPr>
            <p:spPr>
              <a:xfrm>
                <a:off x="11611649" y="3158820"/>
                <a:ext cx="6223" cy="102562"/>
              </a:xfrm>
              <a:custGeom>
                <a:avLst/>
                <a:gdLst>
                  <a:gd name="connsiteX0" fmla="*/ 1861 w 6223"/>
                  <a:gd name="connsiteY0" fmla="*/ 320 h 102562"/>
                  <a:gd name="connsiteX1" fmla="*/ 1861 w 6223"/>
                  <a:gd name="connsiteY1" fmla="*/ 102882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1861" y="320"/>
                    </a:moveTo>
                    <a:lnTo>
                      <a:pt x="1861" y="102882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0" name="Freeform 344">
                <a:extLst>
                  <a:ext uri="{FF2B5EF4-FFF2-40B4-BE49-F238E27FC236}">
                    <a16:creationId xmlns:a16="http://schemas.microsoft.com/office/drawing/2014/main" id="{A46FEBAF-3021-D0C9-F467-1AF592E42935}"/>
                  </a:ext>
                </a:extLst>
              </p:cNvPr>
              <p:cNvSpPr/>
              <p:nvPr/>
            </p:nvSpPr>
            <p:spPr>
              <a:xfrm>
                <a:off x="11559996" y="3210412"/>
                <a:ext cx="102683" cy="6215"/>
              </a:xfrm>
              <a:custGeom>
                <a:avLst/>
                <a:gdLst>
                  <a:gd name="connsiteX0" fmla="*/ 104545 w 102683"/>
                  <a:gd name="connsiteY0" fmla="*/ 320 h 6215"/>
                  <a:gd name="connsiteX1" fmla="*/ 1861 w 102683"/>
                  <a:gd name="connsiteY1" fmla="*/ 320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4545" y="320"/>
                    </a:moveTo>
                    <a:lnTo>
                      <a:pt x="1861" y="320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93" name="Graphic 5">
              <a:extLst>
                <a:ext uri="{FF2B5EF4-FFF2-40B4-BE49-F238E27FC236}">
                  <a16:creationId xmlns:a16="http://schemas.microsoft.com/office/drawing/2014/main" id="{3CF5AB4E-066C-A134-777D-4B8A158714CE}"/>
                </a:ext>
              </a:extLst>
            </p:cNvPr>
            <p:cNvGrpSpPr/>
            <p:nvPr/>
          </p:nvGrpSpPr>
          <p:grpSpPr>
            <a:xfrm>
              <a:off x="11327870" y="3158820"/>
              <a:ext cx="102683" cy="102562"/>
              <a:chOff x="11327870" y="3158820"/>
              <a:chExt cx="102683" cy="102562"/>
            </a:xfrm>
          </p:grpSpPr>
          <p:sp>
            <p:nvSpPr>
              <p:cNvPr id="2097" name="Freeform 346">
                <a:extLst>
                  <a:ext uri="{FF2B5EF4-FFF2-40B4-BE49-F238E27FC236}">
                    <a16:creationId xmlns:a16="http://schemas.microsoft.com/office/drawing/2014/main" id="{8EC33BEC-18D8-5935-98FB-ABDAE8DAC72B}"/>
                  </a:ext>
                </a:extLst>
              </p:cNvPr>
              <p:cNvSpPr/>
              <p:nvPr/>
            </p:nvSpPr>
            <p:spPr>
              <a:xfrm>
                <a:off x="11379522" y="3158820"/>
                <a:ext cx="6223" cy="102562"/>
              </a:xfrm>
              <a:custGeom>
                <a:avLst/>
                <a:gdLst>
                  <a:gd name="connsiteX0" fmla="*/ 1824 w 6223"/>
                  <a:gd name="connsiteY0" fmla="*/ 320 h 102562"/>
                  <a:gd name="connsiteX1" fmla="*/ 1824 w 6223"/>
                  <a:gd name="connsiteY1" fmla="*/ 102882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1824" y="320"/>
                    </a:moveTo>
                    <a:lnTo>
                      <a:pt x="1824" y="102882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8" name="Freeform 347">
                <a:extLst>
                  <a:ext uri="{FF2B5EF4-FFF2-40B4-BE49-F238E27FC236}">
                    <a16:creationId xmlns:a16="http://schemas.microsoft.com/office/drawing/2014/main" id="{11F0BABC-1137-938D-A542-ACDF4C7A8BCE}"/>
                  </a:ext>
                </a:extLst>
              </p:cNvPr>
              <p:cNvSpPr/>
              <p:nvPr/>
            </p:nvSpPr>
            <p:spPr>
              <a:xfrm>
                <a:off x="11327870" y="3210412"/>
                <a:ext cx="102683" cy="6215"/>
              </a:xfrm>
              <a:custGeom>
                <a:avLst/>
                <a:gdLst>
                  <a:gd name="connsiteX0" fmla="*/ 104507 w 102683"/>
                  <a:gd name="connsiteY0" fmla="*/ 320 h 6215"/>
                  <a:gd name="connsiteX1" fmla="*/ 1824 w 102683"/>
                  <a:gd name="connsiteY1" fmla="*/ 320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4507" y="320"/>
                    </a:moveTo>
                    <a:lnTo>
                      <a:pt x="1824" y="320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94" name="Graphic 5">
              <a:extLst>
                <a:ext uri="{FF2B5EF4-FFF2-40B4-BE49-F238E27FC236}">
                  <a16:creationId xmlns:a16="http://schemas.microsoft.com/office/drawing/2014/main" id="{F199EAD4-01EE-1300-1C9C-E20B696CC1D2}"/>
                </a:ext>
              </a:extLst>
            </p:cNvPr>
            <p:cNvGrpSpPr/>
            <p:nvPr/>
          </p:nvGrpSpPr>
          <p:grpSpPr>
            <a:xfrm>
              <a:off x="11387613" y="3158820"/>
              <a:ext cx="102683" cy="102562"/>
              <a:chOff x="11387613" y="3158820"/>
              <a:chExt cx="102683" cy="102562"/>
            </a:xfrm>
          </p:grpSpPr>
          <p:sp>
            <p:nvSpPr>
              <p:cNvPr id="2095" name="Freeform 349">
                <a:extLst>
                  <a:ext uri="{FF2B5EF4-FFF2-40B4-BE49-F238E27FC236}">
                    <a16:creationId xmlns:a16="http://schemas.microsoft.com/office/drawing/2014/main" id="{39874930-481A-003F-6A0C-5F6C990EE3F1}"/>
                  </a:ext>
                </a:extLst>
              </p:cNvPr>
              <p:cNvSpPr/>
              <p:nvPr/>
            </p:nvSpPr>
            <p:spPr>
              <a:xfrm>
                <a:off x="11439265" y="3158820"/>
                <a:ext cx="6223" cy="102562"/>
              </a:xfrm>
              <a:custGeom>
                <a:avLst/>
                <a:gdLst>
                  <a:gd name="connsiteX0" fmla="*/ 1834 w 6223"/>
                  <a:gd name="connsiteY0" fmla="*/ 320 h 102562"/>
                  <a:gd name="connsiteX1" fmla="*/ 1834 w 6223"/>
                  <a:gd name="connsiteY1" fmla="*/ 102882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1834" y="320"/>
                    </a:moveTo>
                    <a:lnTo>
                      <a:pt x="1834" y="102882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6" name="Freeform 350">
                <a:extLst>
                  <a:ext uri="{FF2B5EF4-FFF2-40B4-BE49-F238E27FC236}">
                    <a16:creationId xmlns:a16="http://schemas.microsoft.com/office/drawing/2014/main" id="{24999782-F02F-0E8D-0321-F9A988E5ADA9}"/>
                  </a:ext>
                </a:extLst>
              </p:cNvPr>
              <p:cNvSpPr/>
              <p:nvPr/>
            </p:nvSpPr>
            <p:spPr>
              <a:xfrm>
                <a:off x="11387613" y="3210412"/>
                <a:ext cx="102683" cy="6215"/>
              </a:xfrm>
              <a:custGeom>
                <a:avLst/>
                <a:gdLst>
                  <a:gd name="connsiteX0" fmla="*/ 104517 w 102683"/>
                  <a:gd name="connsiteY0" fmla="*/ 320 h 6215"/>
                  <a:gd name="connsiteX1" fmla="*/ 1834 w 102683"/>
                  <a:gd name="connsiteY1" fmla="*/ 320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4517" y="320"/>
                    </a:moveTo>
                    <a:lnTo>
                      <a:pt x="1834" y="320"/>
                    </a:lnTo>
                  </a:path>
                </a:pathLst>
              </a:custGeom>
              <a:ln w="24884" cap="flat">
                <a:solidFill>
                  <a:srgbClr val="00255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227" name="Graphic 5">
            <a:extLst>
              <a:ext uri="{FF2B5EF4-FFF2-40B4-BE49-F238E27FC236}">
                <a16:creationId xmlns:a16="http://schemas.microsoft.com/office/drawing/2014/main" id="{AD3D7702-3E4C-133C-43BD-AF4E6A45F76D}"/>
              </a:ext>
            </a:extLst>
          </p:cNvPr>
          <p:cNvGrpSpPr/>
          <p:nvPr/>
        </p:nvGrpSpPr>
        <p:grpSpPr>
          <a:xfrm>
            <a:off x="3184542" y="1335463"/>
            <a:ext cx="7954876" cy="1836817"/>
            <a:chOff x="2747284" y="1313942"/>
            <a:chExt cx="8913528" cy="2074245"/>
          </a:xfrm>
        </p:grpSpPr>
        <p:sp>
          <p:nvSpPr>
            <p:cNvPr id="2228" name="Freeform 352">
              <a:extLst>
                <a:ext uri="{FF2B5EF4-FFF2-40B4-BE49-F238E27FC236}">
                  <a16:creationId xmlns:a16="http://schemas.microsoft.com/office/drawing/2014/main" id="{CCB332D1-DA5C-83A5-B682-CD99ACA7ED4C}"/>
                </a:ext>
              </a:extLst>
            </p:cNvPr>
            <p:cNvSpPr/>
            <p:nvPr/>
          </p:nvSpPr>
          <p:spPr>
            <a:xfrm>
              <a:off x="2747284" y="1313942"/>
              <a:ext cx="8864364" cy="2023274"/>
            </a:xfrm>
            <a:custGeom>
              <a:avLst/>
              <a:gdLst>
                <a:gd name="connsiteX0" fmla="*/ 8864364 w 8864364"/>
                <a:gd name="connsiteY0" fmla="*/ 2023275 h 2023274"/>
                <a:gd name="connsiteX1" fmla="*/ 6114943 w 8864364"/>
                <a:gd name="connsiteY1" fmla="*/ 2023275 h 2023274"/>
                <a:gd name="connsiteX2" fmla="*/ 6114943 w 8864364"/>
                <a:gd name="connsiteY2" fmla="*/ 1869742 h 2023274"/>
                <a:gd name="connsiteX3" fmla="*/ 5209464 w 8864364"/>
                <a:gd name="connsiteY3" fmla="*/ 1869742 h 2023274"/>
                <a:gd name="connsiteX4" fmla="*/ 5209464 w 8864364"/>
                <a:gd name="connsiteY4" fmla="*/ 1719939 h 2023274"/>
                <a:gd name="connsiteX5" fmla="*/ 4005269 w 8864364"/>
                <a:gd name="connsiteY5" fmla="*/ 1719939 h 2023274"/>
                <a:gd name="connsiteX6" fmla="*/ 4005269 w 8864364"/>
                <a:gd name="connsiteY6" fmla="*/ 1573865 h 2023274"/>
                <a:gd name="connsiteX7" fmla="*/ 3631253 w 8864364"/>
                <a:gd name="connsiteY7" fmla="*/ 1573865 h 2023274"/>
                <a:gd name="connsiteX8" fmla="*/ 3631253 w 8864364"/>
                <a:gd name="connsiteY8" fmla="*/ 1424062 h 2023274"/>
                <a:gd name="connsiteX9" fmla="*/ 2720173 w 8864364"/>
                <a:gd name="connsiteY9" fmla="*/ 1424062 h 2023274"/>
                <a:gd name="connsiteX10" fmla="*/ 2720173 w 8864364"/>
                <a:gd name="connsiteY10" fmla="*/ 1356309 h 2023274"/>
                <a:gd name="connsiteX11" fmla="*/ 2705237 w 8864364"/>
                <a:gd name="connsiteY11" fmla="*/ 1356309 h 2023274"/>
                <a:gd name="connsiteX12" fmla="*/ 2705237 w 8864364"/>
                <a:gd name="connsiteY12" fmla="*/ 1280475 h 2023274"/>
                <a:gd name="connsiteX13" fmla="*/ 2483690 w 8864364"/>
                <a:gd name="connsiteY13" fmla="*/ 1280475 h 2023274"/>
                <a:gd name="connsiteX14" fmla="*/ 2483690 w 8864364"/>
                <a:gd name="connsiteY14" fmla="*/ 1212100 h 2023274"/>
                <a:gd name="connsiteX15" fmla="*/ 2291392 w 8864364"/>
                <a:gd name="connsiteY15" fmla="*/ 1212100 h 2023274"/>
                <a:gd name="connsiteX16" fmla="*/ 2291392 w 8864364"/>
                <a:gd name="connsiteY16" fmla="*/ 1151806 h 2023274"/>
                <a:gd name="connsiteX17" fmla="*/ 2117764 w 8864364"/>
                <a:gd name="connsiteY17" fmla="*/ 1151806 h 2023274"/>
                <a:gd name="connsiteX18" fmla="*/ 2117764 w 8864364"/>
                <a:gd name="connsiteY18" fmla="*/ 1104565 h 2023274"/>
                <a:gd name="connsiteX19" fmla="*/ 2072335 w 8864364"/>
                <a:gd name="connsiteY19" fmla="*/ 1104565 h 2023274"/>
                <a:gd name="connsiteX20" fmla="*/ 2072335 w 8864364"/>
                <a:gd name="connsiteY20" fmla="*/ 1052352 h 2023274"/>
                <a:gd name="connsiteX21" fmla="*/ 1895595 w 8864364"/>
                <a:gd name="connsiteY21" fmla="*/ 1052352 h 2023274"/>
                <a:gd name="connsiteX22" fmla="*/ 1895595 w 8864364"/>
                <a:gd name="connsiteY22" fmla="*/ 1014435 h 2023274"/>
                <a:gd name="connsiteX23" fmla="*/ 1846432 w 8864364"/>
                <a:gd name="connsiteY23" fmla="*/ 1014435 h 2023274"/>
                <a:gd name="connsiteX24" fmla="*/ 1846432 w 8864364"/>
                <a:gd name="connsiteY24" fmla="*/ 972788 h 2023274"/>
                <a:gd name="connsiteX25" fmla="*/ 1777354 w 8864364"/>
                <a:gd name="connsiteY25" fmla="*/ 972788 h 2023274"/>
                <a:gd name="connsiteX26" fmla="*/ 1777354 w 8864364"/>
                <a:gd name="connsiteY26" fmla="*/ 929277 h 2023274"/>
                <a:gd name="connsiteX27" fmla="*/ 1635464 w 8864364"/>
                <a:gd name="connsiteY27" fmla="*/ 929277 h 2023274"/>
                <a:gd name="connsiteX28" fmla="*/ 1635464 w 8864364"/>
                <a:gd name="connsiteY28" fmla="*/ 902548 h 2023274"/>
                <a:gd name="connsiteX29" fmla="*/ 1560163 w 8864364"/>
                <a:gd name="connsiteY29" fmla="*/ 902548 h 2023274"/>
                <a:gd name="connsiteX30" fmla="*/ 1560163 w 8864364"/>
                <a:gd name="connsiteY30" fmla="*/ 862767 h 2023274"/>
                <a:gd name="connsiteX31" fmla="*/ 1507888 w 8864364"/>
                <a:gd name="connsiteY31" fmla="*/ 862767 h 2023274"/>
                <a:gd name="connsiteX32" fmla="*/ 1507888 w 8864364"/>
                <a:gd name="connsiteY32" fmla="*/ 834173 h 2023274"/>
                <a:gd name="connsiteX33" fmla="*/ 1380312 w 8864364"/>
                <a:gd name="connsiteY33" fmla="*/ 834173 h 2023274"/>
                <a:gd name="connsiteX34" fmla="*/ 1380312 w 8864364"/>
                <a:gd name="connsiteY34" fmla="*/ 815526 h 2023274"/>
                <a:gd name="connsiteX35" fmla="*/ 1331771 w 8864364"/>
                <a:gd name="connsiteY35" fmla="*/ 815526 h 2023274"/>
                <a:gd name="connsiteX36" fmla="*/ 1331771 w 8864364"/>
                <a:gd name="connsiteY36" fmla="*/ 790041 h 2023274"/>
                <a:gd name="connsiteX37" fmla="*/ 1283852 w 8864364"/>
                <a:gd name="connsiteY37" fmla="*/ 790041 h 2023274"/>
                <a:gd name="connsiteX38" fmla="*/ 1283852 w 8864364"/>
                <a:gd name="connsiteY38" fmla="*/ 764555 h 2023274"/>
                <a:gd name="connsiteX39" fmla="*/ 1226598 w 8864364"/>
                <a:gd name="connsiteY39" fmla="*/ 764555 h 2023274"/>
                <a:gd name="connsiteX40" fmla="*/ 1226598 w 8864364"/>
                <a:gd name="connsiteY40" fmla="*/ 723530 h 2023274"/>
                <a:gd name="connsiteX41" fmla="*/ 1153786 w 8864364"/>
                <a:gd name="connsiteY41" fmla="*/ 723530 h 2023274"/>
                <a:gd name="connsiteX42" fmla="*/ 1153786 w 8864364"/>
                <a:gd name="connsiteY42" fmla="*/ 662615 h 2023274"/>
                <a:gd name="connsiteX43" fmla="*/ 1054215 w 8864364"/>
                <a:gd name="connsiteY43" fmla="*/ 662615 h 2023274"/>
                <a:gd name="connsiteX44" fmla="*/ 1054215 w 8864364"/>
                <a:gd name="connsiteY44" fmla="*/ 593618 h 2023274"/>
                <a:gd name="connsiteX45" fmla="*/ 1007540 w 8864364"/>
                <a:gd name="connsiteY45" fmla="*/ 593618 h 2023274"/>
                <a:gd name="connsiteX46" fmla="*/ 1007540 w 8864364"/>
                <a:gd name="connsiteY46" fmla="*/ 543269 h 2023274"/>
                <a:gd name="connsiteX47" fmla="*/ 982647 w 8864364"/>
                <a:gd name="connsiteY47" fmla="*/ 543269 h 2023274"/>
                <a:gd name="connsiteX48" fmla="*/ 982647 w 8864364"/>
                <a:gd name="connsiteY48" fmla="*/ 487948 h 2023274"/>
                <a:gd name="connsiteX49" fmla="*/ 863162 w 8864364"/>
                <a:gd name="connsiteY49" fmla="*/ 487948 h 2023274"/>
                <a:gd name="connsiteX50" fmla="*/ 863162 w 8864364"/>
                <a:gd name="connsiteY50" fmla="*/ 442572 h 2023274"/>
                <a:gd name="connsiteX51" fmla="*/ 804663 w 8864364"/>
                <a:gd name="connsiteY51" fmla="*/ 442572 h 2023274"/>
                <a:gd name="connsiteX52" fmla="*/ 804663 w 8864364"/>
                <a:gd name="connsiteY52" fmla="*/ 401547 h 2023274"/>
                <a:gd name="connsiteX53" fmla="*/ 706336 w 8864364"/>
                <a:gd name="connsiteY53" fmla="*/ 401547 h 2023274"/>
                <a:gd name="connsiteX54" fmla="*/ 706336 w 8864364"/>
                <a:gd name="connsiteY54" fmla="*/ 360522 h 2023274"/>
                <a:gd name="connsiteX55" fmla="*/ 654061 w 8864364"/>
                <a:gd name="connsiteY55" fmla="*/ 360522 h 2023274"/>
                <a:gd name="connsiteX56" fmla="*/ 654061 w 8864364"/>
                <a:gd name="connsiteY56" fmla="*/ 318254 h 2023274"/>
                <a:gd name="connsiteX57" fmla="*/ 596185 w 8864364"/>
                <a:gd name="connsiteY57" fmla="*/ 318254 h 2023274"/>
                <a:gd name="connsiteX58" fmla="*/ 596185 w 8864364"/>
                <a:gd name="connsiteY58" fmla="*/ 289661 h 2023274"/>
                <a:gd name="connsiteX59" fmla="*/ 524618 w 8864364"/>
                <a:gd name="connsiteY59" fmla="*/ 289661 h 2023274"/>
                <a:gd name="connsiteX60" fmla="*/ 524618 w 8864364"/>
                <a:gd name="connsiteY60" fmla="*/ 255473 h 2023274"/>
                <a:gd name="connsiteX61" fmla="*/ 424424 w 8864364"/>
                <a:gd name="connsiteY61" fmla="*/ 255473 h 2023274"/>
                <a:gd name="connsiteX62" fmla="*/ 424424 w 8864364"/>
                <a:gd name="connsiteY62" fmla="*/ 203881 h 2023274"/>
                <a:gd name="connsiteX63" fmla="*/ 399531 w 8864364"/>
                <a:gd name="connsiteY63" fmla="*/ 203881 h 2023274"/>
                <a:gd name="connsiteX64" fmla="*/ 399531 w 8864364"/>
                <a:gd name="connsiteY64" fmla="*/ 177775 h 2023274"/>
                <a:gd name="connsiteX65" fmla="*/ 349123 w 8864364"/>
                <a:gd name="connsiteY65" fmla="*/ 177775 h 2023274"/>
                <a:gd name="connsiteX66" fmla="*/ 349123 w 8864364"/>
                <a:gd name="connsiteY66" fmla="*/ 147938 h 2023274"/>
                <a:gd name="connsiteX67" fmla="*/ 243950 w 8864364"/>
                <a:gd name="connsiteY67" fmla="*/ 147938 h 2023274"/>
                <a:gd name="connsiteX68" fmla="*/ 243950 w 8864364"/>
                <a:gd name="connsiteY68" fmla="*/ 106913 h 2023274"/>
                <a:gd name="connsiteX69" fmla="*/ 156825 w 8864364"/>
                <a:gd name="connsiteY69" fmla="*/ 106913 h 2023274"/>
                <a:gd name="connsiteX70" fmla="*/ 156825 w 8864364"/>
                <a:gd name="connsiteY70" fmla="*/ 75212 h 2023274"/>
                <a:gd name="connsiteX71" fmla="*/ 115130 w 8864364"/>
                <a:gd name="connsiteY71" fmla="*/ 75212 h 2023274"/>
                <a:gd name="connsiteX72" fmla="*/ 115130 w 8864364"/>
                <a:gd name="connsiteY72" fmla="*/ 44754 h 2023274"/>
                <a:gd name="connsiteX73" fmla="*/ 90237 w 8864364"/>
                <a:gd name="connsiteY73" fmla="*/ 44754 h 2023274"/>
                <a:gd name="connsiteX74" fmla="*/ 90237 w 8864364"/>
                <a:gd name="connsiteY74" fmla="*/ 21134 h 2023274"/>
                <a:gd name="connsiteX75" fmla="*/ 56631 w 8864364"/>
                <a:gd name="connsiteY75" fmla="*/ 21134 h 2023274"/>
                <a:gd name="connsiteX76" fmla="*/ 56631 w 8864364"/>
                <a:gd name="connsiteY76" fmla="*/ 0 h 2023274"/>
                <a:gd name="connsiteX77" fmla="*/ 0 w 8864364"/>
                <a:gd name="connsiteY77" fmla="*/ 0 h 202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8864364" h="2023274">
                  <a:moveTo>
                    <a:pt x="8864364" y="2023275"/>
                  </a:moveTo>
                  <a:lnTo>
                    <a:pt x="6114943" y="2023275"/>
                  </a:lnTo>
                  <a:lnTo>
                    <a:pt x="6114943" y="1869742"/>
                  </a:lnTo>
                  <a:lnTo>
                    <a:pt x="5209464" y="1869742"/>
                  </a:lnTo>
                  <a:lnTo>
                    <a:pt x="5209464" y="1719939"/>
                  </a:lnTo>
                  <a:lnTo>
                    <a:pt x="4005269" y="1719939"/>
                  </a:lnTo>
                  <a:lnTo>
                    <a:pt x="4005269" y="1573865"/>
                  </a:lnTo>
                  <a:lnTo>
                    <a:pt x="3631253" y="1573865"/>
                  </a:lnTo>
                  <a:lnTo>
                    <a:pt x="3631253" y="1424062"/>
                  </a:lnTo>
                  <a:lnTo>
                    <a:pt x="2720173" y="1424062"/>
                  </a:lnTo>
                  <a:lnTo>
                    <a:pt x="2720173" y="1356309"/>
                  </a:lnTo>
                  <a:lnTo>
                    <a:pt x="2705237" y="1356309"/>
                  </a:lnTo>
                  <a:lnTo>
                    <a:pt x="2705237" y="1280475"/>
                  </a:lnTo>
                  <a:lnTo>
                    <a:pt x="2483690" y="1280475"/>
                  </a:lnTo>
                  <a:lnTo>
                    <a:pt x="2483690" y="1212100"/>
                  </a:lnTo>
                  <a:lnTo>
                    <a:pt x="2291392" y="1212100"/>
                  </a:lnTo>
                  <a:lnTo>
                    <a:pt x="2291392" y="1151806"/>
                  </a:lnTo>
                  <a:lnTo>
                    <a:pt x="2117764" y="1151806"/>
                  </a:lnTo>
                  <a:lnTo>
                    <a:pt x="2117764" y="1104565"/>
                  </a:lnTo>
                  <a:lnTo>
                    <a:pt x="2072335" y="1104565"/>
                  </a:lnTo>
                  <a:lnTo>
                    <a:pt x="2072335" y="1052352"/>
                  </a:lnTo>
                  <a:lnTo>
                    <a:pt x="1895595" y="1052352"/>
                  </a:lnTo>
                  <a:lnTo>
                    <a:pt x="1895595" y="1014435"/>
                  </a:lnTo>
                  <a:lnTo>
                    <a:pt x="1846432" y="1014435"/>
                  </a:lnTo>
                  <a:lnTo>
                    <a:pt x="1846432" y="972788"/>
                  </a:lnTo>
                  <a:lnTo>
                    <a:pt x="1777354" y="972788"/>
                  </a:lnTo>
                  <a:lnTo>
                    <a:pt x="1777354" y="929277"/>
                  </a:lnTo>
                  <a:lnTo>
                    <a:pt x="1635464" y="929277"/>
                  </a:lnTo>
                  <a:lnTo>
                    <a:pt x="1635464" y="902548"/>
                  </a:lnTo>
                  <a:lnTo>
                    <a:pt x="1560163" y="902548"/>
                  </a:lnTo>
                  <a:lnTo>
                    <a:pt x="1560163" y="862767"/>
                  </a:lnTo>
                  <a:lnTo>
                    <a:pt x="1507888" y="862767"/>
                  </a:lnTo>
                  <a:lnTo>
                    <a:pt x="1507888" y="834173"/>
                  </a:lnTo>
                  <a:lnTo>
                    <a:pt x="1380312" y="834173"/>
                  </a:lnTo>
                  <a:lnTo>
                    <a:pt x="1380312" y="815526"/>
                  </a:lnTo>
                  <a:lnTo>
                    <a:pt x="1331771" y="815526"/>
                  </a:lnTo>
                  <a:lnTo>
                    <a:pt x="1331771" y="790041"/>
                  </a:lnTo>
                  <a:lnTo>
                    <a:pt x="1283852" y="790041"/>
                  </a:lnTo>
                  <a:lnTo>
                    <a:pt x="1283852" y="764555"/>
                  </a:lnTo>
                  <a:lnTo>
                    <a:pt x="1226598" y="764555"/>
                  </a:lnTo>
                  <a:lnTo>
                    <a:pt x="1226598" y="723530"/>
                  </a:lnTo>
                  <a:lnTo>
                    <a:pt x="1153786" y="723530"/>
                  </a:lnTo>
                  <a:lnTo>
                    <a:pt x="1153786" y="662615"/>
                  </a:lnTo>
                  <a:lnTo>
                    <a:pt x="1054215" y="662615"/>
                  </a:lnTo>
                  <a:lnTo>
                    <a:pt x="1054215" y="593618"/>
                  </a:lnTo>
                  <a:lnTo>
                    <a:pt x="1007540" y="593618"/>
                  </a:lnTo>
                  <a:lnTo>
                    <a:pt x="1007540" y="543269"/>
                  </a:lnTo>
                  <a:lnTo>
                    <a:pt x="982647" y="543269"/>
                  </a:lnTo>
                  <a:lnTo>
                    <a:pt x="982647" y="487948"/>
                  </a:lnTo>
                  <a:lnTo>
                    <a:pt x="863162" y="487948"/>
                  </a:lnTo>
                  <a:lnTo>
                    <a:pt x="863162" y="442572"/>
                  </a:lnTo>
                  <a:lnTo>
                    <a:pt x="804663" y="442572"/>
                  </a:lnTo>
                  <a:lnTo>
                    <a:pt x="804663" y="401547"/>
                  </a:lnTo>
                  <a:lnTo>
                    <a:pt x="706336" y="401547"/>
                  </a:lnTo>
                  <a:lnTo>
                    <a:pt x="706336" y="360522"/>
                  </a:lnTo>
                  <a:lnTo>
                    <a:pt x="654061" y="360522"/>
                  </a:lnTo>
                  <a:lnTo>
                    <a:pt x="654061" y="318254"/>
                  </a:lnTo>
                  <a:lnTo>
                    <a:pt x="596185" y="318254"/>
                  </a:lnTo>
                  <a:lnTo>
                    <a:pt x="596185" y="289661"/>
                  </a:lnTo>
                  <a:lnTo>
                    <a:pt x="524618" y="289661"/>
                  </a:lnTo>
                  <a:lnTo>
                    <a:pt x="524618" y="255473"/>
                  </a:lnTo>
                  <a:lnTo>
                    <a:pt x="424424" y="255473"/>
                  </a:lnTo>
                  <a:lnTo>
                    <a:pt x="424424" y="203881"/>
                  </a:lnTo>
                  <a:lnTo>
                    <a:pt x="399531" y="203881"/>
                  </a:lnTo>
                  <a:lnTo>
                    <a:pt x="399531" y="177775"/>
                  </a:lnTo>
                  <a:lnTo>
                    <a:pt x="349123" y="177775"/>
                  </a:lnTo>
                  <a:lnTo>
                    <a:pt x="349123" y="147938"/>
                  </a:lnTo>
                  <a:lnTo>
                    <a:pt x="243950" y="147938"/>
                  </a:lnTo>
                  <a:lnTo>
                    <a:pt x="243950" y="106913"/>
                  </a:lnTo>
                  <a:lnTo>
                    <a:pt x="156825" y="106913"/>
                  </a:lnTo>
                  <a:lnTo>
                    <a:pt x="156825" y="75212"/>
                  </a:lnTo>
                  <a:lnTo>
                    <a:pt x="115130" y="75212"/>
                  </a:lnTo>
                  <a:lnTo>
                    <a:pt x="115130" y="44754"/>
                  </a:lnTo>
                  <a:lnTo>
                    <a:pt x="90237" y="44754"/>
                  </a:lnTo>
                  <a:lnTo>
                    <a:pt x="90237" y="21134"/>
                  </a:lnTo>
                  <a:lnTo>
                    <a:pt x="56631" y="21134"/>
                  </a:lnTo>
                  <a:lnTo>
                    <a:pt x="56631" y="0"/>
                  </a:lnTo>
                  <a:lnTo>
                    <a:pt x="0" y="0"/>
                  </a:lnTo>
                </a:path>
              </a:pathLst>
            </a:custGeom>
            <a:noFill/>
            <a:ln w="24884" cap="flat">
              <a:solidFill>
                <a:schemeClr val="accent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29" name="Graphic 5">
              <a:extLst>
                <a:ext uri="{FF2B5EF4-FFF2-40B4-BE49-F238E27FC236}">
                  <a16:creationId xmlns:a16="http://schemas.microsoft.com/office/drawing/2014/main" id="{F2A66CAA-EA60-F917-22C8-B77C0879FE88}"/>
                </a:ext>
              </a:extLst>
            </p:cNvPr>
            <p:cNvGrpSpPr/>
            <p:nvPr/>
          </p:nvGrpSpPr>
          <p:grpSpPr>
            <a:xfrm>
              <a:off x="11558129" y="3285625"/>
              <a:ext cx="102683" cy="102562"/>
              <a:chOff x="11558129" y="3285625"/>
              <a:chExt cx="102683" cy="102562"/>
            </a:xfrm>
          </p:grpSpPr>
          <p:sp>
            <p:nvSpPr>
              <p:cNvPr id="2500" name="Freeform 354">
                <a:extLst>
                  <a:ext uri="{FF2B5EF4-FFF2-40B4-BE49-F238E27FC236}">
                    <a16:creationId xmlns:a16="http://schemas.microsoft.com/office/drawing/2014/main" id="{29D7A921-EB41-85EF-AB82-2AA25F2D4F60}"/>
                  </a:ext>
                </a:extLst>
              </p:cNvPr>
              <p:cNvSpPr/>
              <p:nvPr/>
            </p:nvSpPr>
            <p:spPr>
              <a:xfrm>
                <a:off x="11609782" y="3285625"/>
                <a:ext cx="6223" cy="102562"/>
              </a:xfrm>
              <a:custGeom>
                <a:avLst/>
                <a:gdLst>
                  <a:gd name="connsiteX0" fmla="*/ 1861 w 6223"/>
                  <a:gd name="connsiteY0" fmla="*/ 341 h 102562"/>
                  <a:gd name="connsiteX1" fmla="*/ 1861 w 6223"/>
                  <a:gd name="connsiteY1" fmla="*/ 102903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1861" y="341"/>
                    </a:moveTo>
                    <a:lnTo>
                      <a:pt x="1861" y="102903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1" name="Freeform 355">
                <a:extLst>
                  <a:ext uri="{FF2B5EF4-FFF2-40B4-BE49-F238E27FC236}">
                    <a16:creationId xmlns:a16="http://schemas.microsoft.com/office/drawing/2014/main" id="{410EBCFD-F844-8B13-BC88-A4A2C56183BF}"/>
                  </a:ext>
                </a:extLst>
              </p:cNvPr>
              <p:cNvSpPr/>
              <p:nvPr/>
            </p:nvSpPr>
            <p:spPr>
              <a:xfrm>
                <a:off x="11558129" y="3337217"/>
                <a:ext cx="102683" cy="6215"/>
              </a:xfrm>
              <a:custGeom>
                <a:avLst/>
                <a:gdLst>
                  <a:gd name="connsiteX0" fmla="*/ 104544 w 102683"/>
                  <a:gd name="connsiteY0" fmla="*/ 341 h 6215"/>
                  <a:gd name="connsiteX1" fmla="*/ 1861 w 102683"/>
                  <a:gd name="connsiteY1" fmla="*/ 341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4544" y="341"/>
                    </a:moveTo>
                    <a:lnTo>
                      <a:pt x="1861" y="341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30" name="Graphic 5">
              <a:extLst>
                <a:ext uri="{FF2B5EF4-FFF2-40B4-BE49-F238E27FC236}">
                  <a16:creationId xmlns:a16="http://schemas.microsoft.com/office/drawing/2014/main" id="{A60F5BAA-C83B-AE3E-D3DD-2C4F946E941C}"/>
                </a:ext>
              </a:extLst>
            </p:cNvPr>
            <p:cNvGrpSpPr/>
            <p:nvPr/>
          </p:nvGrpSpPr>
          <p:grpSpPr>
            <a:xfrm>
              <a:off x="11389480" y="3285625"/>
              <a:ext cx="102683" cy="102562"/>
              <a:chOff x="11389480" y="3285625"/>
              <a:chExt cx="102683" cy="102562"/>
            </a:xfrm>
          </p:grpSpPr>
          <p:sp>
            <p:nvSpPr>
              <p:cNvPr id="2498" name="Freeform 357">
                <a:extLst>
                  <a:ext uri="{FF2B5EF4-FFF2-40B4-BE49-F238E27FC236}">
                    <a16:creationId xmlns:a16="http://schemas.microsoft.com/office/drawing/2014/main" id="{71E08EAA-1150-2A42-210B-882E016EED1D}"/>
                  </a:ext>
                </a:extLst>
              </p:cNvPr>
              <p:cNvSpPr/>
              <p:nvPr/>
            </p:nvSpPr>
            <p:spPr>
              <a:xfrm>
                <a:off x="11441132" y="3285625"/>
                <a:ext cx="6223" cy="102562"/>
              </a:xfrm>
              <a:custGeom>
                <a:avLst/>
                <a:gdLst>
                  <a:gd name="connsiteX0" fmla="*/ 1834 w 6223"/>
                  <a:gd name="connsiteY0" fmla="*/ 341 h 102562"/>
                  <a:gd name="connsiteX1" fmla="*/ 1834 w 6223"/>
                  <a:gd name="connsiteY1" fmla="*/ 102903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1834" y="341"/>
                    </a:moveTo>
                    <a:lnTo>
                      <a:pt x="1834" y="102903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9" name="Freeform 358">
                <a:extLst>
                  <a:ext uri="{FF2B5EF4-FFF2-40B4-BE49-F238E27FC236}">
                    <a16:creationId xmlns:a16="http://schemas.microsoft.com/office/drawing/2014/main" id="{9C3DD91A-BED2-B29F-88CD-AF92232F1CB9}"/>
                  </a:ext>
                </a:extLst>
              </p:cNvPr>
              <p:cNvSpPr/>
              <p:nvPr/>
            </p:nvSpPr>
            <p:spPr>
              <a:xfrm>
                <a:off x="11389480" y="3337217"/>
                <a:ext cx="102683" cy="6215"/>
              </a:xfrm>
              <a:custGeom>
                <a:avLst/>
                <a:gdLst>
                  <a:gd name="connsiteX0" fmla="*/ 104517 w 102683"/>
                  <a:gd name="connsiteY0" fmla="*/ 341 h 6215"/>
                  <a:gd name="connsiteX1" fmla="*/ 1834 w 102683"/>
                  <a:gd name="connsiteY1" fmla="*/ 341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4517" y="341"/>
                    </a:moveTo>
                    <a:lnTo>
                      <a:pt x="1834" y="341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31" name="Graphic 5">
              <a:extLst>
                <a:ext uri="{FF2B5EF4-FFF2-40B4-BE49-F238E27FC236}">
                  <a16:creationId xmlns:a16="http://schemas.microsoft.com/office/drawing/2014/main" id="{04163BB0-66D8-27E3-56DC-2E14CB73967E}"/>
                </a:ext>
              </a:extLst>
            </p:cNvPr>
            <p:cNvGrpSpPr/>
            <p:nvPr/>
          </p:nvGrpSpPr>
          <p:grpSpPr>
            <a:xfrm>
              <a:off x="11332226" y="3285625"/>
              <a:ext cx="102683" cy="102562"/>
              <a:chOff x="11332226" y="3285625"/>
              <a:chExt cx="102683" cy="102562"/>
            </a:xfrm>
          </p:grpSpPr>
          <p:sp>
            <p:nvSpPr>
              <p:cNvPr id="2496" name="Freeform 360">
                <a:extLst>
                  <a:ext uri="{FF2B5EF4-FFF2-40B4-BE49-F238E27FC236}">
                    <a16:creationId xmlns:a16="http://schemas.microsoft.com/office/drawing/2014/main" id="{A881D90F-0D74-9762-B47E-D086C07A0F9A}"/>
                  </a:ext>
                </a:extLst>
              </p:cNvPr>
              <p:cNvSpPr/>
              <p:nvPr/>
            </p:nvSpPr>
            <p:spPr>
              <a:xfrm>
                <a:off x="11383879" y="3285625"/>
                <a:ext cx="6223" cy="102562"/>
              </a:xfrm>
              <a:custGeom>
                <a:avLst/>
                <a:gdLst>
                  <a:gd name="connsiteX0" fmla="*/ 1825 w 6223"/>
                  <a:gd name="connsiteY0" fmla="*/ 341 h 102562"/>
                  <a:gd name="connsiteX1" fmla="*/ 1825 w 6223"/>
                  <a:gd name="connsiteY1" fmla="*/ 102903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1825" y="341"/>
                    </a:moveTo>
                    <a:lnTo>
                      <a:pt x="1825" y="102903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7" name="Freeform 361">
                <a:extLst>
                  <a:ext uri="{FF2B5EF4-FFF2-40B4-BE49-F238E27FC236}">
                    <a16:creationId xmlns:a16="http://schemas.microsoft.com/office/drawing/2014/main" id="{51AD2704-3C3C-3E59-DDFA-93DB41550F41}"/>
                  </a:ext>
                </a:extLst>
              </p:cNvPr>
              <p:cNvSpPr/>
              <p:nvPr/>
            </p:nvSpPr>
            <p:spPr>
              <a:xfrm>
                <a:off x="11332226" y="3337217"/>
                <a:ext cx="102683" cy="6215"/>
              </a:xfrm>
              <a:custGeom>
                <a:avLst/>
                <a:gdLst>
                  <a:gd name="connsiteX0" fmla="*/ 104508 w 102683"/>
                  <a:gd name="connsiteY0" fmla="*/ 341 h 6215"/>
                  <a:gd name="connsiteX1" fmla="*/ 1825 w 102683"/>
                  <a:gd name="connsiteY1" fmla="*/ 341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4508" y="341"/>
                    </a:moveTo>
                    <a:lnTo>
                      <a:pt x="1825" y="341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32" name="Graphic 5">
              <a:extLst>
                <a:ext uri="{FF2B5EF4-FFF2-40B4-BE49-F238E27FC236}">
                  <a16:creationId xmlns:a16="http://schemas.microsoft.com/office/drawing/2014/main" id="{79D18DD4-2DD3-6DF1-D40B-ED29107BB39D}"/>
                </a:ext>
              </a:extLst>
            </p:cNvPr>
            <p:cNvGrpSpPr/>
            <p:nvPr/>
          </p:nvGrpSpPr>
          <p:grpSpPr>
            <a:xfrm>
              <a:off x="10862995" y="3285625"/>
              <a:ext cx="102683" cy="102562"/>
              <a:chOff x="10862995" y="3285625"/>
              <a:chExt cx="102683" cy="102562"/>
            </a:xfrm>
          </p:grpSpPr>
          <p:sp>
            <p:nvSpPr>
              <p:cNvPr id="2494" name="Freeform 363">
                <a:extLst>
                  <a:ext uri="{FF2B5EF4-FFF2-40B4-BE49-F238E27FC236}">
                    <a16:creationId xmlns:a16="http://schemas.microsoft.com/office/drawing/2014/main" id="{9ECEEE04-D4CC-89BB-B81C-6EEAD9E5FCF1}"/>
                  </a:ext>
                </a:extLst>
              </p:cNvPr>
              <p:cNvSpPr/>
              <p:nvPr/>
            </p:nvSpPr>
            <p:spPr>
              <a:xfrm>
                <a:off x="10914647" y="3285625"/>
                <a:ext cx="6223" cy="102562"/>
              </a:xfrm>
              <a:custGeom>
                <a:avLst/>
                <a:gdLst>
                  <a:gd name="connsiteX0" fmla="*/ 1749 w 6223"/>
                  <a:gd name="connsiteY0" fmla="*/ 341 h 102562"/>
                  <a:gd name="connsiteX1" fmla="*/ 1749 w 6223"/>
                  <a:gd name="connsiteY1" fmla="*/ 102903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1749" y="341"/>
                    </a:moveTo>
                    <a:lnTo>
                      <a:pt x="1749" y="102903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5" name="Freeform 364">
                <a:extLst>
                  <a:ext uri="{FF2B5EF4-FFF2-40B4-BE49-F238E27FC236}">
                    <a16:creationId xmlns:a16="http://schemas.microsoft.com/office/drawing/2014/main" id="{10667571-204C-B002-6DDC-ED48B66F25E8}"/>
                  </a:ext>
                </a:extLst>
              </p:cNvPr>
              <p:cNvSpPr/>
              <p:nvPr/>
            </p:nvSpPr>
            <p:spPr>
              <a:xfrm>
                <a:off x="10862995" y="3337217"/>
                <a:ext cx="102683" cy="6215"/>
              </a:xfrm>
              <a:custGeom>
                <a:avLst/>
                <a:gdLst>
                  <a:gd name="connsiteX0" fmla="*/ 104433 w 102683"/>
                  <a:gd name="connsiteY0" fmla="*/ 341 h 6215"/>
                  <a:gd name="connsiteX1" fmla="*/ 1749 w 102683"/>
                  <a:gd name="connsiteY1" fmla="*/ 341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4433" y="341"/>
                    </a:moveTo>
                    <a:lnTo>
                      <a:pt x="1749" y="341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33" name="Graphic 5">
              <a:extLst>
                <a:ext uri="{FF2B5EF4-FFF2-40B4-BE49-F238E27FC236}">
                  <a16:creationId xmlns:a16="http://schemas.microsoft.com/office/drawing/2014/main" id="{DEB7B9B4-41ED-A26E-B8F2-D2A43208B6C9}"/>
                </a:ext>
              </a:extLst>
            </p:cNvPr>
            <p:cNvGrpSpPr/>
            <p:nvPr/>
          </p:nvGrpSpPr>
          <p:grpSpPr>
            <a:xfrm>
              <a:off x="9768329" y="3285625"/>
              <a:ext cx="102683" cy="102562"/>
              <a:chOff x="9768329" y="3285625"/>
              <a:chExt cx="102683" cy="102562"/>
            </a:xfrm>
          </p:grpSpPr>
          <p:sp>
            <p:nvSpPr>
              <p:cNvPr id="2492" name="Freeform 366">
                <a:extLst>
                  <a:ext uri="{FF2B5EF4-FFF2-40B4-BE49-F238E27FC236}">
                    <a16:creationId xmlns:a16="http://schemas.microsoft.com/office/drawing/2014/main" id="{0421FE18-0ABF-41FB-6343-472632A09845}"/>
                  </a:ext>
                </a:extLst>
              </p:cNvPr>
              <p:cNvSpPr/>
              <p:nvPr/>
            </p:nvSpPr>
            <p:spPr>
              <a:xfrm>
                <a:off x="9819982" y="3285625"/>
                <a:ext cx="6223" cy="102562"/>
              </a:xfrm>
              <a:custGeom>
                <a:avLst/>
                <a:gdLst>
                  <a:gd name="connsiteX0" fmla="*/ 1573 w 6223"/>
                  <a:gd name="connsiteY0" fmla="*/ 341 h 102562"/>
                  <a:gd name="connsiteX1" fmla="*/ 1573 w 6223"/>
                  <a:gd name="connsiteY1" fmla="*/ 102903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1573" y="341"/>
                    </a:moveTo>
                    <a:lnTo>
                      <a:pt x="1573" y="102903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3" name="Freeform 367">
                <a:extLst>
                  <a:ext uri="{FF2B5EF4-FFF2-40B4-BE49-F238E27FC236}">
                    <a16:creationId xmlns:a16="http://schemas.microsoft.com/office/drawing/2014/main" id="{377D979E-57B4-360B-4282-0388604253AA}"/>
                  </a:ext>
                </a:extLst>
              </p:cNvPr>
              <p:cNvSpPr/>
              <p:nvPr/>
            </p:nvSpPr>
            <p:spPr>
              <a:xfrm>
                <a:off x="9768329" y="3337217"/>
                <a:ext cx="102683" cy="6215"/>
              </a:xfrm>
              <a:custGeom>
                <a:avLst/>
                <a:gdLst>
                  <a:gd name="connsiteX0" fmla="*/ 104257 w 102683"/>
                  <a:gd name="connsiteY0" fmla="*/ 341 h 6215"/>
                  <a:gd name="connsiteX1" fmla="*/ 1573 w 102683"/>
                  <a:gd name="connsiteY1" fmla="*/ 341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4257" y="341"/>
                    </a:moveTo>
                    <a:lnTo>
                      <a:pt x="1573" y="341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34" name="Graphic 5">
              <a:extLst>
                <a:ext uri="{FF2B5EF4-FFF2-40B4-BE49-F238E27FC236}">
                  <a16:creationId xmlns:a16="http://schemas.microsoft.com/office/drawing/2014/main" id="{A7F72286-FCFE-594E-8172-5AACC95D20F4}"/>
                </a:ext>
              </a:extLst>
            </p:cNvPr>
            <p:cNvGrpSpPr/>
            <p:nvPr/>
          </p:nvGrpSpPr>
          <p:grpSpPr>
            <a:xfrm>
              <a:off x="9745303" y="3285625"/>
              <a:ext cx="102683" cy="102562"/>
              <a:chOff x="9745303" y="3285625"/>
              <a:chExt cx="102683" cy="102562"/>
            </a:xfrm>
          </p:grpSpPr>
          <p:sp>
            <p:nvSpPr>
              <p:cNvPr id="2490" name="Freeform 369">
                <a:extLst>
                  <a:ext uri="{FF2B5EF4-FFF2-40B4-BE49-F238E27FC236}">
                    <a16:creationId xmlns:a16="http://schemas.microsoft.com/office/drawing/2014/main" id="{262837C8-1BEE-E0BA-8141-4060E4C59BEE}"/>
                  </a:ext>
                </a:extLst>
              </p:cNvPr>
              <p:cNvSpPr/>
              <p:nvPr/>
            </p:nvSpPr>
            <p:spPr>
              <a:xfrm>
                <a:off x="9796956" y="3285625"/>
                <a:ext cx="6223" cy="102562"/>
              </a:xfrm>
              <a:custGeom>
                <a:avLst/>
                <a:gdLst>
                  <a:gd name="connsiteX0" fmla="*/ 1570 w 6223"/>
                  <a:gd name="connsiteY0" fmla="*/ 341 h 102562"/>
                  <a:gd name="connsiteX1" fmla="*/ 1570 w 6223"/>
                  <a:gd name="connsiteY1" fmla="*/ 102903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1570" y="341"/>
                    </a:moveTo>
                    <a:lnTo>
                      <a:pt x="1570" y="102903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1" name="Freeform 370">
                <a:extLst>
                  <a:ext uri="{FF2B5EF4-FFF2-40B4-BE49-F238E27FC236}">
                    <a16:creationId xmlns:a16="http://schemas.microsoft.com/office/drawing/2014/main" id="{E53B0444-2297-96DC-0343-2283185629E6}"/>
                  </a:ext>
                </a:extLst>
              </p:cNvPr>
              <p:cNvSpPr/>
              <p:nvPr/>
            </p:nvSpPr>
            <p:spPr>
              <a:xfrm>
                <a:off x="9745303" y="3337217"/>
                <a:ext cx="102683" cy="6215"/>
              </a:xfrm>
              <a:custGeom>
                <a:avLst/>
                <a:gdLst>
                  <a:gd name="connsiteX0" fmla="*/ 104253 w 102683"/>
                  <a:gd name="connsiteY0" fmla="*/ 341 h 6215"/>
                  <a:gd name="connsiteX1" fmla="*/ 1570 w 102683"/>
                  <a:gd name="connsiteY1" fmla="*/ 341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4253" y="341"/>
                    </a:moveTo>
                    <a:lnTo>
                      <a:pt x="1570" y="341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35" name="Graphic 5">
              <a:extLst>
                <a:ext uri="{FF2B5EF4-FFF2-40B4-BE49-F238E27FC236}">
                  <a16:creationId xmlns:a16="http://schemas.microsoft.com/office/drawing/2014/main" id="{01439E31-C199-95E7-7478-CE45F68BC227}"/>
                </a:ext>
              </a:extLst>
            </p:cNvPr>
            <p:cNvGrpSpPr/>
            <p:nvPr/>
          </p:nvGrpSpPr>
          <p:grpSpPr>
            <a:xfrm>
              <a:off x="9632663" y="3285625"/>
              <a:ext cx="102683" cy="102562"/>
              <a:chOff x="9632663" y="3285625"/>
              <a:chExt cx="102683" cy="102562"/>
            </a:xfrm>
          </p:grpSpPr>
          <p:sp>
            <p:nvSpPr>
              <p:cNvPr id="2488" name="Freeform 372">
                <a:extLst>
                  <a:ext uri="{FF2B5EF4-FFF2-40B4-BE49-F238E27FC236}">
                    <a16:creationId xmlns:a16="http://schemas.microsoft.com/office/drawing/2014/main" id="{A9FEAD21-6F62-355E-B506-1D45FF5509F4}"/>
                  </a:ext>
                </a:extLst>
              </p:cNvPr>
              <p:cNvSpPr/>
              <p:nvPr/>
            </p:nvSpPr>
            <p:spPr>
              <a:xfrm>
                <a:off x="9684315" y="3285625"/>
                <a:ext cx="6223" cy="102562"/>
              </a:xfrm>
              <a:custGeom>
                <a:avLst/>
                <a:gdLst>
                  <a:gd name="connsiteX0" fmla="*/ 1552 w 6223"/>
                  <a:gd name="connsiteY0" fmla="*/ 341 h 102562"/>
                  <a:gd name="connsiteX1" fmla="*/ 1552 w 6223"/>
                  <a:gd name="connsiteY1" fmla="*/ 102903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1552" y="341"/>
                    </a:moveTo>
                    <a:lnTo>
                      <a:pt x="1552" y="102903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9" name="Freeform 373">
                <a:extLst>
                  <a:ext uri="{FF2B5EF4-FFF2-40B4-BE49-F238E27FC236}">
                    <a16:creationId xmlns:a16="http://schemas.microsoft.com/office/drawing/2014/main" id="{7DE94487-751C-39CC-227A-FC0EA35AF295}"/>
                  </a:ext>
                </a:extLst>
              </p:cNvPr>
              <p:cNvSpPr/>
              <p:nvPr/>
            </p:nvSpPr>
            <p:spPr>
              <a:xfrm>
                <a:off x="9632663" y="3337217"/>
                <a:ext cx="102683" cy="6215"/>
              </a:xfrm>
              <a:custGeom>
                <a:avLst/>
                <a:gdLst>
                  <a:gd name="connsiteX0" fmla="*/ 104235 w 102683"/>
                  <a:gd name="connsiteY0" fmla="*/ 341 h 6215"/>
                  <a:gd name="connsiteX1" fmla="*/ 1552 w 102683"/>
                  <a:gd name="connsiteY1" fmla="*/ 341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4235" y="341"/>
                    </a:moveTo>
                    <a:lnTo>
                      <a:pt x="1552" y="341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36" name="Graphic 5">
              <a:extLst>
                <a:ext uri="{FF2B5EF4-FFF2-40B4-BE49-F238E27FC236}">
                  <a16:creationId xmlns:a16="http://schemas.microsoft.com/office/drawing/2014/main" id="{A1F6D9EB-934F-15BA-B0C6-D4BAF7B1DF72}"/>
                </a:ext>
              </a:extLst>
            </p:cNvPr>
            <p:cNvGrpSpPr/>
            <p:nvPr/>
          </p:nvGrpSpPr>
          <p:grpSpPr>
            <a:xfrm>
              <a:off x="9465880" y="3285625"/>
              <a:ext cx="102683" cy="102562"/>
              <a:chOff x="9465880" y="3285625"/>
              <a:chExt cx="102683" cy="102562"/>
            </a:xfrm>
          </p:grpSpPr>
          <p:sp>
            <p:nvSpPr>
              <p:cNvPr id="2486" name="Freeform 375">
                <a:extLst>
                  <a:ext uri="{FF2B5EF4-FFF2-40B4-BE49-F238E27FC236}">
                    <a16:creationId xmlns:a16="http://schemas.microsoft.com/office/drawing/2014/main" id="{2F2AB98E-8BAE-5690-BCCE-41BDA6BD9323}"/>
                  </a:ext>
                </a:extLst>
              </p:cNvPr>
              <p:cNvSpPr/>
              <p:nvPr/>
            </p:nvSpPr>
            <p:spPr>
              <a:xfrm>
                <a:off x="9517533" y="3285625"/>
                <a:ext cx="6223" cy="102562"/>
              </a:xfrm>
              <a:custGeom>
                <a:avLst/>
                <a:gdLst>
                  <a:gd name="connsiteX0" fmla="*/ 1525 w 6223"/>
                  <a:gd name="connsiteY0" fmla="*/ 341 h 102562"/>
                  <a:gd name="connsiteX1" fmla="*/ 1525 w 6223"/>
                  <a:gd name="connsiteY1" fmla="*/ 102903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1525" y="341"/>
                    </a:moveTo>
                    <a:lnTo>
                      <a:pt x="1525" y="102903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7" name="Freeform 376">
                <a:extLst>
                  <a:ext uri="{FF2B5EF4-FFF2-40B4-BE49-F238E27FC236}">
                    <a16:creationId xmlns:a16="http://schemas.microsoft.com/office/drawing/2014/main" id="{78A7287E-A4DA-2FDD-4241-1F03FD51CAB8}"/>
                  </a:ext>
                </a:extLst>
              </p:cNvPr>
              <p:cNvSpPr/>
              <p:nvPr/>
            </p:nvSpPr>
            <p:spPr>
              <a:xfrm>
                <a:off x="9465880" y="3337217"/>
                <a:ext cx="102683" cy="6215"/>
              </a:xfrm>
              <a:custGeom>
                <a:avLst/>
                <a:gdLst>
                  <a:gd name="connsiteX0" fmla="*/ 104208 w 102683"/>
                  <a:gd name="connsiteY0" fmla="*/ 341 h 6215"/>
                  <a:gd name="connsiteX1" fmla="*/ 1525 w 102683"/>
                  <a:gd name="connsiteY1" fmla="*/ 341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4208" y="341"/>
                    </a:moveTo>
                    <a:lnTo>
                      <a:pt x="1525" y="341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37" name="Graphic 5">
              <a:extLst>
                <a:ext uri="{FF2B5EF4-FFF2-40B4-BE49-F238E27FC236}">
                  <a16:creationId xmlns:a16="http://schemas.microsoft.com/office/drawing/2014/main" id="{E3B9FF1B-F9C4-D4AF-EC58-8C2492CF69F3}"/>
                </a:ext>
              </a:extLst>
            </p:cNvPr>
            <p:cNvGrpSpPr/>
            <p:nvPr/>
          </p:nvGrpSpPr>
          <p:grpSpPr>
            <a:xfrm>
              <a:off x="7738312" y="2982910"/>
              <a:ext cx="102683" cy="102562"/>
              <a:chOff x="7738312" y="2982910"/>
              <a:chExt cx="102683" cy="102562"/>
            </a:xfrm>
          </p:grpSpPr>
          <p:sp>
            <p:nvSpPr>
              <p:cNvPr id="2484" name="Freeform 378">
                <a:extLst>
                  <a:ext uri="{FF2B5EF4-FFF2-40B4-BE49-F238E27FC236}">
                    <a16:creationId xmlns:a16="http://schemas.microsoft.com/office/drawing/2014/main" id="{106BE87F-E0E9-30A3-C501-D46BC9E85A16}"/>
                  </a:ext>
                </a:extLst>
              </p:cNvPr>
              <p:cNvSpPr/>
              <p:nvPr/>
            </p:nvSpPr>
            <p:spPr>
              <a:xfrm>
                <a:off x="7789965" y="2982910"/>
                <a:ext cx="6223" cy="102562"/>
              </a:xfrm>
              <a:custGeom>
                <a:avLst/>
                <a:gdLst>
                  <a:gd name="connsiteX0" fmla="*/ 1247 w 6223"/>
                  <a:gd name="connsiteY0" fmla="*/ 292 h 102562"/>
                  <a:gd name="connsiteX1" fmla="*/ 1247 w 6223"/>
                  <a:gd name="connsiteY1" fmla="*/ 102854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1247" y="292"/>
                    </a:moveTo>
                    <a:lnTo>
                      <a:pt x="1247" y="10285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5" name="Freeform 379">
                <a:extLst>
                  <a:ext uri="{FF2B5EF4-FFF2-40B4-BE49-F238E27FC236}">
                    <a16:creationId xmlns:a16="http://schemas.microsoft.com/office/drawing/2014/main" id="{3C10DD03-7BF5-2938-CBBB-20D6ABEF5905}"/>
                  </a:ext>
                </a:extLst>
              </p:cNvPr>
              <p:cNvSpPr/>
              <p:nvPr/>
            </p:nvSpPr>
            <p:spPr>
              <a:xfrm>
                <a:off x="7738312" y="3034502"/>
                <a:ext cx="102683" cy="6215"/>
              </a:xfrm>
              <a:custGeom>
                <a:avLst/>
                <a:gdLst>
                  <a:gd name="connsiteX0" fmla="*/ 103930 w 102683"/>
                  <a:gd name="connsiteY0" fmla="*/ 292 h 6215"/>
                  <a:gd name="connsiteX1" fmla="*/ 1247 w 102683"/>
                  <a:gd name="connsiteY1" fmla="*/ 292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930" y="292"/>
                    </a:moveTo>
                    <a:lnTo>
                      <a:pt x="1247" y="292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38" name="Graphic 5">
              <a:extLst>
                <a:ext uri="{FF2B5EF4-FFF2-40B4-BE49-F238E27FC236}">
                  <a16:creationId xmlns:a16="http://schemas.microsoft.com/office/drawing/2014/main" id="{C7C8ACF8-0811-6122-F853-624BB9A834D6}"/>
                </a:ext>
              </a:extLst>
            </p:cNvPr>
            <p:cNvGrpSpPr/>
            <p:nvPr/>
          </p:nvGrpSpPr>
          <p:grpSpPr>
            <a:xfrm>
              <a:off x="6178149" y="2686412"/>
              <a:ext cx="102683" cy="102562"/>
              <a:chOff x="6178149" y="2686412"/>
              <a:chExt cx="102683" cy="102562"/>
            </a:xfrm>
          </p:grpSpPr>
          <p:sp>
            <p:nvSpPr>
              <p:cNvPr id="2482" name="Freeform 381">
                <a:extLst>
                  <a:ext uri="{FF2B5EF4-FFF2-40B4-BE49-F238E27FC236}">
                    <a16:creationId xmlns:a16="http://schemas.microsoft.com/office/drawing/2014/main" id="{15DCBFA5-AD04-3BCE-CACC-A3F5695F6E31}"/>
                  </a:ext>
                </a:extLst>
              </p:cNvPr>
              <p:cNvSpPr/>
              <p:nvPr/>
            </p:nvSpPr>
            <p:spPr>
              <a:xfrm>
                <a:off x="6229802" y="2686412"/>
                <a:ext cx="6223" cy="102562"/>
              </a:xfrm>
              <a:custGeom>
                <a:avLst/>
                <a:gdLst>
                  <a:gd name="connsiteX0" fmla="*/ 997 w 6223"/>
                  <a:gd name="connsiteY0" fmla="*/ 244 h 102562"/>
                  <a:gd name="connsiteX1" fmla="*/ 997 w 6223"/>
                  <a:gd name="connsiteY1" fmla="*/ 102806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997" y="244"/>
                    </a:moveTo>
                    <a:lnTo>
                      <a:pt x="997" y="102806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3" name="Freeform 382">
                <a:extLst>
                  <a:ext uri="{FF2B5EF4-FFF2-40B4-BE49-F238E27FC236}">
                    <a16:creationId xmlns:a16="http://schemas.microsoft.com/office/drawing/2014/main" id="{2A9CB1FB-6853-CAA8-200B-724218F7C08B}"/>
                  </a:ext>
                </a:extLst>
              </p:cNvPr>
              <p:cNvSpPr/>
              <p:nvPr/>
            </p:nvSpPr>
            <p:spPr>
              <a:xfrm>
                <a:off x="6178149" y="2738004"/>
                <a:ext cx="102683" cy="6215"/>
              </a:xfrm>
              <a:custGeom>
                <a:avLst/>
                <a:gdLst>
                  <a:gd name="connsiteX0" fmla="*/ 103680 w 102683"/>
                  <a:gd name="connsiteY0" fmla="*/ 244 h 6215"/>
                  <a:gd name="connsiteX1" fmla="*/ 997 w 102683"/>
                  <a:gd name="connsiteY1" fmla="*/ 24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680" y="244"/>
                    </a:moveTo>
                    <a:lnTo>
                      <a:pt x="997" y="24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39" name="Graphic 5">
              <a:extLst>
                <a:ext uri="{FF2B5EF4-FFF2-40B4-BE49-F238E27FC236}">
                  <a16:creationId xmlns:a16="http://schemas.microsoft.com/office/drawing/2014/main" id="{22281DCA-87FA-52E7-5F83-9C8447FCB070}"/>
                </a:ext>
              </a:extLst>
            </p:cNvPr>
            <p:cNvGrpSpPr/>
            <p:nvPr/>
          </p:nvGrpSpPr>
          <p:grpSpPr>
            <a:xfrm>
              <a:off x="5939177" y="2686412"/>
              <a:ext cx="102683" cy="102562"/>
              <a:chOff x="5939177" y="2686412"/>
              <a:chExt cx="102683" cy="102562"/>
            </a:xfrm>
          </p:grpSpPr>
          <p:sp>
            <p:nvSpPr>
              <p:cNvPr id="2480" name="Freeform 384">
                <a:extLst>
                  <a:ext uri="{FF2B5EF4-FFF2-40B4-BE49-F238E27FC236}">
                    <a16:creationId xmlns:a16="http://schemas.microsoft.com/office/drawing/2014/main" id="{17D93B65-514D-3732-13C5-62D163776614}"/>
                  </a:ext>
                </a:extLst>
              </p:cNvPr>
              <p:cNvSpPr/>
              <p:nvPr/>
            </p:nvSpPr>
            <p:spPr>
              <a:xfrm>
                <a:off x="5990830" y="2686412"/>
                <a:ext cx="6223" cy="102562"/>
              </a:xfrm>
              <a:custGeom>
                <a:avLst/>
                <a:gdLst>
                  <a:gd name="connsiteX0" fmla="*/ 958 w 6223"/>
                  <a:gd name="connsiteY0" fmla="*/ 244 h 102562"/>
                  <a:gd name="connsiteX1" fmla="*/ 958 w 6223"/>
                  <a:gd name="connsiteY1" fmla="*/ 102806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958" y="244"/>
                    </a:moveTo>
                    <a:lnTo>
                      <a:pt x="958" y="102806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1" name="Freeform 385">
                <a:extLst>
                  <a:ext uri="{FF2B5EF4-FFF2-40B4-BE49-F238E27FC236}">
                    <a16:creationId xmlns:a16="http://schemas.microsoft.com/office/drawing/2014/main" id="{BF671086-1083-2E4B-B224-C2372EB5B268}"/>
                  </a:ext>
                </a:extLst>
              </p:cNvPr>
              <p:cNvSpPr/>
              <p:nvPr/>
            </p:nvSpPr>
            <p:spPr>
              <a:xfrm>
                <a:off x="5939177" y="2738004"/>
                <a:ext cx="102683" cy="6215"/>
              </a:xfrm>
              <a:custGeom>
                <a:avLst/>
                <a:gdLst>
                  <a:gd name="connsiteX0" fmla="*/ 103641 w 102683"/>
                  <a:gd name="connsiteY0" fmla="*/ 244 h 6215"/>
                  <a:gd name="connsiteX1" fmla="*/ 958 w 102683"/>
                  <a:gd name="connsiteY1" fmla="*/ 24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641" y="244"/>
                    </a:moveTo>
                    <a:lnTo>
                      <a:pt x="958" y="24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40" name="Graphic 5">
              <a:extLst>
                <a:ext uri="{FF2B5EF4-FFF2-40B4-BE49-F238E27FC236}">
                  <a16:creationId xmlns:a16="http://schemas.microsoft.com/office/drawing/2014/main" id="{36D0852B-4933-1312-234C-0968C07EED69}"/>
                </a:ext>
              </a:extLst>
            </p:cNvPr>
            <p:cNvGrpSpPr/>
            <p:nvPr/>
          </p:nvGrpSpPr>
          <p:grpSpPr>
            <a:xfrm>
              <a:off x="5905572" y="2686412"/>
              <a:ext cx="102683" cy="102562"/>
              <a:chOff x="5905572" y="2686412"/>
              <a:chExt cx="102683" cy="102562"/>
            </a:xfrm>
          </p:grpSpPr>
          <p:sp>
            <p:nvSpPr>
              <p:cNvPr id="2478" name="Freeform 387">
                <a:extLst>
                  <a:ext uri="{FF2B5EF4-FFF2-40B4-BE49-F238E27FC236}">
                    <a16:creationId xmlns:a16="http://schemas.microsoft.com/office/drawing/2014/main" id="{E008A803-5099-3AAD-7D9B-39B85BD6D28E}"/>
                  </a:ext>
                </a:extLst>
              </p:cNvPr>
              <p:cNvSpPr/>
              <p:nvPr/>
            </p:nvSpPr>
            <p:spPr>
              <a:xfrm>
                <a:off x="5957225" y="2686412"/>
                <a:ext cx="6223" cy="102562"/>
              </a:xfrm>
              <a:custGeom>
                <a:avLst/>
                <a:gdLst>
                  <a:gd name="connsiteX0" fmla="*/ 953 w 6223"/>
                  <a:gd name="connsiteY0" fmla="*/ 244 h 102562"/>
                  <a:gd name="connsiteX1" fmla="*/ 953 w 6223"/>
                  <a:gd name="connsiteY1" fmla="*/ 102806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953" y="244"/>
                    </a:moveTo>
                    <a:lnTo>
                      <a:pt x="953" y="102806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9" name="Freeform 388">
                <a:extLst>
                  <a:ext uri="{FF2B5EF4-FFF2-40B4-BE49-F238E27FC236}">
                    <a16:creationId xmlns:a16="http://schemas.microsoft.com/office/drawing/2014/main" id="{83E4D591-B22F-2D53-7E04-6F964D93F295}"/>
                  </a:ext>
                </a:extLst>
              </p:cNvPr>
              <p:cNvSpPr/>
              <p:nvPr/>
            </p:nvSpPr>
            <p:spPr>
              <a:xfrm>
                <a:off x="5905572" y="2738004"/>
                <a:ext cx="102683" cy="6215"/>
              </a:xfrm>
              <a:custGeom>
                <a:avLst/>
                <a:gdLst>
                  <a:gd name="connsiteX0" fmla="*/ 103636 w 102683"/>
                  <a:gd name="connsiteY0" fmla="*/ 244 h 6215"/>
                  <a:gd name="connsiteX1" fmla="*/ 953 w 102683"/>
                  <a:gd name="connsiteY1" fmla="*/ 24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636" y="244"/>
                    </a:moveTo>
                    <a:lnTo>
                      <a:pt x="953" y="24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41" name="Graphic 5">
              <a:extLst>
                <a:ext uri="{FF2B5EF4-FFF2-40B4-BE49-F238E27FC236}">
                  <a16:creationId xmlns:a16="http://schemas.microsoft.com/office/drawing/2014/main" id="{24919CC6-0480-D3DF-17B7-59686E099E4E}"/>
                </a:ext>
              </a:extLst>
            </p:cNvPr>
            <p:cNvGrpSpPr/>
            <p:nvPr/>
          </p:nvGrpSpPr>
          <p:grpSpPr>
            <a:xfrm>
              <a:off x="5887525" y="2686412"/>
              <a:ext cx="102683" cy="102562"/>
              <a:chOff x="5887525" y="2686412"/>
              <a:chExt cx="102683" cy="102562"/>
            </a:xfrm>
          </p:grpSpPr>
          <p:sp>
            <p:nvSpPr>
              <p:cNvPr id="2476" name="Freeform 390">
                <a:extLst>
                  <a:ext uri="{FF2B5EF4-FFF2-40B4-BE49-F238E27FC236}">
                    <a16:creationId xmlns:a16="http://schemas.microsoft.com/office/drawing/2014/main" id="{B6B68FD2-EA99-13DF-AA7F-BA70DC909FB1}"/>
                  </a:ext>
                </a:extLst>
              </p:cNvPr>
              <p:cNvSpPr/>
              <p:nvPr/>
            </p:nvSpPr>
            <p:spPr>
              <a:xfrm>
                <a:off x="5939177" y="2686412"/>
                <a:ext cx="6223" cy="102562"/>
              </a:xfrm>
              <a:custGeom>
                <a:avLst/>
                <a:gdLst>
                  <a:gd name="connsiteX0" fmla="*/ 950 w 6223"/>
                  <a:gd name="connsiteY0" fmla="*/ 244 h 102562"/>
                  <a:gd name="connsiteX1" fmla="*/ 950 w 6223"/>
                  <a:gd name="connsiteY1" fmla="*/ 102806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950" y="244"/>
                    </a:moveTo>
                    <a:lnTo>
                      <a:pt x="950" y="102806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7" name="Freeform 391">
                <a:extLst>
                  <a:ext uri="{FF2B5EF4-FFF2-40B4-BE49-F238E27FC236}">
                    <a16:creationId xmlns:a16="http://schemas.microsoft.com/office/drawing/2014/main" id="{385859D6-5C92-DF13-4539-6728B7C1407F}"/>
                  </a:ext>
                </a:extLst>
              </p:cNvPr>
              <p:cNvSpPr/>
              <p:nvPr/>
            </p:nvSpPr>
            <p:spPr>
              <a:xfrm>
                <a:off x="5887525" y="2738004"/>
                <a:ext cx="102683" cy="6215"/>
              </a:xfrm>
              <a:custGeom>
                <a:avLst/>
                <a:gdLst>
                  <a:gd name="connsiteX0" fmla="*/ 103633 w 102683"/>
                  <a:gd name="connsiteY0" fmla="*/ 244 h 6215"/>
                  <a:gd name="connsiteX1" fmla="*/ 950 w 102683"/>
                  <a:gd name="connsiteY1" fmla="*/ 24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633" y="244"/>
                    </a:moveTo>
                    <a:lnTo>
                      <a:pt x="950" y="24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42" name="Graphic 5">
              <a:extLst>
                <a:ext uri="{FF2B5EF4-FFF2-40B4-BE49-F238E27FC236}">
                  <a16:creationId xmlns:a16="http://schemas.microsoft.com/office/drawing/2014/main" id="{4D64ED6C-F9FF-40CD-CB92-EFF7911690FA}"/>
                </a:ext>
              </a:extLst>
            </p:cNvPr>
            <p:cNvGrpSpPr/>
            <p:nvPr/>
          </p:nvGrpSpPr>
          <p:grpSpPr>
            <a:xfrm>
              <a:off x="5831516" y="2686412"/>
              <a:ext cx="102683" cy="102562"/>
              <a:chOff x="5831516" y="2686412"/>
              <a:chExt cx="102683" cy="102562"/>
            </a:xfrm>
          </p:grpSpPr>
          <p:sp>
            <p:nvSpPr>
              <p:cNvPr id="2474" name="Freeform 393">
                <a:extLst>
                  <a:ext uri="{FF2B5EF4-FFF2-40B4-BE49-F238E27FC236}">
                    <a16:creationId xmlns:a16="http://schemas.microsoft.com/office/drawing/2014/main" id="{6B8BA888-A7E0-0E03-D5B9-42BFE50895CA}"/>
                  </a:ext>
                </a:extLst>
              </p:cNvPr>
              <p:cNvSpPr/>
              <p:nvPr/>
            </p:nvSpPr>
            <p:spPr>
              <a:xfrm>
                <a:off x="5883168" y="2686412"/>
                <a:ext cx="6223" cy="102562"/>
              </a:xfrm>
              <a:custGeom>
                <a:avLst/>
                <a:gdLst>
                  <a:gd name="connsiteX0" fmla="*/ 941 w 6223"/>
                  <a:gd name="connsiteY0" fmla="*/ 244 h 102562"/>
                  <a:gd name="connsiteX1" fmla="*/ 941 w 6223"/>
                  <a:gd name="connsiteY1" fmla="*/ 102806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941" y="244"/>
                    </a:moveTo>
                    <a:lnTo>
                      <a:pt x="941" y="102806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5" name="Freeform 394">
                <a:extLst>
                  <a:ext uri="{FF2B5EF4-FFF2-40B4-BE49-F238E27FC236}">
                    <a16:creationId xmlns:a16="http://schemas.microsoft.com/office/drawing/2014/main" id="{EA2824E9-53E4-4F83-C03F-29C8C91B5B4F}"/>
                  </a:ext>
                </a:extLst>
              </p:cNvPr>
              <p:cNvSpPr/>
              <p:nvPr/>
            </p:nvSpPr>
            <p:spPr>
              <a:xfrm>
                <a:off x="5831516" y="2738004"/>
                <a:ext cx="102683" cy="6215"/>
              </a:xfrm>
              <a:custGeom>
                <a:avLst/>
                <a:gdLst>
                  <a:gd name="connsiteX0" fmla="*/ 103624 w 102683"/>
                  <a:gd name="connsiteY0" fmla="*/ 244 h 6215"/>
                  <a:gd name="connsiteX1" fmla="*/ 941 w 102683"/>
                  <a:gd name="connsiteY1" fmla="*/ 24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624" y="244"/>
                    </a:moveTo>
                    <a:lnTo>
                      <a:pt x="941" y="24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43" name="Graphic 5">
              <a:extLst>
                <a:ext uri="{FF2B5EF4-FFF2-40B4-BE49-F238E27FC236}">
                  <a16:creationId xmlns:a16="http://schemas.microsoft.com/office/drawing/2014/main" id="{55FA4C58-E05C-5B2E-A61A-42827F7C8331}"/>
                </a:ext>
              </a:extLst>
            </p:cNvPr>
            <p:cNvGrpSpPr/>
            <p:nvPr/>
          </p:nvGrpSpPr>
          <p:grpSpPr>
            <a:xfrm>
              <a:off x="5810979" y="2686412"/>
              <a:ext cx="102683" cy="102562"/>
              <a:chOff x="5810979" y="2686412"/>
              <a:chExt cx="102683" cy="102562"/>
            </a:xfrm>
          </p:grpSpPr>
          <p:sp>
            <p:nvSpPr>
              <p:cNvPr id="2472" name="Freeform 396">
                <a:extLst>
                  <a:ext uri="{FF2B5EF4-FFF2-40B4-BE49-F238E27FC236}">
                    <a16:creationId xmlns:a16="http://schemas.microsoft.com/office/drawing/2014/main" id="{B3C6E591-D064-F96D-3A38-8A28D3631FEE}"/>
                  </a:ext>
                </a:extLst>
              </p:cNvPr>
              <p:cNvSpPr/>
              <p:nvPr/>
            </p:nvSpPr>
            <p:spPr>
              <a:xfrm>
                <a:off x="5862632" y="2686412"/>
                <a:ext cx="6223" cy="102562"/>
              </a:xfrm>
              <a:custGeom>
                <a:avLst/>
                <a:gdLst>
                  <a:gd name="connsiteX0" fmla="*/ 938 w 6223"/>
                  <a:gd name="connsiteY0" fmla="*/ 244 h 102562"/>
                  <a:gd name="connsiteX1" fmla="*/ 938 w 6223"/>
                  <a:gd name="connsiteY1" fmla="*/ 102806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938" y="244"/>
                    </a:moveTo>
                    <a:lnTo>
                      <a:pt x="938" y="102806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3" name="Freeform 397">
                <a:extLst>
                  <a:ext uri="{FF2B5EF4-FFF2-40B4-BE49-F238E27FC236}">
                    <a16:creationId xmlns:a16="http://schemas.microsoft.com/office/drawing/2014/main" id="{EDFFDB3C-FAA4-3EF0-0DF1-B0ED0082842A}"/>
                  </a:ext>
                </a:extLst>
              </p:cNvPr>
              <p:cNvSpPr/>
              <p:nvPr/>
            </p:nvSpPr>
            <p:spPr>
              <a:xfrm>
                <a:off x="5810979" y="2738004"/>
                <a:ext cx="102683" cy="6215"/>
              </a:xfrm>
              <a:custGeom>
                <a:avLst/>
                <a:gdLst>
                  <a:gd name="connsiteX0" fmla="*/ 103621 w 102683"/>
                  <a:gd name="connsiteY0" fmla="*/ 244 h 6215"/>
                  <a:gd name="connsiteX1" fmla="*/ 938 w 102683"/>
                  <a:gd name="connsiteY1" fmla="*/ 24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621" y="244"/>
                    </a:moveTo>
                    <a:lnTo>
                      <a:pt x="938" y="24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44" name="Graphic 5">
              <a:extLst>
                <a:ext uri="{FF2B5EF4-FFF2-40B4-BE49-F238E27FC236}">
                  <a16:creationId xmlns:a16="http://schemas.microsoft.com/office/drawing/2014/main" id="{822F8A83-2807-9C85-B41F-D436F3BE8854}"/>
                </a:ext>
              </a:extLst>
            </p:cNvPr>
            <p:cNvGrpSpPr/>
            <p:nvPr/>
          </p:nvGrpSpPr>
          <p:grpSpPr>
            <a:xfrm>
              <a:off x="5708296" y="2686412"/>
              <a:ext cx="102683" cy="102562"/>
              <a:chOff x="5708296" y="2686412"/>
              <a:chExt cx="102683" cy="102562"/>
            </a:xfrm>
          </p:grpSpPr>
          <p:sp>
            <p:nvSpPr>
              <p:cNvPr id="2470" name="Freeform 399">
                <a:extLst>
                  <a:ext uri="{FF2B5EF4-FFF2-40B4-BE49-F238E27FC236}">
                    <a16:creationId xmlns:a16="http://schemas.microsoft.com/office/drawing/2014/main" id="{93F4A93D-CDB5-380F-D726-34A775B40A91}"/>
                  </a:ext>
                </a:extLst>
              </p:cNvPr>
              <p:cNvSpPr/>
              <p:nvPr/>
            </p:nvSpPr>
            <p:spPr>
              <a:xfrm>
                <a:off x="5759948" y="2686412"/>
                <a:ext cx="6223" cy="102562"/>
              </a:xfrm>
              <a:custGeom>
                <a:avLst/>
                <a:gdLst>
                  <a:gd name="connsiteX0" fmla="*/ 921 w 6223"/>
                  <a:gd name="connsiteY0" fmla="*/ 244 h 102562"/>
                  <a:gd name="connsiteX1" fmla="*/ 921 w 6223"/>
                  <a:gd name="connsiteY1" fmla="*/ 102806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921" y="244"/>
                    </a:moveTo>
                    <a:lnTo>
                      <a:pt x="921" y="102806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1" name="Freeform 400">
                <a:extLst>
                  <a:ext uri="{FF2B5EF4-FFF2-40B4-BE49-F238E27FC236}">
                    <a16:creationId xmlns:a16="http://schemas.microsoft.com/office/drawing/2014/main" id="{B396FE05-1748-2C95-E80A-6389874E1EAF}"/>
                  </a:ext>
                </a:extLst>
              </p:cNvPr>
              <p:cNvSpPr/>
              <p:nvPr/>
            </p:nvSpPr>
            <p:spPr>
              <a:xfrm>
                <a:off x="5708296" y="2738004"/>
                <a:ext cx="102683" cy="6215"/>
              </a:xfrm>
              <a:custGeom>
                <a:avLst/>
                <a:gdLst>
                  <a:gd name="connsiteX0" fmla="*/ 103604 w 102683"/>
                  <a:gd name="connsiteY0" fmla="*/ 244 h 6215"/>
                  <a:gd name="connsiteX1" fmla="*/ 921 w 102683"/>
                  <a:gd name="connsiteY1" fmla="*/ 24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604" y="244"/>
                    </a:moveTo>
                    <a:lnTo>
                      <a:pt x="921" y="24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45" name="Graphic 5">
              <a:extLst>
                <a:ext uri="{FF2B5EF4-FFF2-40B4-BE49-F238E27FC236}">
                  <a16:creationId xmlns:a16="http://schemas.microsoft.com/office/drawing/2014/main" id="{66A4F4BA-435B-813D-D89A-E5D52717C9A4}"/>
                </a:ext>
              </a:extLst>
            </p:cNvPr>
            <p:cNvGrpSpPr/>
            <p:nvPr/>
          </p:nvGrpSpPr>
          <p:grpSpPr>
            <a:xfrm>
              <a:off x="5677802" y="2686412"/>
              <a:ext cx="102683" cy="102562"/>
              <a:chOff x="5677802" y="2686412"/>
              <a:chExt cx="102683" cy="102562"/>
            </a:xfrm>
          </p:grpSpPr>
          <p:sp>
            <p:nvSpPr>
              <p:cNvPr id="2468" name="Freeform 402">
                <a:extLst>
                  <a:ext uri="{FF2B5EF4-FFF2-40B4-BE49-F238E27FC236}">
                    <a16:creationId xmlns:a16="http://schemas.microsoft.com/office/drawing/2014/main" id="{47DC531B-1111-BCC5-3625-BD427C9710E3}"/>
                  </a:ext>
                </a:extLst>
              </p:cNvPr>
              <p:cNvSpPr/>
              <p:nvPr/>
            </p:nvSpPr>
            <p:spPr>
              <a:xfrm>
                <a:off x="5729455" y="2686412"/>
                <a:ext cx="6223" cy="102562"/>
              </a:xfrm>
              <a:custGeom>
                <a:avLst/>
                <a:gdLst>
                  <a:gd name="connsiteX0" fmla="*/ 916 w 6223"/>
                  <a:gd name="connsiteY0" fmla="*/ 244 h 102562"/>
                  <a:gd name="connsiteX1" fmla="*/ 916 w 6223"/>
                  <a:gd name="connsiteY1" fmla="*/ 102806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916" y="244"/>
                    </a:moveTo>
                    <a:lnTo>
                      <a:pt x="916" y="102806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9" name="Freeform 403">
                <a:extLst>
                  <a:ext uri="{FF2B5EF4-FFF2-40B4-BE49-F238E27FC236}">
                    <a16:creationId xmlns:a16="http://schemas.microsoft.com/office/drawing/2014/main" id="{B655FEAE-932C-4A23-9A13-DCDF01737D7B}"/>
                  </a:ext>
                </a:extLst>
              </p:cNvPr>
              <p:cNvSpPr/>
              <p:nvPr/>
            </p:nvSpPr>
            <p:spPr>
              <a:xfrm>
                <a:off x="5677802" y="2738004"/>
                <a:ext cx="102683" cy="6215"/>
              </a:xfrm>
              <a:custGeom>
                <a:avLst/>
                <a:gdLst>
                  <a:gd name="connsiteX0" fmla="*/ 103599 w 102683"/>
                  <a:gd name="connsiteY0" fmla="*/ 244 h 6215"/>
                  <a:gd name="connsiteX1" fmla="*/ 916 w 102683"/>
                  <a:gd name="connsiteY1" fmla="*/ 24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599" y="244"/>
                    </a:moveTo>
                    <a:lnTo>
                      <a:pt x="916" y="24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46" name="Graphic 5">
              <a:extLst>
                <a:ext uri="{FF2B5EF4-FFF2-40B4-BE49-F238E27FC236}">
                  <a16:creationId xmlns:a16="http://schemas.microsoft.com/office/drawing/2014/main" id="{52B65B85-5F37-DED8-1D9E-D39382F2CA23}"/>
                </a:ext>
              </a:extLst>
            </p:cNvPr>
            <p:cNvGrpSpPr/>
            <p:nvPr/>
          </p:nvGrpSpPr>
          <p:grpSpPr>
            <a:xfrm>
              <a:off x="5616814" y="2686412"/>
              <a:ext cx="102683" cy="102562"/>
              <a:chOff x="5616814" y="2686412"/>
              <a:chExt cx="102683" cy="102562"/>
            </a:xfrm>
          </p:grpSpPr>
          <p:sp>
            <p:nvSpPr>
              <p:cNvPr id="2466" name="Freeform 405">
                <a:extLst>
                  <a:ext uri="{FF2B5EF4-FFF2-40B4-BE49-F238E27FC236}">
                    <a16:creationId xmlns:a16="http://schemas.microsoft.com/office/drawing/2014/main" id="{4E301066-95ED-D575-4704-336B45DC996E}"/>
                  </a:ext>
                </a:extLst>
              </p:cNvPr>
              <p:cNvSpPr/>
              <p:nvPr/>
            </p:nvSpPr>
            <p:spPr>
              <a:xfrm>
                <a:off x="5668467" y="2686412"/>
                <a:ext cx="6223" cy="102562"/>
              </a:xfrm>
              <a:custGeom>
                <a:avLst/>
                <a:gdLst>
                  <a:gd name="connsiteX0" fmla="*/ 906 w 6223"/>
                  <a:gd name="connsiteY0" fmla="*/ 244 h 102562"/>
                  <a:gd name="connsiteX1" fmla="*/ 906 w 6223"/>
                  <a:gd name="connsiteY1" fmla="*/ 102806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906" y="244"/>
                    </a:moveTo>
                    <a:lnTo>
                      <a:pt x="906" y="102806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7" name="Freeform 406">
                <a:extLst>
                  <a:ext uri="{FF2B5EF4-FFF2-40B4-BE49-F238E27FC236}">
                    <a16:creationId xmlns:a16="http://schemas.microsoft.com/office/drawing/2014/main" id="{44632EB8-5216-BC5A-BFF1-4088EA4DA1CC}"/>
                  </a:ext>
                </a:extLst>
              </p:cNvPr>
              <p:cNvSpPr/>
              <p:nvPr/>
            </p:nvSpPr>
            <p:spPr>
              <a:xfrm>
                <a:off x="5616814" y="2738004"/>
                <a:ext cx="102683" cy="6215"/>
              </a:xfrm>
              <a:custGeom>
                <a:avLst/>
                <a:gdLst>
                  <a:gd name="connsiteX0" fmla="*/ 103590 w 102683"/>
                  <a:gd name="connsiteY0" fmla="*/ 244 h 6215"/>
                  <a:gd name="connsiteX1" fmla="*/ 906 w 102683"/>
                  <a:gd name="connsiteY1" fmla="*/ 24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590" y="244"/>
                    </a:moveTo>
                    <a:lnTo>
                      <a:pt x="906" y="24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47" name="Graphic 5">
              <a:extLst>
                <a:ext uri="{FF2B5EF4-FFF2-40B4-BE49-F238E27FC236}">
                  <a16:creationId xmlns:a16="http://schemas.microsoft.com/office/drawing/2014/main" id="{85A43BC2-F315-6EE5-C013-02C1EC9FDF63}"/>
                </a:ext>
              </a:extLst>
            </p:cNvPr>
            <p:cNvGrpSpPr/>
            <p:nvPr/>
          </p:nvGrpSpPr>
          <p:grpSpPr>
            <a:xfrm>
              <a:off x="5584453" y="2686412"/>
              <a:ext cx="102683" cy="102562"/>
              <a:chOff x="5584453" y="2686412"/>
              <a:chExt cx="102683" cy="102562"/>
            </a:xfrm>
          </p:grpSpPr>
          <p:sp>
            <p:nvSpPr>
              <p:cNvPr id="2464" name="Freeform 408">
                <a:extLst>
                  <a:ext uri="{FF2B5EF4-FFF2-40B4-BE49-F238E27FC236}">
                    <a16:creationId xmlns:a16="http://schemas.microsoft.com/office/drawing/2014/main" id="{025155FC-74AF-288C-784B-B5BBED237E6B}"/>
                  </a:ext>
                </a:extLst>
              </p:cNvPr>
              <p:cNvSpPr/>
              <p:nvPr/>
            </p:nvSpPr>
            <p:spPr>
              <a:xfrm>
                <a:off x="5636106" y="2686412"/>
                <a:ext cx="6223" cy="102562"/>
              </a:xfrm>
              <a:custGeom>
                <a:avLst/>
                <a:gdLst>
                  <a:gd name="connsiteX0" fmla="*/ 901 w 6223"/>
                  <a:gd name="connsiteY0" fmla="*/ 244 h 102562"/>
                  <a:gd name="connsiteX1" fmla="*/ 901 w 6223"/>
                  <a:gd name="connsiteY1" fmla="*/ 102806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901" y="244"/>
                    </a:moveTo>
                    <a:lnTo>
                      <a:pt x="901" y="102806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5" name="Freeform 409">
                <a:extLst>
                  <a:ext uri="{FF2B5EF4-FFF2-40B4-BE49-F238E27FC236}">
                    <a16:creationId xmlns:a16="http://schemas.microsoft.com/office/drawing/2014/main" id="{FDC09E8F-8B64-9094-3632-546FADF5930B}"/>
                  </a:ext>
                </a:extLst>
              </p:cNvPr>
              <p:cNvSpPr/>
              <p:nvPr/>
            </p:nvSpPr>
            <p:spPr>
              <a:xfrm>
                <a:off x="5584453" y="2738004"/>
                <a:ext cx="102683" cy="6215"/>
              </a:xfrm>
              <a:custGeom>
                <a:avLst/>
                <a:gdLst>
                  <a:gd name="connsiteX0" fmla="*/ 103584 w 102683"/>
                  <a:gd name="connsiteY0" fmla="*/ 244 h 6215"/>
                  <a:gd name="connsiteX1" fmla="*/ 901 w 102683"/>
                  <a:gd name="connsiteY1" fmla="*/ 24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584" y="244"/>
                    </a:moveTo>
                    <a:lnTo>
                      <a:pt x="901" y="24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48" name="Graphic 5">
              <a:extLst>
                <a:ext uri="{FF2B5EF4-FFF2-40B4-BE49-F238E27FC236}">
                  <a16:creationId xmlns:a16="http://schemas.microsoft.com/office/drawing/2014/main" id="{55575A5F-C7BE-17D9-A315-995D57EF48AD}"/>
                </a:ext>
              </a:extLst>
            </p:cNvPr>
            <p:cNvGrpSpPr/>
            <p:nvPr/>
          </p:nvGrpSpPr>
          <p:grpSpPr>
            <a:xfrm>
              <a:off x="5499818" y="2686412"/>
              <a:ext cx="102683" cy="102562"/>
              <a:chOff x="5499818" y="2686412"/>
              <a:chExt cx="102683" cy="102562"/>
            </a:xfrm>
          </p:grpSpPr>
          <p:sp>
            <p:nvSpPr>
              <p:cNvPr id="2462" name="Freeform 411">
                <a:extLst>
                  <a:ext uri="{FF2B5EF4-FFF2-40B4-BE49-F238E27FC236}">
                    <a16:creationId xmlns:a16="http://schemas.microsoft.com/office/drawing/2014/main" id="{57224B8C-669E-C2E3-7A22-6D63941E50C2}"/>
                  </a:ext>
                </a:extLst>
              </p:cNvPr>
              <p:cNvSpPr/>
              <p:nvPr/>
            </p:nvSpPr>
            <p:spPr>
              <a:xfrm>
                <a:off x="5551470" y="2686412"/>
                <a:ext cx="6223" cy="102562"/>
              </a:xfrm>
              <a:custGeom>
                <a:avLst/>
                <a:gdLst>
                  <a:gd name="connsiteX0" fmla="*/ 888 w 6223"/>
                  <a:gd name="connsiteY0" fmla="*/ 244 h 102562"/>
                  <a:gd name="connsiteX1" fmla="*/ 888 w 6223"/>
                  <a:gd name="connsiteY1" fmla="*/ 102806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888" y="244"/>
                    </a:moveTo>
                    <a:lnTo>
                      <a:pt x="888" y="102806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3" name="Freeform 412">
                <a:extLst>
                  <a:ext uri="{FF2B5EF4-FFF2-40B4-BE49-F238E27FC236}">
                    <a16:creationId xmlns:a16="http://schemas.microsoft.com/office/drawing/2014/main" id="{FFC545B2-07B0-85B8-2D77-58D629327391}"/>
                  </a:ext>
                </a:extLst>
              </p:cNvPr>
              <p:cNvSpPr/>
              <p:nvPr/>
            </p:nvSpPr>
            <p:spPr>
              <a:xfrm>
                <a:off x="5499818" y="2738004"/>
                <a:ext cx="102683" cy="6215"/>
              </a:xfrm>
              <a:custGeom>
                <a:avLst/>
                <a:gdLst>
                  <a:gd name="connsiteX0" fmla="*/ 103571 w 102683"/>
                  <a:gd name="connsiteY0" fmla="*/ 244 h 6215"/>
                  <a:gd name="connsiteX1" fmla="*/ 888 w 102683"/>
                  <a:gd name="connsiteY1" fmla="*/ 24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571" y="244"/>
                    </a:moveTo>
                    <a:lnTo>
                      <a:pt x="888" y="24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49" name="Graphic 5">
              <a:extLst>
                <a:ext uri="{FF2B5EF4-FFF2-40B4-BE49-F238E27FC236}">
                  <a16:creationId xmlns:a16="http://schemas.microsoft.com/office/drawing/2014/main" id="{C760635A-F790-6572-3395-8AC16A5C6331}"/>
                </a:ext>
              </a:extLst>
            </p:cNvPr>
            <p:cNvGrpSpPr/>
            <p:nvPr/>
          </p:nvGrpSpPr>
          <p:grpSpPr>
            <a:xfrm>
              <a:off x="5455010" y="2686412"/>
              <a:ext cx="102683" cy="102562"/>
              <a:chOff x="5455010" y="2686412"/>
              <a:chExt cx="102683" cy="102562"/>
            </a:xfrm>
          </p:grpSpPr>
          <p:sp>
            <p:nvSpPr>
              <p:cNvPr id="2460" name="Freeform 414">
                <a:extLst>
                  <a:ext uri="{FF2B5EF4-FFF2-40B4-BE49-F238E27FC236}">
                    <a16:creationId xmlns:a16="http://schemas.microsoft.com/office/drawing/2014/main" id="{308253B4-EF82-87EF-076D-0E06E8A9DCF1}"/>
                  </a:ext>
                </a:extLst>
              </p:cNvPr>
              <p:cNvSpPr/>
              <p:nvPr/>
            </p:nvSpPr>
            <p:spPr>
              <a:xfrm>
                <a:off x="5506663" y="2686412"/>
                <a:ext cx="6223" cy="102562"/>
              </a:xfrm>
              <a:custGeom>
                <a:avLst/>
                <a:gdLst>
                  <a:gd name="connsiteX0" fmla="*/ 880 w 6223"/>
                  <a:gd name="connsiteY0" fmla="*/ 244 h 102562"/>
                  <a:gd name="connsiteX1" fmla="*/ 880 w 6223"/>
                  <a:gd name="connsiteY1" fmla="*/ 102806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880" y="244"/>
                    </a:moveTo>
                    <a:lnTo>
                      <a:pt x="880" y="102806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1" name="Freeform 415">
                <a:extLst>
                  <a:ext uri="{FF2B5EF4-FFF2-40B4-BE49-F238E27FC236}">
                    <a16:creationId xmlns:a16="http://schemas.microsoft.com/office/drawing/2014/main" id="{05173105-A39E-EB4E-6C86-7C18EB7AD12C}"/>
                  </a:ext>
                </a:extLst>
              </p:cNvPr>
              <p:cNvSpPr/>
              <p:nvPr/>
            </p:nvSpPr>
            <p:spPr>
              <a:xfrm>
                <a:off x="5455010" y="2738004"/>
                <a:ext cx="102683" cy="6215"/>
              </a:xfrm>
              <a:custGeom>
                <a:avLst/>
                <a:gdLst>
                  <a:gd name="connsiteX0" fmla="*/ 103564 w 102683"/>
                  <a:gd name="connsiteY0" fmla="*/ 244 h 6215"/>
                  <a:gd name="connsiteX1" fmla="*/ 880 w 102683"/>
                  <a:gd name="connsiteY1" fmla="*/ 24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564" y="244"/>
                    </a:moveTo>
                    <a:lnTo>
                      <a:pt x="880" y="24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50" name="Graphic 5">
              <a:extLst>
                <a:ext uri="{FF2B5EF4-FFF2-40B4-BE49-F238E27FC236}">
                  <a16:creationId xmlns:a16="http://schemas.microsoft.com/office/drawing/2014/main" id="{AFD5B63F-6872-1ED3-E8DD-B289D8AC61E9}"/>
                </a:ext>
              </a:extLst>
            </p:cNvPr>
            <p:cNvGrpSpPr/>
            <p:nvPr/>
          </p:nvGrpSpPr>
          <p:grpSpPr>
            <a:xfrm>
              <a:off x="5433229" y="2686412"/>
              <a:ext cx="102683" cy="102562"/>
              <a:chOff x="5433229" y="2686412"/>
              <a:chExt cx="102683" cy="102562"/>
            </a:xfrm>
          </p:grpSpPr>
          <p:sp>
            <p:nvSpPr>
              <p:cNvPr id="2458" name="Freeform 417">
                <a:extLst>
                  <a:ext uri="{FF2B5EF4-FFF2-40B4-BE49-F238E27FC236}">
                    <a16:creationId xmlns:a16="http://schemas.microsoft.com/office/drawing/2014/main" id="{4AA83B9A-E86A-6A85-86C1-DA7AB88ACF4B}"/>
                  </a:ext>
                </a:extLst>
              </p:cNvPr>
              <p:cNvSpPr/>
              <p:nvPr/>
            </p:nvSpPr>
            <p:spPr>
              <a:xfrm>
                <a:off x="5484882" y="2686412"/>
                <a:ext cx="6223" cy="102562"/>
              </a:xfrm>
              <a:custGeom>
                <a:avLst/>
                <a:gdLst>
                  <a:gd name="connsiteX0" fmla="*/ 877 w 6223"/>
                  <a:gd name="connsiteY0" fmla="*/ 244 h 102562"/>
                  <a:gd name="connsiteX1" fmla="*/ 877 w 6223"/>
                  <a:gd name="connsiteY1" fmla="*/ 102806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877" y="244"/>
                    </a:moveTo>
                    <a:lnTo>
                      <a:pt x="877" y="102806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9" name="Freeform 418">
                <a:extLst>
                  <a:ext uri="{FF2B5EF4-FFF2-40B4-BE49-F238E27FC236}">
                    <a16:creationId xmlns:a16="http://schemas.microsoft.com/office/drawing/2014/main" id="{54192FCB-DBEA-1E11-B70F-229D00DF1BBE}"/>
                  </a:ext>
                </a:extLst>
              </p:cNvPr>
              <p:cNvSpPr/>
              <p:nvPr/>
            </p:nvSpPr>
            <p:spPr>
              <a:xfrm>
                <a:off x="5433229" y="2738004"/>
                <a:ext cx="102683" cy="6215"/>
              </a:xfrm>
              <a:custGeom>
                <a:avLst/>
                <a:gdLst>
                  <a:gd name="connsiteX0" fmla="*/ 103560 w 102683"/>
                  <a:gd name="connsiteY0" fmla="*/ 244 h 6215"/>
                  <a:gd name="connsiteX1" fmla="*/ 877 w 102683"/>
                  <a:gd name="connsiteY1" fmla="*/ 24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560" y="244"/>
                    </a:moveTo>
                    <a:lnTo>
                      <a:pt x="877" y="24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51" name="Graphic 5">
              <a:extLst>
                <a:ext uri="{FF2B5EF4-FFF2-40B4-BE49-F238E27FC236}">
                  <a16:creationId xmlns:a16="http://schemas.microsoft.com/office/drawing/2014/main" id="{04010020-06DE-E3BC-1631-16ED8807EC3E}"/>
                </a:ext>
              </a:extLst>
            </p:cNvPr>
            <p:cNvGrpSpPr/>
            <p:nvPr/>
          </p:nvGrpSpPr>
          <p:grpSpPr>
            <a:xfrm>
              <a:off x="5330546" y="2541582"/>
              <a:ext cx="102683" cy="102562"/>
              <a:chOff x="5330546" y="2541582"/>
              <a:chExt cx="102683" cy="102562"/>
            </a:xfrm>
          </p:grpSpPr>
          <p:sp>
            <p:nvSpPr>
              <p:cNvPr id="2456" name="Freeform 420">
                <a:extLst>
                  <a:ext uri="{FF2B5EF4-FFF2-40B4-BE49-F238E27FC236}">
                    <a16:creationId xmlns:a16="http://schemas.microsoft.com/office/drawing/2014/main" id="{78531351-9B41-A621-7ACE-D4B05BAF372D}"/>
                  </a:ext>
                </a:extLst>
              </p:cNvPr>
              <p:cNvSpPr/>
              <p:nvPr/>
            </p:nvSpPr>
            <p:spPr>
              <a:xfrm>
                <a:off x="5382199" y="2541582"/>
                <a:ext cx="6223" cy="102562"/>
              </a:xfrm>
              <a:custGeom>
                <a:avLst/>
                <a:gdLst>
                  <a:gd name="connsiteX0" fmla="*/ 860 w 6223"/>
                  <a:gd name="connsiteY0" fmla="*/ 221 h 102562"/>
                  <a:gd name="connsiteX1" fmla="*/ 860 w 6223"/>
                  <a:gd name="connsiteY1" fmla="*/ 102783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860" y="221"/>
                    </a:moveTo>
                    <a:lnTo>
                      <a:pt x="860" y="102783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7" name="Freeform 421">
                <a:extLst>
                  <a:ext uri="{FF2B5EF4-FFF2-40B4-BE49-F238E27FC236}">
                    <a16:creationId xmlns:a16="http://schemas.microsoft.com/office/drawing/2014/main" id="{7B51EAC4-144E-4257-67E8-3301601FDD10}"/>
                  </a:ext>
                </a:extLst>
              </p:cNvPr>
              <p:cNvSpPr/>
              <p:nvPr/>
            </p:nvSpPr>
            <p:spPr>
              <a:xfrm>
                <a:off x="5330546" y="2593174"/>
                <a:ext cx="102683" cy="6215"/>
              </a:xfrm>
              <a:custGeom>
                <a:avLst/>
                <a:gdLst>
                  <a:gd name="connsiteX0" fmla="*/ 103544 w 102683"/>
                  <a:gd name="connsiteY0" fmla="*/ 221 h 6215"/>
                  <a:gd name="connsiteX1" fmla="*/ 860 w 102683"/>
                  <a:gd name="connsiteY1" fmla="*/ 221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544" y="221"/>
                    </a:moveTo>
                    <a:lnTo>
                      <a:pt x="860" y="221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52" name="Graphic 5">
              <a:extLst>
                <a:ext uri="{FF2B5EF4-FFF2-40B4-BE49-F238E27FC236}">
                  <a16:creationId xmlns:a16="http://schemas.microsoft.com/office/drawing/2014/main" id="{AA29FA2F-1640-A836-90BA-A06371A0BBF3}"/>
                </a:ext>
              </a:extLst>
            </p:cNvPr>
            <p:cNvGrpSpPr/>
            <p:nvPr/>
          </p:nvGrpSpPr>
          <p:grpSpPr>
            <a:xfrm>
              <a:off x="5311254" y="2541582"/>
              <a:ext cx="102683" cy="102562"/>
              <a:chOff x="5311254" y="2541582"/>
              <a:chExt cx="102683" cy="102562"/>
            </a:xfrm>
          </p:grpSpPr>
          <p:sp>
            <p:nvSpPr>
              <p:cNvPr id="2454" name="Freeform 423">
                <a:extLst>
                  <a:ext uri="{FF2B5EF4-FFF2-40B4-BE49-F238E27FC236}">
                    <a16:creationId xmlns:a16="http://schemas.microsoft.com/office/drawing/2014/main" id="{DF460316-857E-A986-DFF9-8D1E2159C3B1}"/>
                  </a:ext>
                </a:extLst>
              </p:cNvPr>
              <p:cNvSpPr/>
              <p:nvPr/>
            </p:nvSpPr>
            <p:spPr>
              <a:xfrm>
                <a:off x="5362907" y="2541582"/>
                <a:ext cx="6223" cy="102562"/>
              </a:xfrm>
              <a:custGeom>
                <a:avLst/>
                <a:gdLst>
                  <a:gd name="connsiteX0" fmla="*/ 857 w 6223"/>
                  <a:gd name="connsiteY0" fmla="*/ 221 h 102562"/>
                  <a:gd name="connsiteX1" fmla="*/ 857 w 6223"/>
                  <a:gd name="connsiteY1" fmla="*/ 102783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857" y="221"/>
                    </a:moveTo>
                    <a:lnTo>
                      <a:pt x="857" y="102783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5" name="Freeform 424">
                <a:extLst>
                  <a:ext uri="{FF2B5EF4-FFF2-40B4-BE49-F238E27FC236}">
                    <a16:creationId xmlns:a16="http://schemas.microsoft.com/office/drawing/2014/main" id="{72074A09-6987-0B30-7E3B-AECA93CF4E42}"/>
                  </a:ext>
                </a:extLst>
              </p:cNvPr>
              <p:cNvSpPr/>
              <p:nvPr/>
            </p:nvSpPr>
            <p:spPr>
              <a:xfrm>
                <a:off x="5311254" y="2593174"/>
                <a:ext cx="102683" cy="6215"/>
              </a:xfrm>
              <a:custGeom>
                <a:avLst/>
                <a:gdLst>
                  <a:gd name="connsiteX0" fmla="*/ 103540 w 102683"/>
                  <a:gd name="connsiteY0" fmla="*/ 221 h 6215"/>
                  <a:gd name="connsiteX1" fmla="*/ 857 w 102683"/>
                  <a:gd name="connsiteY1" fmla="*/ 221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540" y="221"/>
                    </a:moveTo>
                    <a:lnTo>
                      <a:pt x="857" y="221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53" name="Graphic 5">
              <a:extLst>
                <a:ext uri="{FF2B5EF4-FFF2-40B4-BE49-F238E27FC236}">
                  <a16:creationId xmlns:a16="http://schemas.microsoft.com/office/drawing/2014/main" id="{1056C87E-7671-C77D-3F65-B0C698AC8EBF}"/>
                </a:ext>
              </a:extLst>
            </p:cNvPr>
            <p:cNvGrpSpPr/>
            <p:nvPr/>
          </p:nvGrpSpPr>
          <p:grpSpPr>
            <a:xfrm>
              <a:off x="5102776" y="2475693"/>
              <a:ext cx="102683" cy="102562"/>
              <a:chOff x="5102776" y="2475693"/>
              <a:chExt cx="102683" cy="102562"/>
            </a:xfrm>
          </p:grpSpPr>
          <p:sp>
            <p:nvSpPr>
              <p:cNvPr id="2452" name="Freeform 426">
                <a:extLst>
                  <a:ext uri="{FF2B5EF4-FFF2-40B4-BE49-F238E27FC236}">
                    <a16:creationId xmlns:a16="http://schemas.microsoft.com/office/drawing/2014/main" id="{86C9ADEA-96DD-F993-9F74-682671DD8581}"/>
                  </a:ext>
                </a:extLst>
              </p:cNvPr>
              <p:cNvSpPr/>
              <p:nvPr/>
            </p:nvSpPr>
            <p:spPr>
              <a:xfrm>
                <a:off x="5154428" y="2475693"/>
                <a:ext cx="6223" cy="102562"/>
              </a:xfrm>
              <a:custGeom>
                <a:avLst/>
                <a:gdLst>
                  <a:gd name="connsiteX0" fmla="*/ 824 w 6223"/>
                  <a:gd name="connsiteY0" fmla="*/ 210 h 102562"/>
                  <a:gd name="connsiteX1" fmla="*/ 824 w 6223"/>
                  <a:gd name="connsiteY1" fmla="*/ 102773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824" y="210"/>
                    </a:moveTo>
                    <a:lnTo>
                      <a:pt x="824" y="102773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3" name="Freeform 427">
                <a:extLst>
                  <a:ext uri="{FF2B5EF4-FFF2-40B4-BE49-F238E27FC236}">
                    <a16:creationId xmlns:a16="http://schemas.microsoft.com/office/drawing/2014/main" id="{44AD6F1D-D1A2-5FFA-C76E-90539BB1C7E2}"/>
                  </a:ext>
                </a:extLst>
              </p:cNvPr>
              <p:cNvSpPr/>
              <p:nvPr/>
            </p:nvSpPr>
            <p:spPr>
              <a:xfrm>
                <a:off x="5102776" y="2527285"/>
                <a:ext cx="102683" cy="6215"/>
              </a:xfrm>
              <a:custGeom>
                <a:avLst/>
                <a:gdLst>
                  <a:gd name="connsiteX0" fmla="*/ 103507 w 102683"/>
                  <a:gd name="connsiteY0" fmla="*/ 210 h 6215"/>
                  <a:gd name="connsiteX1" fmla="*/ 824 w 102683"/>
                  <a:gd name="connsiteY1" fmla="*/ 210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507" y="210"/>
                    </a:moveTo>
                    <a:lnTo>
                      <a:pt x="824" y="210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54" name="Graphic 5">
              <a:extLst>
                <a:ext uri="{FF2B5EF4-FFF2-40B4-BE49-F238E27FC236}">
                  <a16:creationId xmlns:a16="http://schemas.microsoft.com/office/drawing/2014/main" id="{71BE4BAA-EF48-0CA2-0E13-810ED8DA97D2}"/>
                </a:ext>
              </a:extLst>
            </p:cNvPr>
            <p:cNvGrpSpPr/>
            <p:nvPr/>
          </p:nvGrpSpPr>
          <p:grpSpPr>
            <a:xfrm>
              <a:off x="5072282" y="2475693"/>
              <a:ext cx="102683" cy="102562"/>
              <a:chOff x="5072282" y="2475693"/>
              <a:chExt cx="102683" cy="102562"/>
            </a:xfrm>
          </p:grpSpPr>
          <p:sp>
            <p:nvSpPr>
              <p:cNvPr id="2450" name="Freeform 429">
                <a:extLst>
                  <a:ext uri="{FF2B5EF4-FFF2-40B4-BE49-F238E27FC236}">
                    <a16:creationId xmlns:a16="http://schemas.microsoft.com/office/drawing/2014/main" id="{F12858DC-66D4-5754-8476-7F90AD579DDF}"/>
                  </a:ext>
                </a:extLst>
              </p:cNvPr>
              <p:cNvSpPr/>
              <p:nvPr/>
            </p:nvSpPr>
            <p:spPr>
              <a:xfrm>
                <a:off x="5123935" y="2475693"/>
                <a:ext cx="6223" cy="102562"/>
              </a:xfrm>
              <a:custGeom>
                <a:avLst/>
                <a:gdLst>
                  <a:gd name="connsiteX0" fmla="*/ 819 w 6223"/>
                  <a:gd name="connsiteY0" fmla="*/ 210 h 102562"/>
                  <a:gd name="connsiteX1" fmla="*/ 819 w 6223"/>
                  <a:gd name="connsiteY1" fmla="*/ 102773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819" y="210"/>
                    </a:moveTo>
                    <a:lnTo>
                      <a:pt x="819" y="102773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1" name="Freeform 430">
                <a:extLst>
                  <a:ext uri="{FF2B5EF4-FFF2-40B4-BE49-F238E27FC236}">
                    <a16:creationId xmlns:a16="http://schemas.microsoft.com/office/drawing/2014/main" id="{0EA886CF-38DC-5387-7836-D5344AD968BD}"/>
                  </a:ext>
                </a:extLst>
              </p:cNvPr>
              <p:cNvSpPr/>
              <p:nvPr/>
            </p:nvSpPr>
            <p:spPr>
              <a:xfrm>
                <a:off x="5072282" y="2527285"/>
                <a:ext cx="102683" cy="6215"/>
              </a:xfrm>
              <a:custGeom>
                <a:avLst/>
                <a:gdLst>
                  <a:gd name="connsiteX0" fmla="*/ 103502 w 102683"/>
                  <a:gd name="connsiteY0" fmla="*/ 210 h 6215"/>
                  <a:gd name="connsiteX1" fmla="*/ 819 w 102683"/>
                  <a:gd name="connsiteY1" fmla="*/ 210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502" y="210"/>
                    </a:moveTo>
                    <a:lnTo>
                      <a:pt x="819" y="210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55" name="Graphic 5">
              <a:extLst>
                <a:ext uri="{FF2B5EF4-FFF2-40B4-BE49-F238E27FC236}">
                  <a16:creationId xmlns:a16="http://schemas.microsoft.com/office/drawing/2014/main" id="{7EA57F59-4E18-95D3-0014-C7E70E2FFA81}"/>
                </a:ext>
              </a:extLst>
            </p:cNvPr>
            <p:cNvGrpSpPr/>
            <p:nvPr/>
          </p:nvGrpSpPr>
          <p:grpSpPr>
            <a:xfrm>
              <a:off x="5027475" y="2475693"/>
              <a:ext cx="102683" cy="102562"/>
              <a:chOff x="5027475" y="2475693"/>
              <a:chExt cx="102683" cy="102562"/>
            </a:xfrm>
          </p:grpSpPr>
          <p:sp>
            <p:nvSpPr>
              <p:cNvPr id="2448" name="Freeform 432">
                <a:extLst>
                  <a:ext uri="{FF2B5EF4-FFF2-40B4-BE49-F238E27FC236}">
                    <a16:creationId xmlns:a16="http://schemas.microsoft.com/office/drawing/2014/main" id="{7AF136ED-8A7F-A886-EBAC-7383E32C857D}"/>
                  </a:ext>
                </a:extLst>
              </p:cNvPr>
              <p:cNvSpPr/>
              <p:nvPr/>
            </p:nvSpPr>
            <p:spPr>
              <a:xfrm>
                <a:off x="5079127" y="2475693"/>
                <a:ext cx="6223" cy="102562"/>
              </a:xfrm>
              <a:custGeom>
                <a:avLst/>
                <a:gdLst>
                  <a:gd name="connsiteX0" fmla="*/ 812 w 6223"/>
                  <a:gd name="connsiteY0" fmla="*/ 210 h 102562"/>
                  <a:gd name="connsiteX1" fmla="*/ 812 w 6223"/>
                  <a:gd name="connsiteY1" fmla="*/ 102773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812" y="210"/>
                    </a:moveTo>
                    <a:lnTo>
                      <a:pt x="812" y="102773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9" name="Freeform 433">
                <a:extLst>
                  <a:ext uri="{FF2B5EF4-FFF2-40B4-BE49-F238E27FC236}">
                    <a16:creationId xmlns:a16="http://schemas.microsoft.com/office/drawing/2014/main" id="{56FFA096-8D25-5099-6781-8270AD95B322}"/>
                  </a:ext>
                </a:extLst>
              </p:cNvPr>
              <p:cNvSpPr/>
              <p:nvPr/>
            </p:nvSpPr>
            <p:spPr>
              <a:xfrm>
                <a:off x="5027475" y="2527285"/>
                <a:ext cx="102683" cy="6215"/>
              </a:xfrm>
              <a:custGeom>
                <a:avLst/>
                <a:gdLst>
                  <a:gd name="connsiteX0" fmla="*/ 103495 w 102683"/>
                  <a:gd name="connsiteY0" fmla="*/ 210 h 6215"/>
                  <a:gd name="connsiteX1" fmla="*/ 812 w 102683"/>
                  <a:gd name="connsiteY1" fmla="*/ 210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95" y="210"/>
                    </a:moveTo>
                    <a:lnTo>
                      <a:pt x="812" y="210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56" name="Graphic 5">
              <a:extLst>
                <a:ext uri="{FF2B5EF4-FFF2-40B4-BE49-F238E27FC236}">
                  <a16:creationId xmlns:a16="http://schemas.microsoft.com/office/drawing/2014/main" id="{40DCDECF-7A08-CBAF-CDA6-BDD94E455645}"/>
                </a:ext>
              </a:extLst>
            </p:cNvPr>
            <p:cNvGrpSpPr/>
            <p:nvPr/>
          </p:nvGrpSpPr>
          <p:grpSpPr>
            <a:xfrm>
              <a:off x="4987024" y="2414156"/>
              <a:ext cx="102683" cy="102562"/>
              <a:chOff x="4987024" y="2414156"/>
              <a:chExt cx="102683" cy="102562"/>
            </a:xfrm>
          </p:grpSpPr>
          <p:sp>
            <p:nvSpPr>
              <p:cNvPr id="2446" name="Freeform 435">
                <a:extLst>
                  <a:ext uri="{FF2B5EF4-FFF2-40B4-BE49-F238E27FC236}">
                    <a16:creationId xmlns:a16="http://schemas.microsoft.com/office/drawing/2014/main" id="{F46C5079-448C-D3F2-1340-4603532D943F}"/>
                  </a:ext>
                </a:extLst>
              </p:cNvPr>
              <p:cNvSpPr/>
              <p:nvPr/>
            </p:nvSpPr>
            <p:spPr>
              <a:xfrm>
                <a:off x="5038676" y="2414156"/>
                <a:ext cx="6223" cy="102562"/>
              </a:xfrm>
              <a:custGeom>
                <a:avLst/>
                <a:gdLst>
                  <a:gd name="connsiteX0" fmla="*/ 805 w 6223"/>
                  <a:gd name="connsiteY0" fmla="*/ 200 h 102562"/>
                  <a:gd name="connsiteX1" fmla="*/ 805 w 6223"/>
                  <a:gd name="connsiteY1" fmla="*/ 102763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805" y="200"/>
                    </a:moveTo>
                    <a:lnTo>
                      <a:pt x="805" y="102763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7" name="Freeform 436">
                <a:extLst>
                  <a:ext uri="{FF2B5EF4-FFF2-40B4-BE49-F238E27FC236}">
                    <a16:creationId xmlns:a16="http://schemas.microsoft.com/office/drawing/2014/main" id="{FC7FF302-DEBE-54C6-51F8-CEE4255F0975}"/>
                  </a:ext>
                </a:extLst>
              </p:cNvPr>
              <p:cNvSpPr/>
              <p:nvPr/>
            </p:nvSpPr>
            <p:spPr>
              <a:xfrm>
                <a:off x="4987024" y="2465748"/>
                <a:ext cx="102683" cy="6215"/>
              </a:xfrm>
              <a:custGeom>
                <a:avLst/>
                <a:gdLst>
                  <a:gd name="connsiteX0" fmla="*/ 103488 w 102683"/>
                  <a:gd name="connsiteY0" fmla="*/ 200 h 6215"/>
                  <a:gd name="connsiteX1" fmla="*/ 805 w 102683"/>
                  <a:gd name="connsiteY1" fmla="*/ 200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88" y="200"/>
                    </a:moveTo>
                    <a:lnTo>
                      <a:pt x="805" y="200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57" name="Graphic 5">
              <a:extLst>
                <a:ext uri="{FF2B5EF4-FFF2-40B4-BE49-F238E27FC236}">
                  <a16:creationId xmlns:a16="http://schemas.microsoft.com/office/drawing/2014/main" id="{E7DD8F4D-FDD5-0BD5-13F4-F601D4BC6DAE}"/>
                </a:ext>
              </a:extLst>
            </p:cNvPr>
            <p:cNvGrpSpPr/>
            <p:nvPr/>
          </p:nvGrpSpPr>
          <p:grpSpPr>
            <a:xfrm>
              <a:off x="4969599" y="2414156"/>
              <a:ext cx="102683" cy="102562"/>
              <a:chOff x="4969599" y="2414156"/>
              <a:chExt cx="102683" cy="102562"/>
            </a:xfrm>
          </p:grpSpPr>
          <p:sp>
            <p:nvSpPr>
              <p:cNvPr id="2444" name="Freeform 438">
                <a:extLst>
                  <a:ext uri="{FF2B5EF4-FFF2-40B4-BE49-F238E27FC236}">
                    <a16:creationId xmlns:a16="http://schemas.microsoft.com/office/drawing/2014/main" id="{B95F5E2D-1EA9-A90C-AD1B-CC7EE5F26A62}"/>
                  </a:ext>
                </a:extLst>
              </p:cNvPr>
              <p:cNvSpPr/>
              <p:nvPr/>
            </p:nvSpPr>
            <p:spPr>
              <a:xfrm>
                <a:off x="5021251" y="2414156"/>
                <a:ext cx="6223" cy="102562"/>
              </a:xfrm>
              <a:custGeom>
                <a:avLst/>
                <a:gdLst>
                  <a:gd name="connsiteX0" fmla="*/ 802 w 6223"/>
                  <a:gd name="connsiteY0" fmla="*/ 200 h 102562"/>
                  <a:gd name="connsiteX1" fmla="*/ 802 w 6223"/>
                  <a:gd name="connsiteY1" fmla="*/ 102763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802" y="200"/>
                    </a:moveTo>
                    <a:lnTo>
                      <a:pt x="802" y="102763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5" name="Freeform 439">
                <a:extLst>
                  <a:ext uri="{FF2B5EF4-FFF2-40B4-BE49-F238E27FC236}">
                    <a16:creationId xmlns:a16="http://schemas.microsoft.com/office/drawing/2014/main" id="{82961D8D-5202-0458-7F43-713E20C6F961}"/>
                  </a:ext>
                </a:extLst>
              </p:cNvPr>
              <p:cNvSpPr/>
              <p:nvPr/>
            </p:nvSpPr>
            <p:spPr>
              <a:xfrm>
                <a:off x="4969599" y="2465748"/>
                <a:ext cx="102683" cy="6215"/>
              </a:xfrm>
              <a:custGeom>
                <a:avLst/>
                <a:gdLst>
                  <a:gd name="connsiteX0" fmla="*/ 103486 w 102683"/>
                  <a:gd name="connsiteY0" fmla="*/ 200 h 6215"/>
                  <a:gd name="connsiteX1" fmla="*/ 802 w 102683"/>
                  <a:gd name="connsiteY1" fmla="*/ 200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86" y="200"/>
                    </a:moveTo>
                    <a:lnTo>
                      <a:pt x="802" y="200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58" name="Graphic 5">
              <a:extLst>
                <a:ext uri="{FF2B5EF4-FFF2-40B4-BE49-F238E27FC236}">
                  <a16:creationId xmlns:a16="http://schemas.microsoft.com/office/drawing/2014/main" id="{D6EA1DE8-C19A-DFE0-E60F-0151369630CD}"/>
                </a:ext>
              </a:extLst>
            </p:cNvPr>
            <p:cNvGrpSpPr/>
            <p:nvPr/>
          </p:nvGrpSpPr>
          <p:grpSpPr>
            <a:xfrm>
              <a:off x="4961508" y="2414156"/>
              <a:ext cx="102683" cy="102562"/>
              <a:chOff x="4961508" y="2414156"/>
              <a:chExt cx="102683" cy="102562"/>
            </a:xfrm>
          </p:grpSpPr>
          <p:sp>
            <p:nvSpPr>
              <p:cNvPr id="2442" name="Freeform 441">
                <a:extLst>
                  <a:ext uri="{FF2B5EF4-FFF2-40B4-BE49-F238E27FC236}">
                    <a16:creationId xmlns:a16="http://schemas.microsoft.com/office/drawing/2014/main" id="{AE36DED7-94C1-F754-ECC0-09B134FA4329}"/>
                  </a:ext>
                </a:extLst>
              </p:cNvPr>
              <p:cNvSpPr/>
              <p:nvPr/>
            </p:nvSpPr>
            <p:spPr>
              <a:xfrm>
                <a:off x="5013161" y="2414156"/>
                <a:ext cx="6223" cy="102562"/>
              </a:xfrm>
              <a:custGeom>
                <a:avLst/>
                <a:gdLst>
                  <a:gd name="connsiteX0" fmla="*/ 801 w 6223"/>
                  <a:gd name="connsiteY0" fmla="*/ 200 h 102562"/>
                  <a:gd name="connsiteX1" fmla="*/ 801 w 6223"/>
                  <a:gd name="connsiteY1" fmla="*/ 102763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801" y="200"/>
                    </a:moveTo>
                    <a:lnTo>
                      <a:pt x="801" y="102763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3" name="Freeform 442">
                <a:extLst>
                  <a:ext uri="{FF2B5EF4-FFF2-40B4-BE49-F238E27FC236}">
                    <a16:creationId xmlns:a16="http://schemas.microsoft.com/office/drawing/2014/main" id="{2EB88D95-B582-FBC3-9F37-0814ABCF772D}"/>
                  </a:ext>
                </a:extLst>
              </p:cNvPr>
              <p:cNvSpPr/>
              <p:nvPr/>
            </p:nvSpPr>
            <p:spPr>
              <a:xfrm>
                <a:off x="4961508" y="2465748"/>
                <a:ext cx="102683" cy="6215"/>
              </a:xfrm>
              <a:custGeom>
                <a:avLst/>
                <a:gdLst>
                  <a:gd name="connsiteX0" fmla="*/ 103484 w 102683"/>
                  <a:gd name="connsiteY0" fmla="*/ 200 h 6215"/>
                  <a:gd name="connsiteX1" fmla="*/ 801 w 102683"/>
                  <a:gd name="connsiteY1" fmla="*/ 200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84" y="200"/>
                    </a:moveTo>
                    <a:lnTo>
                      <a:pt x="801" y="200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59" name="Graphic 5">
              <a:extLst>
                <a:ext uri="{FF2B5EF4-FFF2-40B4-BE49-F238E27FC236}">
                  <a16:creationId xmlns:a16="http://schemas.microsoft.com/office/drawing/2014/main" id="{086977C4-3E5C-122B-9657-3C43B99D8288}"/>
                </a:ext>
              </a:extLst>
            </p:cNvPr>
            <p:cNvGrpSpPr/>
            <p:nvPr/>
          </p:nvGrpSpPr>
          <p:grpSpPr>
            <a:xfrm>
              <a:off x="4924791" y="2414156"/>
              <a:ext cx="102683" cy="102562"/>
              <a:chOff x="4924791" y="2414156"/>
              <a:chExt cx="102683" cy="102562"/>
            </a:xfrm>
          </p:grpSpPr>
          <p:sp>
            <p:nvSpPr>
              <p:cNvPr id="2440" name="Freeform 444">
                <a:extLst>
                  <a:ext uri="{FF2B5EF4-FFF2-40B4-BE49-F238E27FC236}">
                    <a16:creationId xmlns:a16="http://schemas.microsoft.com/office/drawing/2014/main" id="{F4ED2E6D-AA8F-B84B-6526-3F80D18D0B1E}"/>
                  </a:ext>
                </a:extLst>
              </p:cNvPr>
              <p:cNvSpPr/>
              <p:nvPr/>
            </p:nvSpPr>
            <p:spPr>
              <a:xfrm>
                <a:off x="4976444" y="2414156"/>
                <a:ext cx="6223" cy="102562"/>
              </a:xfrm>
              <a:custGeom>
                <a:avLst/>
                <a:gdLst>
                  <a:gd name="connsiteX0" fmla="*/ 795 w 6223"/>
                  <a:gd name="connsiteY0" fmla="*/ 200 h 102562"/>
                  <a:gd name="connsiteX1" fmla="*/ 795 w 6223"/>
                  <a:gd name="connsiteY1" fmla="*/ 102763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95" y="200"/>
                    </a:moveTo>
                    <a:lnTo>
                      <a:pt x="795" y="102763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1" name="Freeform 445">
                <a:extLst>
                  <a:ext uri="{FF2B5EF4-FFF2-40B4-BE49-F238E27FC236}">
                    <a16:creationId xmlns:a16="http://schemas.microsoft.com/office/drawing/2014/main" id="{1F96253B-E4E7-BA97-7235-D5E57160AA7D}"/>
                  </a:ext>
                </a:extLst>
              </p:cNvPr>
              <p:cNvSpPr/>
              <p:nvPr/>
            </p:nvSpPr>
            <p:spPr>
              <a:xfrm>
                <a:off x="4924791" y="2465748"/>
                <a:ext cx="102683" cy="6215"/>
              </a:xfrm>
              <a:custGeom>
                <a:avLst/>
                <a:gdLst>
                  <a:gd name="connsiteX0" fmla="*/ 103478 w 102683"/>
                  <a:gd name="connsiteY0" fmla="*/ 200 h 6215"/>
                  <a:gd name="connsiteX1" fmla="*/ 795 w 102683"/>
                  <a:gd name="connsiteY1" fmla="*/ 200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78" y="200"/>
                    </a:moveTo>
                    <a:lnTo>
                      <a:pt x="795" y="200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60" name="Graphic 5">
              <a:extLst>
                <a:ext uri="{FF2B5EF4-FFF2-40B4-BE49-F238E27FC236}">
                  <a16:creationId xmlns:a16="http://schemas.microsoft.com/office/drawing/2014/main" id="{3E228DA3-A99E-5392-905E-DA6D92DF627F}"/>
                </a:ext>
              </a:extLst>
            </p:cNvPr>
            <p:cNvGrpSpPr/>
            <p:nvPr/>
          </p:nvGrpSpPr>
          <p:grpSpPr>
            <a:xfrm>
              <a:off x="4917946" y="2414156"/>
              <a:ext cx="102683" cy="102562"/>
              <a:chOff x="4917946" y="2414156"/>
              <a:chExt cx="102683" cy="102562"/>
            </a:xfrm>
          </p:grpSpPr>
          <p:sp>
            <p:nvSpPr>
              <p:cNvPr id="2438" name="Freeform 447">
                <a:extLst>
                  <a:ext uri="{FF2B5EF4-FFF2-40B4-BE49-F238E27FC236}">
                    <a16:creationId xmlns:a16="http://schemas.microsoft.com/office/drawing/2014/main" id="{03339F9E-2EEC-B4D5-ACB1-D936C1C61B1E}"/>
                  </a:ext>
                </a:extLst>
              </p:cNvPr>
              <p:cNvSpPr/>
              <p:nvPr/>
            </p:nvSpPr>
            <p:spPr>
              <a:xfrm>
                <a:off x="4969599" y="2414156"/>
                <a:ext cx="6223" cy="102562"/>
              </a:xfrm>
              <a:custGeom>
                <a:avLst/>
                <a:gdLst>
                  <a:gd name="connsiteX0" fmla="*/ 794 w 6223"/>
                  <a:gd name="connsiteY0" fmla="*/ 200 h 102562"/>
                  <a:gd name="connsiteX1" fmla="*/ 794 w 6223"/>
                  <a:gd name="connsiteY1" fmla="*/ 102763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94" y="200"/>
                    </a:moveTo>
                    <a:lnTo>
                      <a:pt x="794" y="102763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9" name="Freeform 448">
                <a:extLst>
                  <a:ext uri="{FF2B5EF4-FFF2-40B4-BE49-F238E27FC236}">
                    <a16:creationId xmlns:a16="http://schemas.microsoft.com/office/drawing/2014/main" id="{BB48198B-E7AC-77F1-C9B6-A536C2A0669E}"/>
                  </a:ext>
                </a:extLst>
              </p:cNvPr>
              <p:cNvSpPr/>
              <p:nvPr/>
            </p:nvSpPr>
            <p:spPr>
              <a:xfrm>
                <a:off x="4917946" y="2465748"/>
                <a:ext cx="102683" cy="6215"/>
              </a:xfrm>
              <a:custGeom>
                <a:avLst/>
                <a:gdLst>
                  <a:gd name="connsiteX0" fmla="*/ 103477 w 102683"/>
                  <a:gd name="connsiteY0" fmla="*/ 200 h 6215"/>
                  <a:gd name="connsiteX1" fmla="*/ 794 w 102683"/>
                  <a:gd name="connsiteY1" fmla="*/ 200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77" y="200"/>
                    </a:moveTo>
                    <a:lnTo>
                      <a:pt x="794" y="200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61" name="Graphic 5">
              <a:extLst>
                <a:ext uri="{FF2B5EF4-FFF2-40B4-BE49-F238E27FC236}">
                  <a16:creationId xmlns:a16="http://schemas.microsoft.com/office/drawing/2014/main" id="{60732FC9-BB1C-15F2-0898-C8E55BE9CBB3}"/>
                </a:ext>
              </a:extLst>
            </p:cNvPr>
            <p:cNvGrpSpPr/>
            <p:nvPr/>
          </p:nvGrpSpPr>
          <p:grpSpPr>
            <a:xfrm>
              <a:off x="4877495" y="2414156"/>
              <a:ext cx="102683" cy="102562"/>
              <a:chOff x="4877495" y="2414156"/>
              <a:chExt cx="102683" cy="102562"/>
            </a:xfrm>
          </p:grpSpPr>
          <p:sp>
            <p:nvSpPr>
              <p:cNvPr id="2436" name="Freeform 450">
                <a:extLst>
                  <a:ext uri="{FF2B5EF4-FFF2-40B4-BE49-F238E27FC236}">
                    <a16:creationId xmlns:a16="http://schemas.microsoft.com/office/drawing/2014/main" id="{088AD433-4EF1-6274-89A5-C64517AB5A66}"/>
                  </a:ext>
                </a:extLst>
              </p:cNvPr>
              <p:cNvSpPr/>
              <p:nvPr/>
            </p:nvSpPr>
            <p:spPr>
              <a:xfrm>
                <a:off x="4929148" y="2414156"/>
                <a:ext cx="6223" cy="102562"/>
              </a:xfrm>
              <a:custGeom>
                <a:avLst/>
                <a:gdLst>
                  <a:gd name="connsiteX0" fmla="*/ 788 w 6223"/>
                  <a:gd name="connsiteY0" fmla="*/ 200 h 102562"/>
                  <a:gd name="connsiteX1" fmla="*/ 788 w 6223"/>
                  <a:gd name="connsiteY1" fmla="*/ 102763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88" y="200"/>
                    </a:moveTo>
                    <a:lnTo>
                      <a:pt x="788" y="102763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7" name="Freeform 451">
                <a:extLst>
                  <a:ext uri="{FF2B5EF4-FFF2-40B4-BE49-F238E27FC236}">
                    <a16:creationId xmlns:a16="http://schemas.microsoft.com/office/drawing/2014/main" id="{45FCDF25-ED91-718B-3919-98AC9C4D1647}"/>
                  </a:ext>
                </a:extLst>
              </p:cNvPr>
              <p:cNvSpPr/>
              <p:nvPr/>
            </p:nvSpPr>
            <p:spPr>
              <a:xfrm>
                <a:off x="4877495" y="2465748"/>
                <a:ext cx="102683" cy="6215"/>
              </a:xfrm>
              <a:custGeom>
                <a:avLst/>
                <a:gdLst>
                  <a:gd name="connsiteX0" fmla="*/ 103471 w 102683"/>
                  <a:gd name="connsiteY0" fmla="*/ 200 h 6215"/>
                  <a:gd name="connsiteX1" fmla="*/ 788 w 102683"/>
                  <a:gd name="connsiteY1" fmla="*/ 200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71" y="200"/>
                    </a:moveTo>
                    <a:lnTo>
                      <a:pt x="788" y="200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62" name="Graphic 5">
              <a:extLst>
                <a:ext uri="{FF2B5EF4-FFF2-40B4-BE49-F238E27FC236}">
                  <a16:creationId xmlns:a16="http://schemas.microsoft.com/office/drawing/2014/main" id="{BAECCC43-5FCA-40CB-4E11-62124C8E7E7F}"/>
                </a:ext>
              </a:extLst>
            </p:cNvPr>
            <p:cNvGrpSpPr/>
            <p:nvPr/>
          </p:nvGrpSpPr>
          <p:grpSpPr>
            <a:xfrm>
              <a:off x="4843267" y="2414156"/>
              <a:ext cx="102683" cy="102562"/>
              <a:chOff x="4843267" y="2414156"/>
              <a:chExt cx="102683" cy="102562"/>
            </a:xfrm>
          </p:grpSpPr>
          <p:sp>
            <p:nvSpPr>
              <p:cNvPr id="2434" name="Freeform 453">
                <a:extLst>
                  <a:ext uri="{FF2B5EF4-FFF2-40B4-BE49-F238E27FC236}">
                    <a16:creationId xmlns:a16="http://schemas.microsoft.com/office/drawing/2014/main" id="{CED2C025-EBB1-D756-2082-84C621825411}"/>
                  </a:ext>
                </a:extLst>
              </p:cNvPr>
              <p:cNvSpPr/>
              <p:nvPr/>
            </p:nvSpPr>
            <p:spPr>
              <a:xfrm>
                <a:off x="4894920" y="2414156"/>
                <a:ext cx="6223" cy="102562"/>
              </a:xfrm>
              <a:custGeom>
                <a:avLst/>
                <a:gdLst>
                  <a:gd name="connsiteX0" fmla="*/ 782 w 6223"/>
                  <a:gd name="connsiteY0" fmla="*/ 200 h 102562"/>
                  <a:gd name="connsiteX1" fmla="*/ 782 w 6223"/>
                  <a:gd name="connsiteY1" fmla="*/ 102763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82" y="200"/>
                    </a:moveTo>
                    <a:lnTo>
                      <a:pt x="782" y="102763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5" name="Freeform 454">
                <a:extLst>
                  <a:ext uri="{FF2B5EF4-FFF2-40B4-BE49-F238E27FC236}">
                    <a16:creationId xmlns:a16="http://schemas.microsoft.com/office/drawing/2014/main" id="{2F1F8162-3796-E2D4-4BCF-7E10491B6795}"/>
                  </a:ext>
                </a:extLst>
              </p:cNvPr>
              <p:cNvSpPr/>
              <p:nvPr/>
            </p:nvSpPr>
            <p:spPr>
              <a:xfrm>
                <a:off x="4843267" y="2465748"/>
                <a:ext cx="102683" cy="6215"/>
              </a:xfrm>
              <a:custGeom>
                <a:avLst/>
                <a:gdLst>
                  <a:gd name="connsiteX0" fmla="*/ 103465 w 102683"/>
                  <a:gd name="connsiteY0" fmla="*/ 200 h 6215"/>
                  <a:gd name="connsiteX1" fmla="*/ 782 w 102683"/>
                  <a:gd name="connsiteY1" fmla="*/ 200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65" y="200"/>
                    </a:moveTo>
                    <a:lnTo>
                      <a:pt x="782" y="200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63" name="Graphic 5">
              <a:extLst>
                <a:ext uri="{FF2B5EF4-FFF2-40B4-BE49-F238E27FC236}">
                  <a16:creationId xmlns:a16="http://schemas.microsoft.com/office/drawing/2014/main" id="{DE02646B-237D-5C95-A93C-4CB8D2D2E6C9}"/>
                </a:ext>
              </a:extLst>
            </p:cNvPr>
            <p:cNvGrpSpPr/>
            <p:nvPr/>
          </p:nvGrpSpPr>
          <p:grpSpPr>
            <a:xfrm>
              <a:off x="4835177" y="2414156"/>
              <a:ext cx="102683" cy="102562"/>
              <a:chOff x="4835177" y="2414156"/>
              <a:chExt cx="102683" cy="102562"/>
            </a:xfrm>
          </p:grpSpPr>
          <p:sp>
            <p:nvSpPr>
              <p:cNvPr id="2432" name="Freeform 456">
                <a:extLst>
                  <a:ext uri="{FF2B5EF4-FFF2-40B4-BE49-F238E27FC236}">
                    <a16:creationId xmlns:a16="http://schemas.microsoft.com/office/drawing/2014/main" id="{DE4BA146-3EC3-5D1A-E7FB-4AE400C0DBDE}"/>
                  </a:ext>
                </a:extLst>
              </p:cNvPr>
              <p:cNvSpPr/>
              <p:nvPr/>
            </p:nvSpPr>
            <p:spPr>
              <a:xfrm>
                <a:off x="4886830" y="2414156"/>
                <a:ext cx="6223" cy="102562"/>
              </a:xfrm>
              <a:custGeom>
                <a:avLst/>
                <a:gdLst>
                  <a:gd name="connsiteX0" fmla="*/ 781 w 6223"/>
                  <a:gd name="connsiteY0" fmla="*/ 200 h 102562"/>
                  <a:gd name="connsiteX1" fmla="*/ 781 w 6223"/>
                  <a:gd name="connsiteY1" fmla="*/ 102763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81" y="200"/>
                    </a:moveTo>
                    <a:lnTo>
                      <a:pt x="781" y="102763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3" name="Freeform 457">
                <a:extLst>
                  <a:ext uri="{FF2B5EF4-FFF2-40B4-BE49-F238E27FC236}">
                    <a16:creationId xmlns:a16="http://schemas.microsoft.com/office/drawing/2014/main" id="{77D6E4EF-E0AE-BC8A-5FD3-358BDD4D9427}"/>
                  </a:ext>
                </a:extLst>
              </p:cNvPr>
              <p:cNvSpPr/>
              <p:nvPr/>
            </p:nvSpPr>
            <p:spPr>
              <a:xfrm>
                <a:off x="4835177" y="2465748"/>
                <a:ext cx="102683" cy="6215"/>
              </a:xfrm>
              <a:custGeom>
                <a:avLst/>
                <a:gdLst>
                  <a:gd name="connsiteX0" fmla="*/ 103464 w 102683"/>
                  <a:gd name="connsiteY0" fmla="*/ 200 h 6215"/>
                  <a:gd name="connsiteX1" fmla="*/ 781 w 102683"/>
                  <a:gd name="connsiteY1" fmla="*/ 200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64" y="200"/>
                    </a:moveTo>
                    <a:lnTo>
                      <a:pt x="781" y="200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64" name="Graphic 5">
              <a:extLst>
                <a:ext uri="{FF2B5EF4-FFF2-40B4-BE49-F238E27FC236}">
                  <a16:creationId xmlns:a16="http://schemas.microsoft.com/office/drawing/2014/main" id="{E816CCDC-F743-A2A5-3BF5-5BB32A9006D0}"/>
                </a:ext>
              </a:extLst>
            </p:cNvPr>
            <p:cNvGrpSpPr/>
            <p:nvPr/>
          </p:nvGrpSpPr>
          <p:grpSpPr>
            <a:xfrm>
              <a:off x="4815263" y="2366915"/>
              <a:ext cx="102683" cy="102562"/>
              <a:chOff x="4815263" y="2366915"/>
              <a:chExt cx="102683" cy="102562"/>
            </a:xfrm>
          </p:grpSpPr>
          <p:sp>
            <p:nvSpPr>
              <p:cNvPr id="2430" name="Freeform 459">
                <a:extLst>
                  <a:ext uri="{FF2B5EF4-FFF2-40B4-BE49-F238E27FC236}">
                    <a16:creationId xmlns:a16="http://schemas.microsoft.com/office/drawing/2014/main" id="{A7BE9C35-E2C6-3112-5D91-E298135CE0EA}"/>
                  </a:ext>
                </a:extLst>
              </p:cNvPr>
              <p:cNvSpPr/>
              <p:nvPr/>
            </p:nvSpPr>
            <p:spPr>
              <a:xfrm>
                <a:off x="4866915" y="2366915"/>
                <a:ext cx="6223" cy="102562"/>
              </a:xfrm>
              <a:custGeom>
                <a:avLst/>
                <a:gdLst>
                  <a:gd name="connsiteX0" fmla="*/ 778 w 6223"/>
                  <a:gd name="connsiteY0" fmla="*/ 193 h 102562"/>
                  <a:gd name="connsiteX1" fmla="*/ 778 w 6223"/>
                  <a:gd name="connsiteY1" fmla="*/ 102755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78" y="193"/>
                    </a:moveTo>
                    <a:lnTo>
                      <a:pt x="778" y="102755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1" name="Freeform 460">
                <a:extLst>
                  <a:ext uri="{FF2B5EF4-FFF2-40B4-BE49-F238E27FC236}">
                    <a16:creationId xmlns:a16="http://schemas.microsoft.com/office/drawing/2014/main" id="{33E64953-A159-0377-C56E-0C7AD3F0F165}"/>
                  </a:ext>
                </a:extLst>
              </p:cNvPr>
              <p:cNvSpPr/>
              <p:nvPr/>
            </p:nvSpPr>
            <p:spPr>
              <a:xfrm>
                <a:off x="4815263" y="2418507"/>
                <a:ext cx="102683" cy="6215"/>
              </a:xfrm>
              <a:custGeom>
                <a:avLst/>
                <a:gdLst>
                  <a:gd name="connsiteX0" fmla="*/ 103461 w 102683"/>
                  <a:gd name="connsiteY0" fmla="*/ 193 h 6215"/>
                  <a:gd name="connsiteX1" fmla="*/ 778 w 102683"/>
                  <a:gd name="connsiteY1" fmla="*/ 193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61" y="193"/>
                    </a:moveTo>
                    <a:lnTo>
                      <a:pt x="778" y="193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65" name="Graphic 5">
              <a:extLst>
                <a:ext uri="{FF2B5EF4-FFF2-40B4-BE49-F238E27FC236}">
                  <a16:creationId xmlns:a16="http://schemas.microsoft.com/office/drawing/2014/main" id="{7EA20103-A2B2-EC70-7A4B-E4AD3238785F}"/>
                </a:ext>
              </a:extLst>
            </p:cNvPr>
            <p:cNvGrpSpPr/>
            <p:nvPr/>
          </p:nvGrpSpPr>
          <p:grpSpPr>
            <a:xfrm>
              <a:off x="4732494" y="2315323"/>
              <a:ext cx="102683" cy="102562"/>
              <a:chOff x="4732494" y="2315323"/>
              <a:chExt cx="102683" cy="102562"/>
            </a:xfrm>
          </p:grpSpPr>
          <p:sp>
            <p:nvSpPr>
              <p:cNvPr id="2428" name="Freeform 462">
                <a:extLst>
                  <a:ext uri="{FF2B5EF4-FFF2-40B4-BE49-F238E27FC236}">
                    <a16:creationId xmlns:a16="http://schemas.microsoft.com/office/drawing/2014/main" id="{281B1335-BF1B-5436-4780-0380A116CFDD}"/>
                  </a:ext>
                </a:extLst>
              </p:cNvPr>
              <p:cNvSpPr/>
              <p:nvPr/>
            </p:nvSpPr>
            <p:spPr>
              <a:xfrm>
                <a:off x="4784146" y="2315323"/>
                <a:ext cx="6223" cy="102562"/>
              </a:xfrm>
              <a:custGeom>
                <a:avLst/>
                <a:gdLst>
                  <a:gd name="connsiteX0" fmla="*/ 764 w 6223"/>
                  <a:gd name="connsiteY0" fmla="*/ 184 h 102562"/>
                  <a:gd name="connsiteX1" fmla="*/ 764 w 6223"/>
                  <a:gd name="connsiteY1" fmla="*/ 102747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64" y="184"/>
                    </a:moveTo>
                    <a:lnTo>
                      <a:pt x="764" y="102747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9" name="Freeform 463">
                <a:extLst>
                  <a:ext uri="{FF2B5EF4-FFF2-40B4-BE49-F238E27FC236}">
                    <a16:creationId xmlns:a16="http://schemas.microsoft.com/office/drawing/2014/main" id="{4E7AF574-2BA3-3495-30B7-59BFC47975AA}"/>
                  </a:ext>
                </a:extLst>
              </p:cNvPr>
              <p:cNvSpPr/>
              <p:nvPr/>
            </p:nvSpPr>
            <p:spPr>
              <a:xfrm>
                <a:off x="4732494" y="2366915"/>
                <a:ext cx="102683" cy="6215"/>
              </a:xfrm>
              <a:custGeom>
                <a:avLst/>
                <a:gdLst>
                  <a:gd name="connsiteX0" fmla="*/ 103447 w 102683"/>
                  <a:gd name="connsiteY0" fmla="*/ 184 h 6215"/>
                  <a:gd name="connsiteX1" fmla="*/ 764 w 102683"/>
                  <a:gd name="connsiteY1" fmla="*/ 18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47" y="184"/>
                    </a:moveTo>
                    <a:lnTo>
                      <a:pt x="764" y="18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66" name="Graphic 5">
              <a:extLst>
                <a:ext uri="{FF2B5EF4-FFF2-40B4-BE49-F238E27FC236}">
                  <a16:creationId xmlns:a16="http://schemas.microsoft.com/office/drawing/2014/main" id="{6A9AED84-C682-51CA-96C3-410B56BB4B30}"/>
                </a:ext>
              </a:extLst>
            </p:cNvPr>
            <p:cNvGrpSpPr/>
            <p:nvPr/>
          </p:nvGrpSpPr>
          <p:grpSpPr>
            <a:xfrm>
              <a:off x="4680841" y="2315323"/>
              <a:ext cx="102683" cy="102562"/>
              <a:chOff x="4680841" y="2315323"/>
              <a:chExt cx="102683" cy="102562"/>
            </a:xfrm>
          </p:grpSpPr>
          <p:sp>
            <p:nvSpPr>
              <p:cNvPr id="2426" name="Freeform 465">
                <a:extLst>
                  <a:ext uri="{FF2B5EF4-FFF2-40B4-BE49-F238E27FC236}">
                    <a16:creationId xmlns:a16="http://schemas.microsoft.com/office/drawing/2014/main" id="{C3CFF07D-475C-2FE2-5875-1B6DBB9A3892}"/>
                  </a:ext>
                </a:extLst>
              </p:cNvPr>
              <p:cNvSpPr/>
              <p:nvPr/>
            </p:nvSpPr>
            <p:spPr>
              <a:xfrm>
                <a:off x="4732494" y="2315323"/>
                <a:ext cx="6223" cy="102562"/>
              </a:xfrm>
              <a:custGeom>
                <a:avLst/>
                <a:gdLst>
                  <a:gd name="connsiteX0" fmla="*/ 756 w 6223"/>
                  <a:gd name="connsiteY0" fmla="*/ 184 h 102562"/>
                  <a:gd name="connsiteX1" fmla="*/ 756 w 6223"/>
                  <a:gd name="connsiteY1" fmla="*/ 102747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56" y="184"/>
                    </a:moveTo>
                    <a:lnTo>
                      <a:pt x="756" y="102747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7" name="Freeform 466">
                <a:extLst>
                  <a:ext uri="{FF2B5EF4-FFF2-40B4-BE49-F238E27FC236}">
                    <a16:creationId xmlns:a16="http://schemas.microsoft.com/office/drawing/2014/main" id="{D9EC10A5-07CE-DB06-B011-9EE1680541CA}"/>
                  </a:ext>
                </a:extLst>
              </p:cNvPr>
              <p:cNvSpPr/>
              <p:nvPr/>
            </p:nvSpPr>
            <p:spPr>
              <a:xfrm>
                <a:off x="4680841" y="2366915"/>
                <a:ext cx="102683" cy="6215"/>
              </a:xfrm>
              <a:custGeom>
                <a:avLst/>
                <a:gdLst>
                  <a:gd name="connsiteX0" fmla="*/ 103439 w 102683"/>
                  <a:gd name="connsiteY0" fmla="*/ 184 h 6215"/>
                  <a:gd name="connsiteX1" fmla="*/ 756 w 102683"/>
                  <a:gd name="connsiteY1" fmla="*/ 18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39" y="184"/>
                    </a:moveTo>
                    <a:lnTo>
                      <a:pt x="756" y="18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67" name="Graphic 5">
              <a:extLst>
                <a:ext uri="{FF2B5EF4-FFF2-40B4-BE49-F238E27FC236}">
                  <a16:creationId xmlns:a16="http://schemas.microsoft.com/office/drawing/2014/main" id="{022892B7-821D-D141-9052-059025D2B31A}"/>
                </a:ext>
              </a:extLst>
            </p:cNvPr>
            <p:cNvGrpSpPr/>
            <p:nvPr/>
          </p:nvGrpSpPr>
          <p:grpSpPr>
            <a:xfrm>
              <a:off x="4665283" y="2315323"/>
              <a:ext cx="102683" cy="102562"/>
              <a:chOff x="4665283" y="2315323"/>
              <a:chExt cx="102683" cy="102562"/>
            </a:xfrm>
          </p:grpSpPr>
          <p:sp>
            <p:nvSpPr>
              <p:cNvPr id="2424" name="Freeform 468">
                <a:extLst>
                  <a:ext uri="{FF2B5EF4-FFF2-40B4-BE49-F238E27FC236}">
                    <a16:creationId xmlns:a16="http://schemas.microsoft.com/office/drawing/2014/main" id="{8CEB237B-DB5B-D927-974B-269E99B5F286}"/>
                  </a:ext>
                </a:extLst>
              </p:cNvPr>
              <p:cNvSpPr/>
              <p:nvPr/>
            </p:nvSpPr>
            <p:spPr>
              <a:xfrm>
                <a:off x="4716936" y="2315323"/>
                <a:ext cx="6223" cy="102562"/>
              </a:xfrm>
              <a:custGeom>
                <a:avLst/>
                <a:gdLst>
                  <a:gd name="connsiteX0" fmla="*/ 753 w 6223"/>
                  <a:gd name="connsiteY0" fmla="*/ 184 h 102562"/>
                  <a:gd name="connsiteX1" fmla="*/ 753 w 6223"/>
                  <a:gd name="connsiteY1" fmla="*/ 102747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53" y="184"/>
                    </a:moveTo>
                    <a:lnTo>
                      <a:pt x="753" y="102747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5" name="Freeform 469">
                <a:extLst>
                  <a:ext uri="{FF2B5EF4-FFF2-40B4-BE49-F238E27FC236}">
                    <a16:creationId xmlns:a16="http://schemas.microsoft.com/office/drawing/2014/main" id="{031E8135-F28E-3477-F09C-D0520831C3D3}"/>
                  </a:ext>
                </a:extLst>
              </p:cNvPr>
              <p:cNvSpPr/>
              <p:nvPr/>
            </p:nvSpPr>
            <p:spPr>
              <a:xfrm>
                <a:off x="4665283" y="2366915"/>
                <a:ext cx="102683" cy="6215"/>
              </a:xfrm>
              <a:custGeom>
                <a:avLst/>
                <a:gdLst>
                  <a:gd name="connsiteX0" fmla="*/ 103437 w 102683"/>
                  <a:gd name="connsiteY0" fmla="*/ 184 h 6215"/>
                  <a:gd name="connsiteX1" fmla="*/ 753 w 102683"/>
                  <a:gd name="connsiteY1" fmla="*/ 18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37" y="184"/>
                    </a:moveTo>
                    <a:lnTo>
                      <a:pt x="753" y="18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68" name="Graphic 5">
              <a:extLst>
                <a:ext uri="{FF2B5EF4-FFF2-40B4-BE49-F238E27FC236}">
                  <a16:creationId xmlns:a16="http://schemas.microsoft.com/office/drawing/2014/main" id="{25857BC0-1F0D-9B0C-DC7A-BFF5D77DF0D1}"/>
                </a:ext>
              </a:extLst>
            </p:cNvPr>
            <p:cNvGrpSpPr/>
            <p:nvPr/>
          </p:nvGrpSpPr>
          <p:grpSpPr>
            <a:xfrm>
              <a:off x="4646613" y="2315323"/>
              <a:ext cx="102683" cy="102562"/>
              <a:chOff x="4646613" y="2315323"/>
              <a:chExt cx="102683" cy="102562"/>
            </a:xfrm>
          </p:grpSpPr>
          <p:sp>
            <p:nvSpPr>
              <p:cNvPr id="2422" name="Freeform 471">
                <a:extLst>
                  <a:ext uri="{FF2B5EF4-FFF2-40B4-BE49-F238E27FC236}">
                    <a16:creationId xmlns:a16="http://schemas.microsoft.com/office/drawing/2014/main" id="{41519465-99BA-04F8-FD2C-696C0270CB92}"/>
                  </a:ext>
                </a:extLst>
              </p:cNvPr>
              <p:cNvSpPr/>
              <p:nvPr/>
            </p:nvSpPr>
            <p:spPr>
              <a:xfrm>
                <a:off x="4698266" y="2315323"/>
                <a:ext cx="6223" cy="102562"/>
              </a:xfrm>
              <a:custGeom>
                <a:avLst/>
                <a:gdLst>
                  <a:gd name="connsiteX0" fmla="*/ 750 w 6223"/>
                  <a:gd name="connsiteY0" fmla="*/ 184 h 102562"/>
                  <a:gd name="connsiteX1" fmla="*/ 750 w 6223"/>
                  <a:gd name="connsiteY1" fmla="*/ 102747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50" y="184"/>
                    </a:moveTo>
                    <a:lnTo>
                      <a:pt x="750" y="102747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3" name="Freeform 472">
                <a:extLst>
                  <a:ext uri="{FF2B5EF4-FFF2-40B4-BE49-F238E27FC236}">
                    <a16:creationId xmlns:a16="http://schemas.microsoft.com/office/drawing/2014/main" id="{C238F25A-8F83-D127-D308-58838F676FED}"/>
                  </a:ext>
                </a:extLst>
              </p:cNvPr>
              <p:cNvSpPr/>
              <p:nvPr/>
            </p:nvSpPr>
            <p:spPr>
              <a:xfrm>
                <a:off x="4646613" y="2366915"/>
                <a:ext cx="102683" cy="6215"/>
              </a:xfrm>
              <a:custGeom>
                <a:avLst/>
                <a:gdLst>
                  <a:gd name="connsiteX0" fmla="*/ 103434 w 102683"/>
                  <a:gd name="connsiteY0" fmla="*/ 184 h 6215"/>
                  <a:gd name="connsiteX1" fmla="*/ 750 w 102683"/>
                  <a:gd name="connsiteY1" fmla="*/ 18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34" y="184"/>
                    </a:moveTo>
                    <a:lnTo>
                      <a:pt x="750" y="18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69" name="Graphic 5">
              <a:extLst>
                <a:ext uri="{FF2B5EF4-FFF2-40B4-BE49-F238E27FC236}">
                  <a16:creationId xmlns:a16="http://schemas.microsoft.com/office/drawing/2014/main" id="{D8B3BDB0-C34F-BD6C-44F4-D81293AA3C6E}"/>
                </a:ext>
              </a:extLst>
            </p:cNvPr>
            <p:cNvGrpSpPr/>
            <p:nvPr/>
          </p:nvGrpSpPr>
          <p:grpSpPr>
            <a:xfrm>
              <a:off x="4595583" y="2315323"/>
              <a:ext cx="102683" cy="102562"/>
              <a:chOff x="4595583" y="2315323"/>
              <a:chExt cx="102683" cy="102562"/>
            </a:xfrm>
          </p:grpSpPr>
          <p:sp>
            <p:nvSpPr>
              <p:cNvPr id="2420" name="Freeform 474">
                <a:extLst>
                  <a:ext uri="{FF2B5EF4-FFF2-40B4-BE49-F238E27FC236}">
                    <a16:creationId xmlns:a16="http://schemas.microsoft.com/office/drawing/2014/main" id="{926361FB-DEAE-697F-94B3-1A62E25D0F10}"/>
                  </a:ext>
                </a:extLst>
              </p:cNvPr>
              <p:cNvSpPr/>
              <p:nvPr/>
            </p:nvSpPr>
            <p:spPr>
              <a:xfrm>
                <a:off x="4647235" y="2315323"/>
                <a:ext cx="6223" cy="102562"/>
              </a:xfrm>
              <a:custGeom>
                <a:avLst/>
                <a:gdLst>
                  <a:gd name="connsiteX0" fmla="*/ 742 w 6223"/>
                  <a:gd name="connsiteY0" fmla="*/ 184 h 102562"/>
                  <a:gd name="connsiteX1" fmla="*/ 742 w 6223"/>
                  <a:gd name="connsiteY1" fmla="*/ 102747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42" y="184"/>
                    </a:moveTo>
                    <a:lnTo>
                      <a:pt x="742" y="102747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1" name="Freeform 475">
                <a:extLst>
                  <a:ext uri="{FF2B5EF4-FFF2-40B4-BE49-F238E27FC236}">
                    <a16:creationId xmlns:a16="http://schemas.microsoft.com/office/drawing/2014/main" id="{4C5F78FB-CB39-4307-7DB8-A8A4BD76EB53}"/>
                  </a:ext>
                </a:extLst>
              </p:cNvPr>
              <p:cNvSpPr/>
              <p:nvPr/>
            </p:nvSpPr>
            <p:spPr>
              <a:xfrm>
                <a:off x="4595583" y="2366915"/>
                <a:ext cx="102683" cy="6215"/>
              </a:xfrm>
              <a:custGeom>
                <a:avLst/>
                <a:gdLst>
                  <a:gd name="connsiteX0" fmla="*/ 103425 w 102683"/>
                  <a:gd name="connsiteY0" fmla="*/ 184 h 6215"/>
                  <a:gd name="connsiteX1" fmla="*/ 742 w 102683"/>
                  <a:gd name="connsiteY1" fmla="*/ 18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25" y="184"/>
                    </a:moveTo>
                    <a:lnTo>
                      <a:pt x="742" y="18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70" name="Graphic 5">
              <a:extLst>
                <a:ext uri="{FF2B5EF4-FFF2-40B4-BE49-F238E27FC236}">
                  <a16:creationId xmlns:a16="http://schemas.microsoft.com/office/drawing/2014/main" id="{301A1EB2-8F1A-FBBE-E84D-EAD9D912388B}"/>
                </a:ext>
              </a:extLst>
            </p:cNvPr>
            <p:cNvGrpSpPr/>
            <p:nvPr/>
          </p:nvGrpSpPr>
          <p:grpSpPr>
            <a:xfrm>
              <a:off x="4543930" y="2233895"/>
              <a:ext cx="102683" cy="102562"/>
              <a:chOff x="4543930" y="2233895"/>
              <a:chExt cx="102683" cy="102562"/>
            </a:xfrm>
          </p:grpSpPr>
          <p:sp>
            <p:nvSpPr>
              <p:cNvPr id="2418" name="Freeform 477">
                <a:extLst>
                  <a:ext uri="{FF2B5EF4-FFF2-40B4-BE49-F238E27FC236}">
                    <a16:creationId xmlns:a16="http://schemas.microsoft.com/office/drawing/2014/main" id="{E66AA4B8-209C-B9C8-D5DB-418E59D89B87}"/>
                  </a:ext>
                </a:extLst>
              </p:cNvPr>
              <p:cNvSpPr/>
              <p:nvPr/>
            </p:nvSpPr>
            <p:spPr>
              <a:xfrm>
                <a:off x="4595583" y="2233895"/>
                <a:ext cx="6223" cy="102562"/>
              </a:xfrm>
              <a:custGeom>
                <a:avLst/>
                <a:gdLst>
                  <a:gd name="connsiteX0" fmla="*/ 734 w 6223"/>
                  <a:gd name="connsiteY0" fmla="*/ 171 h 102562"/>
                  <a:gd name="connsiteX1" fmla="*/ 734 w 6223"/>
                  <a:gd name="connsiteY1" fmla="*/ 102734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34" y="171"/>
                    </a:moveTo>
                    <a:lnTo>
                      <a:pt x="734" y="10273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9" name="Freeform 478">
                <a:extLst>
                  <a:ext uri="{FF2B5EF4-FFF2-40B4-BE49-F238E27FC236}">
                    <a16:creationId xmlns:a16="http://schemas.microsoft.com/office/drawing/2014/main" id="{2F90207D-FA44-F0E7-E163-60D81F14C619}"/>
                  </a:ext>
                </a:extLst>
              </p:cNvPr>
              <p:cNvSpPr/>
              <p:nvPr/>
            </p:nvSpPr>
            <p:spPr>
              <a:xfrm>
                <a:off x="4543930" y="2285487"/>
                <a:ext cx="102683" cy="6215"/>
              </a:xfrm>
              <a:custGeom>
                <a:avLst/>
                <a:gdLst>
                  <a:gd name="connsiteX0" fmla="*/ 103417 w 102683"/>
                  <a:gd name="connsiteY0" fmla="*/ 171 h 6215"/>
                  <a:gd name="connsiteX1" fmla="*/ 734 w 102683"/>
                  <a:gd name="connsiteY1" fmla="*/ 171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17" y="171"/>
                    </a:moveTo>
                    <a:lnTo>
                      <a:pt x="734" y="171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71" name="Graphic 5">
              <a:extLst>
                <a:ext uri="{FF2B5EF4-FFF2-40B4-BE49-F238E27FC236}">
                  <a16:creationId xmlns:a16="http://schemas.microsoft.com/office/drawing/2014/main" id="{AF5E93E9-DF38-EBCA-5B06-987E420D46B2}"/>
                </a:ext>
              </a:extLst>
            </p:cNvPr>
            <p:cNvGrpSpPr/>
            <p:nvPr/>
          </p:nvGrpSpPr>
          <p:grpSpPr>
            <a:xfrm>
              <a:off x="4503479" y="2233895"/>
              <a:ext cx="102683" cy="102562"/>
              <a:chOff x="4503479" y="2233895"/>
              <a:chExt cx="102683" cy="102562"/>
            </a:xfrm>
          </p:grpSpPr>
          <p:sp>
            <p:nvSpPr>
              <p:cNvPr id="2416" name="Freeform 480">
                <a:extLst>
                  <a:ext uri="{FF2B5EF4-FFF2-40B4-BE49-F238E27FC236}">
                    <a16:creationId xmlns:a16="http://schemas.microsoft.com/office/drawing/2014/main" id="{30FCA906-A5A0-1F97-0F6E-A4E51E3CB112}"/>
                  </a:ext>
                </a:extLst>
              </p:cNvPr>
              <p:cNvSpPr/>
              <p:nvPr/>
            </p:nvSpPr>
            <p:spPr>
              <a:xfrm>
                <a:off x="4555132" y="2233895"/>
                <a:ext cx="6223" cy="102562"/>
              </a:xfrm>
              <a:custGeom>
                <a:avLst/>
                <a:gdLst>
                  <a:gd name="connsiteX0" fmla="*/ 727 w 6223"/>
                  <a:gd name="connsiteY0" fmla="*/ 171 h 102562"/>
                  <a:gd name="connsiteX1" fmla="*/ 727 w 6223"/>
                  <a:gd name="connsiteY1" fmla="*/ 102734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27" y="171"/>
                    </a:moveTo>
                    <a:lnTo>
                      <a:pt x="727" y="10273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7" name="Freeform 481">
                <a:extLst>
                  <a:ext uri="{FF2B5EF4-FFF2-40B4-BE49-F238E27FC236}">
                    <a16:creationId xmlns:a16="http://schemas.microsoft.com/office/drawing/2014/main" id="{C9CE11B6-04F7-91A8-DDB7-2EBAAC08EF04}"/>
                  </a:ext>
                </a:extLst>
              </p:cNvPr>
              <p:cNvSpPr/>
              <p:nvPr/>
            </p:nvSpPr>
            <p:spPr>
              <a:xfrm>
                <a:off x="4503479" y="2285487"/>
                <a:ext cx="102683" cy="6215"/>
              </a:xfrm>
              <a:custGeom>
                <a:avLst/>
                <a:gdLst>
                  <a:gd name="connsiteX0" fmla="*/ 103411 w 102683"/>
                  <a:gd name="connsiteY0" fmla="*/ 171 h 6215"/>
                  <a:gd name="connsiteX1" fmla="*/ 727 w 102683"/>
                  <a:gd name="connsiteY1" fmla="*/ 171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11" y="171"/>
                    </a:moveTo>
                    <a:lnTo>
                      <a:pt x="727" y="171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72" name="Graphic 5">
              <a:extLst>
                <a:ext uri="{FF2B5EF4-FFF2-40B4-BE49-F238E27FC236}">
                  <a16:creationId xmlns:a16="http://schemas.microsoft.com/office/drawing/2014/main" id="{35BB4882-F828-7E10-4859-2169B17011F3}"/>
                </a:ext>
              </a:extLst>
            </p:cNvPr>
            <p:cNvGrpSpPr/>
            <p:nvPr/>
          </p:nvGrpSpPr>
          <p:grpSpPr>
            <a:xfrm>
              <a:off x="4476097" y="2192870"/>
              <a:ext cx="102683" cy="102562"/>
              <a:chOff x="4476097" y="2192870"/>
              <a:chExt cx="102683" cy="102562"/>
            </a:xfrm>
          </p:grpSpPr>
          <p:sp>
            <p:nvSpPr>
              <p:cNvPr id="2414" name="Freeform 483">
                <a:extLst>
                  <a:ext uri="{FF2B5EF4-FFF2-40B4-BE49-F238E27FC236}">
                    <a16:creationId xmlns:a16="http://schemas.microsoft.com/office/drawing/2014/main" id="{7DEA6D1C-7713-0874-278E-1C2A4B811377}"/>
                  </a:ext>
                </a:extLst>
              </p:cNvPr>
              <p:cNvSpPr/>
              <p:nvPr/>
            </p:nvSpPr>
            <p:spPr>
              <a:xfrm>
                <a:off x="4527749" y="2192870"/>
                <a:ext cx="6223" cy="102562"/>
              </a:xfrm>
              <a:custGeom>
                <a:avLst/>
                <a:gdLst>
                  <a:gd name="connsiteX0" fmla="*/ 723 w 6223"/>
                  <a:gd name="connsiteY0" fmla="*/ 165 h 102562"/>
                  <a:gd name="connsiteX1" fmla="*/ 723 w 6223"/>
                  <a:gd name="connsiteY1" fmla="*/ 102727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23" y="165"/>
                    </a:moveTo>
                    <a:lnTo>
                      <a:pt x="723" y="102727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5" name="Freeform 484">
                <a:extLst>
                  <a:ext uri="{FF2B5EF4-FFF2-40B4-BE49-F238E27FC236}">
                    <a16:creationId xmlns:a16="http://schemas.microsoft.com/office/drawing/2014/main" id="{70F80F4F-DBD2-7957-4E04-8E2F0D13E0B3}"/>
                  </a:ext>
                </a:extLst>
              </p:cNvPr>
              <p:cNvSpPr/>
              <p:nvPr/>
            </p:nvSpPr>
            <p:spPr>
              <a:xfrm>
                <a:off x="4476097" y="2244462"/>
                <a:ext cx="102683" cy="6215"/>
              </a:xfrm>
              <a:custGeom>
                <a:avLst/>
                <a:gdLst>
                  <a:gd name="connsiteX0" fmla="*/ 103406 w 102683"/>
                  <a:gd name="connsiteY0" fmla="*/ 165 h 6215"/>
                  <a:gd name="connsiteX1" fmla="*/ 723 w 102683"/>
                  <a:gd name="connsiteY1" fmla="*/ 165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06" y="165"/>
                    </a:moveTo>
                    <a:lnTo>
                      <a:pt x="723" y="165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73" name="Graphic 5">
              <a:extLst>
                <a:ext uri="{FF2B5EF4-FFF2-40B4-BE49-F238E27FC236}">
                  <a16:creationId xmlns:a16="http://schemas.microsoft.com/office/drawing/2014/main" id="{08462951-4A3E-D3E8-07E9-A539E7CA3C6F}"/>
                </a:ext>
              </a:extLst>
            </p:cNvPr>
            <p:cNvGrpSpPr/>
            <p:nvPr/>
          </p:nvGrpSpPr>
          <p:grpSpPr>
            <a:xfrm>
              <a:off x="4456805" y="2192870"/>
              <a:ext cx="102683" cy="102562"/>
              <a:chOff x="4456805" y="2192870"/>
              <a:chExt cx="102683" cy="102562"/>
            </a:xfrm>
          </p:grpSpPr>
          <p:sp>
            <p:nvSpPr>
              <p:cNvPr id="2412" name="Freeform 486">
                <a:extLst>
                  <a:ext uri="{FF2B5EF4-FFF2-40B4-BE49-F238E27FC236}">
                    <a16:creationId xmlns:a16="http://schemas.microsoft.com/office/drawing/2014/main" id="{1DA1B4B5-A6E9-B71F-EC83-412483843BFA}"/>
                  </a:ext>
                </a:extLst>
              </p:cNvPr>
              <p:cNvSpPr/>
              <p:nvPr/>
            </p:nvSpPr>
            <p:spPr>
              <a:xfrm>
                <a:off x="4508457" y="2192870"/>
                <a:ext cx="6223" cy="102562"/>
              </a:xfrm>
              <a:custGeom>
                <a:avLst/>
                <a:gdLst>
                  <a:gd name="connsiteX0" fmla="*/ 720 w 6223"/>
                  <a:gd name="connsiteY0" fmla="*/ 165 h 102562"/>
                  <a:gd name="connsiteX1" fmla="*/ 720 w 6223"/>
                  <a:gd name="connsiteY1" fmla="*/ 102727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20" y="165"/>
                    </a:moveTo>
                    <a:lnTo>
                      <a:pt x="720" y="102727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3" name="Freeform 487">
                <a:extLst>
                  <a:ext uri="{FF2B5EF4-FFF2-40B4-BE49-F238E27FC236}">
                    <a16:creationId xmlns:a16="http://schemas.microsoft.com/office/drawing/2014/main" id="{FC42E689-390A-6918-3941-EE976733E11F}"/>
                  </a:ext>
                </a:extLst>
              </p:cNvPr>
              <p:cNvSpPr/>
              <p:nvPr/>
            </p:nvSpPr>
            <p:spPr>
              <a:xfrm>
                <a:off x="4456805" y="2244462"/>
                <a:ext cx="102683" cy="6215"/>
              </a:xfrm>
              <a:custGeom>
                <a:avLst/>
                <a:gdLst>
                  <a:gd name="connsiteX0" fmla="*/ 103403 w 102683"/>
                  <a:gd name="connsiteY0" fmla="*/ 165 h 6215"/>
                  <a:gd name="connsiteX1" fmla="*/ 720 w 102683"/>
                  <a:gd name="connsiteY1" fmla="*/ 165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03" y="165"/>
                    </a:moveTo>
                    <a:lnTo>
                      <a:pt x="720" y="165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74" name="Graphic 5">
              <a:extLst>
                <a:ext uri="{FF2B5EF4-FFF2-40B4-BE49-F238E27FC236}">
                  <a16:creationId xmlns:a16="http://schemas.microsoft.com/office/drawing/2014/main" id="{6B90C91B-DFD7-63FA-6AC1-C4C05DE90A1E}"/>
                </a:ext>
              </a:extLst>
            </p:cNvPr>
            <p:cNvGrpSpPr/>
            <p:nvPr/>
          </p:nvGrpSpPr>
          <p:grpSpPr>
            <a:xfrm>
              <a:off x="4441247" y="2192870"/>
              <a:ext cx="102683" cy="102562"/>
              <a:chOff x="4441247" y="2192870"/>
              <a:chExt cx="102683" cy="102562"/>
            </a:xfrm>
          </p:grpSpPr>
          <p:sp>
            <p:nvSpPr>
              <p:cNvPr id="2410" name="Freeform 489">
                <a:extLst>
                  <a:ext uri="{FF2B5EF4-FFF2-40B4-BE49-F238E27FC236}">
                    <a16:creationId xmlns:a16="http://schemas.microsoft.com/office/drawing/2014/main" id="{605FC315-2BBC-35EB-C9F0-B0E2D846C5BA}"/>
                  </a:ext>
                </a:extLst>
              </p:cNvPr>
              <p:cNvSpPr/>
              <p:nvPr/>
            </p:nvSpPr>
            <p:spPr>
              <a:xfrm>
                <a:off x="4492899" y="2192870"/>
                <a:ext cx="6223" cy="102562"/>
              </a:xfrm>
              <a:custGeom>
                <a:avLst/>
                <a:gdLst>
                  <a:gd name="connsiteX0" fmla="*/ 717 w 6223"/>
                  <a:gd name="connsiteY0" fmla="*/ 165 h 102562"/>
                  <a:gd name="connsiteX1" fmla="*/ 717 w 6223"/>
                  <a:gd name="connsiteY1" fmla="*/ 102727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17" y="165"/>
                    </a:moveTo>
                    <a:lnTo>
                      <a:pt x="717" y="102727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1" name="Freeform 490">
                <a:extLst>
                  <a:ext uri="{FF2B5EF4-FFF2-40B4-BE49-F238E27FC236}">
                    <a16:creationId xmlns:a16="http://schemas.microsoft.com/office/drawing/2014/main" id="{00ECD48C-423D-D567-FCD5-628752F0959A}"/>
                  </a:ext>
                </a:extLst>
              </p:cNvPr>
              <p:cNvSpPr/>
              <p:nvPr/>
            </p:nvSpPr>
            <p:spPr>
              <a:xfrm>
                <a:off x="4441247" y="2244462"/>
                <a:ext cx="102683" cy="6215"/>
              </a:xfrm>
              <a:custGeom>
                <a:avLst/>
                <a:gdLst>
                  <a:gd name="connsiteX0" fmla="*/ 103401 w 102683"/>
                  <a:gd name="connsiteY0" fmla="*/ 165 h 6215"/>
                  <a:gd name="connsiteX1" fmla="*/ 717 w 102683"/>
                  <a:gd name="connsiteY1" fmla="*/ 165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401" y="165"/>
                    </a:moveTo>
                    <a:lnTo>
                      <a:pt x="717" y="165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75" name="Graphic 5">
              <a:extLst>
                <a:ext uri="{FF2B5EF4-FFF2-40B4-BE49-F238E27FC236}">
                  <a16:creationId xmlns:a16="http://schemas.microsoft.com/office/drawing/2014/main" id="{BAFB68A1-363D-1F27-3897-23E74A3118DF}"/>
                </a:ext>
              </a:extLst>
            </p:cNvPr>
            <p:cNvGrpSpPr/>
            <p:nvPr/>
          </p:nvGrpSpPr>
          <p:grpSpPr>
            <a:xfrm>
              <a:off x="4419465" y="2192870"/>
              <a:ext cx="102683" cy="102562"/>
              <a:chOff x="4419465" y="2192870"/>
              <a:chExt cx="102683" cy="102562"/>
            </a:xfrm>
          </p:grpSpPr>
          <p:sp>
            <p:nvSpPr>
              <p:cNvPr id="2408" name="Freeform 492">
                <a:extLst>
                  <a:ext uri="{FF2B5EF4-FFF2-40B4-BE49-F238E27FC236}">
                    <a16:creationId xmlns:a16="http://schemas.microsoft.com/office/drawing/2014/main" id="{3DA447C6-56EC-C75F-9658-070A109791B3}"/>
                  </a:ext>
                </a:extLst>
              </p:cNvPr>
              <p:cNvSpPr/>
              <p:nvPr/>
            </p:nvSpPr>
            <p:spPr>
              <a:xfrm>
                <a:off x="4471118" y="2192870"/>
                <a:ext cx="6223" cy="102562"/>
              </a:xfrm>
              <a:custGeom>
                <a:avLst/>
                <a:gdLst>
                  <a:gd name="connsiteX0" fmla="*/ 714 w 6223"/>
                  <a:gd name="connsiteY0" fmla="*/ 165 h 102562"/>
                  <a:gd name="connsiteX1" fmla="*/ 714 w 6223"/>
                  <a:gd name="connsiteY1" fmla="*/ 102727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14" y="165"/>
                    </a:moveTo>
                    <a:lnTo>
                      <a:pt x="714" y="102727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9" name="Freeform 493">
                <a:extLst>
                  <a:ext uri="{FF2B5EF4-FFF2-40B4-BE49-F238E27FC236}">
                    <a16:creationId xmlns:a16="http://schemas.microsoft.com/office/drawing/2014/main" id="{58427A23-9364-F621-A37C-59B31E8F5FC4}"/>
                  </a:ext>
                </a:extLst>
              </p:cNvPr>
              <p:cNvSpPr/>
              <p:nvPr/>
            </p:nvSpPr>
            <p:spPr>
              <a:xfrm>
                <a:off x="4419465" y="2244462"/>
                <a:ext cx="102683" cy="6215"/>
              </a:xfrm>
              <a:custGeom>
                <a:avLst/>
                <a:gdLst>
                  <a:gd name="connsiteX0" fmla="*/ 103397 w 102683"/>
                  <a:gd name="connsiteY0" fmla="*/ 165 h 6215"/>
                  <a:gd name="connsiteX1" fmla="*/ 714 w 102683"/>
                  <a:gd name="connsiteY1" fmla="*/ 165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97" y="165"/>
                    </a:moveTo>
                    <a:lnTo>
                      <a:pt x="714" y="165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76" name="Graphic 5">
              <a:extLst>
                <a:ext uri="{FF2B5EF4-FFF2-40B4-BE49-F238E27FC236}">
                  <a16:creationId xmlns:a16="http://schemas.microsoft.com/office/drawing/2014/main" id="{EE6E2A64-3CA0-D2E0-C0AB-E4FF9844525F}"/>
                </a:ext>
              </a:extLst>
            </p:cNvPr>
            <p:cNvGrpSpPr/>
            <p:nvPr/>
          </p:nvGrpSpPr>
          <p:grpSpPr>
            <a:xfrm>
              <a:off x="4400796" y="2192870"/>
              <a:ext cx="102683" cy="102562"/>
              <a:chOff x="4400796" y="2192870"/>
              <a:chExt cx="102683" cy="102562"/>
            </a:xfrm>
          </p:grpSpPr>
          <p:sp>
            <p:nvSpPr>
              <p:cNvPr id="2406" name="Freeform 495">
                <a:extLst>
                  <a:ext uri="{FF2B5EF4-FFF2-40B4-BE49-F238E27FC236}">
                    <a16:creationId xmlns:a16="http://schemas.microsoft.com/office/drawing/2014/main" id="{ABA92886-E2B9-8F98-3EDC-DB0AEBC4172C}"/>
                  </a:ext>
                </a:extLst>
              </p:cNvPr>
              <p:cNvSpPr/>
              <p:nvPr/>
            </p:nvSpPr>
            <p:spPr>
              <a:xfrm>
                <a:off x="4452448" y="2192870"/>
                <a:ext cx="6223" cy="102562"/>
              </a:xfrm>
              <a:custGeom>
                <a:avLst/>
                <a:gdLst>
                  <a:gd name="connsiteX0" fmla="*/ 711 w 6223"/>
                  <a:gd name="connsiteY0" fmla="*/ 165 h 102562"/>
                  <a:gd name="connsiteX1" fmla="*/ 711 w 6223"/>
                  <a:gd name="connsiteY1" fmla="*/ 102727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11" y="165"/>
                    </a:moveTo>
                    <a:lnTo>
                      <a:pt x="711" y="102727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7" name="Freeform 496">
                <a:extLst>
                  <a:ext uri="{FF2B5EF4-FFF2-40B4-BE49-F238E27FC236}">
                    <a16:creationId xmlns:a16="http://schemas.microsoft.com/office/drawing/2014/main" id="{AAE2679E-5EDC-8ACC-ED04-91DD282A7450}"/>
                  </a:ext>
                </a:extLst>
              </p:cNvPr>
              <p:cNvSpPr/>
              <p:nvPr/>
            </p:nvSpPr>
            <p:spPr>
              <a:xfrm>
                <a:off x="4400796" y="2244462"/>
                <a:ext cx="102683" cy="6215"/>
              </a:xfrm>
              <a:custGeom>
                <a:avLst/>
                <a:gdLst>
                  <a:gd name="connsiteX0" fmla="*/ 103394 w 102683"/>
                  <a:gd name="connsiteY0" fmla="*/ 165 h 6215"/>
                  <a:gd name="connsiteX1" fmla="*/ 711 w 102683"/>
                  <a:gd name="connsiteY1" fmla="*/ 165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94" y="165"/>
                    </a:moveTo>
                    <a:lnTo>
                      <a:pt x="711" y="165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77" name="Graphic 5">
              <a:extLst>
                <a:ext uri="{FF2B5EF4-FFF2-40B4-BE49-F238E27FC236}">
                  <a16:creationId xmlns:a16="http://schemas.microsoft.com/office/drawing/2014/main" id="{6C8F6094-0D9B-89C0-75D7-E471ED6336AD}"/>
                </a:ext>
              </a:extLst>
            </p:cNvPr>
            <p:cNvGrpSpPr/>
            <p:nvPr/>
          </p:nvGrpSpPr>
          <p:grpSpPr>
            <a:xfrm>
              <a:off x="4389594" y="2192870"/>
              <a:ext cx="102683" cy="102562"/>
              <a:chOff x="4389594" y="2192870"/>
              <a:chExt cx="102683" cy="102562"/>
            </a:xfrm>
          </p:grpSpPr>
          <p:sp>
            <p:nvSpPr>
              <p:cNvPr id="2404" name="Freeform 498">
                <a:extLst>
                  <a:ext uri="{FF2B5EF4-FFF2-40B4-BE49-F238E27FC236}">
                    <a16:creationId xmlns:a16="http://schemas.microsoft.com/office/drawing/2014/main" id="{0B252AD6-35F5-469F-4DA9-741706D43937}"/>
                  </a:ext>
                </a:extLst>
              </p:cNvPr>
              <p:cNvSpPr/>
              <p:nvPr/>
            </p:nvSpPr>
            <p:spPr>
              <a:xfrm>
                <a:off x="4441247" y="2192870"/>
                <a:ext cx="6223" cy="102562"/>
              </a:xfrm>
              <a:custGeom>
                <a:avLst/>
                <a:gdLst>
                  <a:gd name="connsiteX0" fmla="*/ 709 w 6223"/>
                  <a:gd name="connsiteY0" fmla="*/ 165 h 102562"/>
                  <a:gd name="connsiteX1" fmla="*/ 709 w 6223"/>
                  <a:gd name="connsiteY1" fmla="*/ 102727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09" y="165"/>
                    </a:moveTo>
                    <a:lnTo>
                      <a:pt x="709" y="102727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5" name="Freeform 499">
                <a:extLst>
                  <a:ext uri="{FF2B5EF4-FFF2-40B4-BE49-F238E27FC236}">
                    <a16:creationId xmlns:a16="http://schemas.microsoft.com/office/drawing/2014/main" id="{A9F8428A-5888-7DE6-ADF5-BA95CB28D155}"/>
                  </a:ext>
                </a:extLst>
              </p:cNvPr>
              <p:cNvSpPr/>
              <p:nvPr/>
            </p:nvSpPr>
            <p:spPr>
              <a:xfrm>
                <a:off x="4389594" y="2244462"/>
                <a:ext cx="102683" cy="6215"/>
              </a:xfrm>
              <a:custGeom>
                <a:avLst/>
                <a:gdLst>
                  <a:gd name="connsiteX0" fmla="*/ 103392 w 102683"/>
                  <a:gd name="connsiteY0" fmla="*/ 165 h 6215"/>
                  <a:gd name="connsiteX1" fmla="*/ 709 w 102683"/>
                  <a:gd name="connsiteY1" fmla="*/ 165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92" y="165"/>
                    </a:moveTo>
                    <a:lnTo>
                      <a:pt x="709" y="165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78" name="Graphic 5">
              <a:extLst>
                <a:ext uri="{FF2B5EF4-FFF2-40B4-BE49-F238E27FC236}">
                  <a16:creationId xmlns:a16="http://schemas.microsoft.com/office/drawing/2014/main" id="{588C8C95-A6F2-447C-E305-09D7266BB59B}"/>
                </a:ext>
              </a:extLst>
            </p:cNvPr>
            <p:cNvGrpSpPr/>
            <p:nvPr/>
          </p:nvGrpSpPr>
          <p:grpSpPr>
            <a:xfrm>
              <a:off x="4367813" y="2192870"/>
              <a:ext cx="102683" cy="102562"/>
              <a:chOff x="4367813" y="2192870"/>
              <a:chExt cx="102683" cy="102562"/>
            </a:xfrm>
          </p:grpSpPr>
          <p:sp>
            <p:nvSpPr>
              <p:cNvPr id="2402" name="Freeform 501">
                <a:extLst>
                  <a:ext uri="{FF2B5EF4-FFF2-40B4-BE49-F238E27FC236}">
                    <a16:creationId xmlns:a16="http://schemas.microsoft.com/office/drawing/2014/main" id="{54ED9F6C-1907-EE7A-2360-915431C48258}"/>
                  </a:ext>
                </a:extLst>
              </p:cNvPr>
              <p:cNvSpPr/>
              <p:nvPr/>
            </p:nvSpPr>
            <p:spPr>
              <a:xfrm>
                <a:off x="4419465" y="2192870"/>
                <a:ext cx="6223" cy="102562"/>
              </a:xfrm>
              <a:custGeom>
                <a:avLst/>
                <a:gdLst>
                  <a:gd name="connsiteX0" fmla="*/ 706 w 6223"/>
                  <a:gd name="connsiteY0" fmla="*/ 165 h 102562"/>
                  <a:gd name="connsiteX1" fmla="*/ 706 w 6223"/>
                  <a:gd name="connsiteY1" fmla="*/ 102727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706" y="165"/>
                    </a:moveTo>
                    <a:lnTo>
                      <a:pt x="706" y="102727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3" name="Freeform 502">
                <a:extLst>
                  <a:ext uri="{FF2B5EF4-FFF2-40B4-BE49-F238E27FC236}">
                    <a16:creationId xmlns:a16="http://schemas.microsoft.com/office/drawing/2014/main" id="{B28146A7-4392-92C3-89A3-C2538859A782}"/>
                  </a:ext>
                </a:extLst>
              </p:cNvPr>
              <p:cNvSpPr/>
              <p:nvPr/>
            </p:nvSpPr>
            <p:spPr>
              <a:xfrm>
                <a:off x="4367813" y="2244462"/>
                <a:ext cx="102683" cy="6215"/>
              </a:xfrm>
              <a:custGeom>
                <a:avLst/>
                <a:gdLst>
                  <a:gd name="connsiteX0" fmla="*/ 103389 w 102683"/>
                  <a:gd name="connsiteY0" fmla="*/ 165 h 6215"/>
                  <a:gd name="connsiteX1" fmla="*/ 706 w 102683"/>
                  <a:gd name="connsiteY1" fmla="*/ 165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89" y="165"/>
                    </a:moveTo>
                    <a:lnTo>
                      <a:pt x="706" y="165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79" name="Graphic 5">
              <a:extLst>
                <a:ext uri="{FF2B5EF4-FFF2-40B4-BE49-F238E27FC236}">
                  <a16:creationId xmlns:a16="http://schemas.microsoft.com/office/drawing/2014/main" id="{F965574D-EA86-C6F4-4B33-711B329AB045}"/>
                </a:ext>
              </a:extLst>
            </p:cNvPr>
            <p:cNvGrpSpPr/>
            <p:nvPr/>
          </p:nvGrpSpPr>
          <p:grpSpPr>
            <a:xfrm>
              <a:off x="4316160" y="2166141"/>
              <a:ext cx="102683" cy="102562"/>
              <a:chOff x="4316160" y="2166141"/>
              <a:chExt cx="102683" cy="102562"/>
            </a:xfrm>
          </p:grpSpPr>
          <p:sp>
            <p:nvSpPr>
              <p:cNvPr id="2400" name="Freeform 504">
                <a:extLst>
                  <a:ext uri="{FF2B5EF4-FFF2-40B4-BE49-F238E27FC236}">
                    <a16:creationId xmlns:a16="http://schemas.microsoft.com/office/drawing/2014/main" id="{D606676F-20F5-EB29-64C4-E840E54164A1}"/>
                  </a:ext>
                </a:extLst>
              </p:cNvPr>
              <p:cNvSpPr/>
              <p:nvPr/>
            </p:nvSpPr>
            <p:spPr>
              <a:xfrm>
                <a:off x="4367813" y="2166141"/>
                <a:ext cx="6223" cy="102562"/>
              </a:xfrm>
              <a:custGeom>
                <a:avLst/>
                <a:gdLst>
                  <a:gd name="connsiteX0" fmla="*/ 697 w 6223"/>
                  <a:gd name="connsiteY0" fmla="*/ 160 h 102562"/>
                  <a:gd name="connsiteX1" fmla="*/ 697 w 6223"/>
                  <a:gd name="connsiteY1" fmla="*/ 102723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97" y="160"/>
                    </a:moveTo>
                    <a:lnTo>
                      <a:pt x="697" y="102723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1" name="Freeform 505">
                <a:extLst>
                  <a:ext uri="{FF2B5EF4-FFF2-40B4-BE49-F238E27FC236}">
                    <a16:creationId xmlns:a16="http://schemas.microsoft.com/office/drawing/2014/main" id="{E8042ACA-1FDC-B09C-1A4D-25852B8F0AB4}"/>
                  </a:ext>
                </a:extLst>
              </p:cNvPr>
              <p:cNvSpPr/>
              <p:nvPr/>
            </p:nvSpPr>
            <p:spPr>
              <a:xfrm>
                <a:off x="4316160" y="2217733"/>
                <a:ext cx="102683" cy="6215"/>
              </a:xfrm>
              <a:custGeom>
                <a:avLst/>
                <a:gdLst>
                  <a:gd name="connsiteX0" fmla="*/ 103381 w 102683"/>
                  <a:gd name="connsiteY0" fmla="*/ 160 h 6215"/>
                  <a:gd name="connsiteX1" fmla="*/ 697 w 102683"/>
                  <a:gd name="connsiteY1" fmla="*/ 160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81" y="160"/>
                    </a:moveTo>
                    <a:lnTo>
                      <a:pt x="697" y="160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80" name="Graphic 5">
              <a:extLst>
                <a:ext uri="{FF2B5EF4-FFF2-40B4-BE49-F238E27FC236}">
                  <a16:creationId xmlns:a16="http://schemas.microsoft.com/office/drawing/2014/main" id="{5F4ADB84-8776-5A8F-2624-215F92BBBEF2}"/>
                </a:ext>
              </a:extLst>
            </p:cNvPr>
            <p:cNvGrpSpPr/>
            <p:nvPr/>
          </p:nvGrpSpPr>
          <p:grpSpPr>
            <a:xfrm>
              <a:off x="4298112" y="2166141"/>
              <a:ext cx="102683" cy="102562"/>
              <a:chOff x="4298112" y="2166141"/>
              <a:chExt cx="102683" cy="102562"/>
            </a:xfrm>
          </p:grpSpPr>
          <p:sp>
            <p:nvSpPr>
              <p:cNvPr id="2398" name="Freeform 507">
                <a:extLst>
                  <a:ext uri="{FF2B5EF4-FFF2-40B4-BE49-F238E27FC236}">
                    <a16:creationId xmlns:a16="http://schemas.microsoft.com/office/drawing/2014/main" id="{DF4401AC-56FE-7D32-2EF6-EAA771E6A9CE}"/>
                  </a:ext>
                </a:extLst>
              </p:cNvPr>
              <p:cNvSpPr/>
              <p:nvPr/>
            </p:nvSpPr>
            <p:spPr>
              <a:xfrm>
                <a:off x="4349765" y="2166141"/>
                <a:ext cx="6223" cy="102562"/>
              </a:xfrm>
              <a:custGeom>
                <a:avLst/>
                <a:gdLst>
                  <a:gd name="connsiteX0" fmla="*/ 694 w 6223"/>
                  <a:gd name="connsiteY0" fmla="*/ 160 h 102562"/>
                  <a:gd name="connsiteX1" fmla="*/ 694 w 6223"/>
                  <a:gd name="connsiteY1" fmla="*/ 102723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94" y="160"/>
                    </a:moveTo>
                    <a:lnTo>
                      <a:pt x="694" y="102723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9" name="Freeform 508">
                <a:extLst>
                  <a:ext uri="{FF2B5EF4-FFF2-40B4-BE49-F238E27FC236}">
                    <a16:creationId xmlns:a16="http://schemas.microsoft.com/office/drawing/2014/main" id="{EB8E4F71-3FEE-B9AE-2F10-C0F431340E22}"/>
                  </a:ext>
                </a:extLst>
              </p:cNvPr>
              <p:cNvSpPr/>
              <p:nvPr/>
            </p:nvSpPr>
            <p:spPr>
              <a:xfrm>
                <a:off x="4298112" y="2217733"/>
                <a:ext cx="102683" cy="6215"/>
              </a:xfrm>
              <a:custGeom>
                <a:avLst/>
                <a:gdLst>
                  <a:gd name="connsiteX0" fmla="*/ 103378 w 102683"/>
                  <a:gd name="connsiteY0" fmla="*/ 160 h 6215"/>
                  <a:gd name="connsiteX1" fmla="*/ 694 w 102683"/>
                  <a:gd name="connsiteY1" fmla="*/ 160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78" y="160"/>
                    </a:moveTo>
                    <a:lnTo>
                      <a:pt x="694" y="160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81" name="Graphic 5">
              <a:extLst>
                <a:ext uri="{FF2B5EF4-FFF2-40B4-BE49-F238E27FC236}">
                  <a16:creationId xmlns:a16="http://schemas.microsoft.com/office/drawing/2014/main" id="{DAA0FE02-C623-435B-4B68-C2D99A482E6B}"/>
                </a:ext>
              </a:extLst>
            </p:cNvPr>
            <p:cNvGrpSpPr/>
            <p:nvPr/>
          </p:nvGrpSpPr>
          <p:grpSpPr>
            <a:xfrm>
              <a:off x="4276331" y="2166141"/>
              <a:ext cx="102683" cy="102562"/>
              <a:chOff x="4276331" y="2166141"/>
              <a:chExt cx="102683" cy="102562"/>
            </a:xfrm>
          </p:grpSpPr>
          <p:sp>
            <p:nvSpPr>
              <p:cNvPr id="2396" name="Freeform 510">
                <a:extLst>
                  <a:ext uri="{FF2B5EF4-FFF2-40B4-BE49-F238E27FC236}">
                    <a16:creationId xmlns:a16="http://schemas.microsoft.com/office/drawing/2014/main" id="{34C50B1B-7145-6925-E384-F55B6E165B5E}"/>
                  </a:ext>
                </a:extLst>
              </p:cNvPr>
              <p:cNvSpPr/>
              <p:nvPr/>
            </p:nvSpPr>
            <p:spPr>
              <a:xfrm>
                <a:off x="4327984" y="2166141"/>
                <a:ext cx="6223" cy="102562"/>
              </a:xfrm>
              <a:custGeom>
                <a:avLst/>
                <a:gdLst>
                  <a:gd name="connsiteX0" fmla="*/ 691 w 6223"/>
                  <a:gd name="connsiteY0" fmla="*/ 160 h 102562"/>
                  <a:gd name="connsiteX1" fmla="*/ 691 w 6223"/>
                  <a:gd name="connsiteY1" fmla="*/ 102723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91" y="160"/>
                    </a:moveTo>
                    <a:lnTo>
                      <a:pt x="691" y="102723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7" name="Freeform 511">
                <a:extLst>
                  <a:ext uri="{FF2B5EF4-FFF2-40B4-BE49-F238E27FC236}">
                    <a16:creationId xmlns:a16="http://schemas.microsoft.com/office/drawing/2014/main" id="{EBF9748B-ED31-B3E2-A96B-58746FD44212}"/>
                  </a:ext>
                </a:extLst>
              </p:cNvPr>
              <p:cNvSpPr/>
              <p:nvPr/>
            </p:nvSpPr>
            <p:spPr>
              <a:xfrm>
                <a:off x="4276331" y="2217733"/>
                <a:ext cx="102683" cy="6215"/>
              </a:xfrm>
              <a:custGeom>
                <a:avLst/>
                <a:gdLst>
                  <a:gd name="connsiteX0" fmla="*/ 103374 w 102683"/>
                  <a:gd name="connsiteY0" fmla="*/ 160 h 6215"/>
                  <a:gd name="connsiteX1" fmla="*/ 691 w 102683"/>
                  <a:gd name="connsiteY1" fmla="*/ 160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74" y="160"/>
                    </a:moveTo>
                    <a:lnTo>
                      <a:pt x="691" y="160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82" name="Graphic 5">
              <a:extLst>
                <a:ext uri="{FF2B5EF4-FFF2-40B4-BE49-F238E27FC236}">
                  <a16:creationId xmlns:a16="http://schemas.microsoft.com/office/drawing/2014/main" id="{F710583B-4D87-6DD4-BA28-FD466CC5D7A6}"/>
                </a:ext>
              </a:extLst>
            </p:cNvPr>
            <p:cNvGrpSpPr/>
            <p:nvPr/>
          </p:nvGrpSpPr>
          <p:grpSpPr>
            <a:xfrm>
              <a:off x="4265129" y="2127603"/>
              <a:ext cx="102683" cy="102562"/>
              <a:chOff x="4265129" y="2127603"/>
              <a:chExt cx="102683" cy="102562"/>
            </a:xfrm>
          </p:grpSpPr>
          <p:sp>
            <p:nvSpPr>
              <p:cNvPr id="2394" name="Freeform 513">
                <a:extLst>
                  <a:ext uri="{FF2B5EF4-FFF2-40B4-BE49-F238E27FC236}">
                    <a16:creationId xmlns:a16="http://schemas.microsoft.com/office/drawing/2014/main" id="{124CAD37-9009-E174-CCB8-A43CB7B2ED91}"/>
                  </a:ext>
                </a:extLst>
              </p:cNvPr>
              <p:cNvSpPr/>
              <p:nvPr/>
            </p:nvSpPr>
            <p:spPr>
              <a:xfrm>
                <a:off x="4316782" y="2127603"/>
                <a:ext cx="6223" cy="102562"/>
              </a:xfrm>
              <a:custGeom>
                <a:avLst/>
                <a:gdLst>
                  <a:gd name="connsiteX0" fmla="*/ 689 w 6223"/>
                  <a:gd name="connsiteY0" fmla="*/ 154 h 102562"/>
                  <a:gd name="connsiteX1" fmla="*/ 689 w 6223"/>
                  <a:gd name="connsiteY1" fmla="*/ 102717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89" y="154"/>
                    </a:moveTo>
                    <a:lnTo>
                      <a:pt x="689" y="102717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5" name="Freeform 514">
                <a:extLst>
                  <a:ext uri="{FF2B5EF4-FFF2-40B4-BE49-F238E27FC236}">
                    <a16:creationId xmlns:a16="http://schemas.microsoft.com/office/drawing/2014/main" id="{16F6905A-A60C-1006-5BB5-91FB713C07A4}"/>
                  </a:ext>
                </a:extLst>
              </p:cNvPr>
              <p:cNvSpPr/>
              <p:nvPr/>
            </p:nvSpPr>
            <p:spPr>
              <a:xfrm>
                <a:off x="4265129" y="2179195"/>
                <a:ext cx="102683" cy="6215"/>
              </a:xfrm>
              <a:custGeom>
                <a:avLst/>
                <a:gdLst>
                  <a:gd name="connsiteX0" fmla="*/ 103372 w 102683"/>
                  <a:gd name="connsiteY0" fmla="*/ 154 h 6215"/>
                  <a:gd name="connsiteX1" fmla="*/ 689 w 102683"/>
                  <a:gd name="connsiteY1" fmla="*/ 15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72" y="154"/>
                    </a:moveTo>
                    <a:lnTo>
                      <a:pt x="689" y="15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83" name="Graphic 5">
              <a:extLst>
                <a:ext uri="{FF2B5EF4-FFF2-40B4-BE49-F238E27FC236}">
                  <a16:creationId xmlns:a16="http://schemas.microsoft.com/office/drawing/2014/main" id="{7D3A8B43-EDBA-53A6-97CA-B368D7FCC507}"/>
                </a:ext>
              </a:extLst>
            </p:cNvPr>
            <p:cNvGrpSpPr/>
            <p:nvPr/>
          </p:nvGrpSpPr>
          <p:grpSpPr>
            <a:xfrm>
              <a:off x="4246460" y="2127603"/>
              <a:ext cx="102683" cy="102562"/>
              <a:chOff x="4246460" y="2127603"/>
              <a:chExt cx="102683" cy="102562"/>
            </a:xfrm>
          </p:grpSpPr>
          <p:sp>
            <p:nvSpPr>
              <p:cNvPr id="2392" name="Freeform 516">
                <a:extLst>
                  <a:ext uri="{FF2B5EF4-FFF2-40B4-BE49-F238E27FC236}">
                    <a16:creationId xmlns:a16="http://schemas.microsoft.com/office/drawing/2014/main" id="{14CF3197-7601-02F5-ADA3-FBA411E6A9C3}"/>
                  </a:ext>
                </a:extLst>
              </p:cNvPr>
              <p:cNvSpPr/>
              <p:nvPr/>
            </p:nvSpPr>
            <p:spPr>
              <a:xfrm>
                <a:off x="4298112" y="2127603"/>
                <a:ext cx="6223" cy="102562"/>
              </a:xfrm>
              <a:custGeom>
                <a:avLst/>
                <a:gdLst>
                  <a:gd name="connsiteX0" fmla="*/ 686 w 6223"/>
                  <a:gd name="connsiteY0" fmla="*/ 154 h 102562"/>
                  <a:gd name="connsiteX1" fmla="*/ 686 w 6223"/>
                  <a:gd name="connsiteY1" fmla="*/ 102717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86" y="154"/>
                    </a:moveTo>
                    <a:lnTo>
                      <a:pt x="686" y="102717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3" name="Freeform 517">
                <a:extLst>
                  <a:ext uri="{FF2B5EF4-FFF2-40B4-BE49-F238E27FC236}">
                    <a16:creationId xmlns:a16="http://schemas.microsoft.com/office/drawing/2014/main" id="{AFE942C0-E335-B54B-A392-6F8DF23D0948}"/>
                  </a:ext>
                </a:extLst>
              </p:cNvPr>
              <p:cNvSpPr/>
              <p:nvPr/>
            </p:nvSpPr>
            <p:spPr>
              <a:xfrm>
                <a:off x="4246460" y="2179195"/>
                <a:ext cx="102683" cy="6215"/>
              </a:xfrm>
              <a:custGeom>
                <a:avLst/>
                <a:gdLst>
                  <a:gd name="connsiteX0" fmla="*/ 103369 w 102683"/>
                  <a:gd name="connsiteY0" fmla="*/ 154 h 6215"/>
                  <a:gd name="connsiteX1" fmla="*/ 686 w 102683"/>
                  <a:gd name="connsiteY1" fmla="*/ 15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69" y="154"/>
                    </a:moveTo>
                    <a:lnTo>
                      <a:pt x="686" y="15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84" name="Graphic 5">
              <a:extLst>
                <a:ext uri="{FF2B5EF4-FFF2-40B4-BE49-F238E27FC236}">
                  <a16:creationId xmlns:a16="http://schemas.microsoft.com/office/drawing/2014/main" id="{361FBABB-A0C7-0B5C-C87D-495827BB665F}"/>
                </a:ext>
              </a:extLst>
            </p:cNvPr>
            <p:cNvGrpSpPr/>
            <p:nvPr/>
          </p:nvGrpSpPr>
          <p:grpSpPr>
            <a:xfrm>
              <a:off x="4229657" y="2127603"/>
              <a:ext cx="102683" cy="102562"/>
              <a:chOff x="4229657" y="2127603"/>
              <a:chExt cx="102683" cy="102562"/>
            </a:xfrm>
          </p:grpSpPr>
          <p:sp>
            <p:nvSpPr>
              <p:cNvPr id="2390" name="Freeform 519">
                <a:extLst>
                  <a:ext uri="{FF2B5EF4-FFF2-40B4-BE49-F238E27FC236}">
                    <a16:creationId xmlns:a16="http://schemas.microsoft.com/office/drawing/2014/main" id="{A092EFAC-2FD0-E576-9C6D-1A4DD67BAC2A}"/>
                  </a:ext>
                </a:extLst>
              </p:cNvPr>
              <p:cNvSpPr/>
              <p:nvPr/>
            </p:nvSpPr>
            <p:spPr>
              <a:xfrm>
                <a:off x="4281310" y="2127603"/>
                <a:ext cx="6223" cy="102562"/>
              </a:xfrm>
              <a:custGeom>
                <a:avLst/>
                <a:gdLst>
                  <a:gd name="connsiteX0" fmla="*/ 683 w 6223"/>
                  <a:gd name="connsiteY0" fmla="*/ 154 h 102562"/>
                  <a:gd name="connsiteX1" fmla="*/ 683 w 6223"/>
                  <a:gd name="connsiteY1" fmla="*/ 102717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83" y="154"/>
                    </a:moveTo>
                    <a:lnTo>
                      <a:pt x="683" y="102717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1" name="Freeform 520">
                <a:extLst>
                  <a:ext uri="{FF2B5EF4-FFF2-40B4-BE49-F238E27FC236}">
                    <a16:creationId xmlns:a16="http://schemas.microsoft.com/office/drawing/2014/main" id="{F023E93D-88D7-BD7B-8900-0F0B7A399065}"/>
                  </a:ext>
                </a:extLst>
              </p:cNvPr>
              <p:cNvSpPr/>
              <p:nvPr/>
            </p:nvSpPr>
            <p:spPr>
              <a:xfrm>
                <a:off x="4229657" y="2179195"/>
                <a:ext cx="102683" cy="6215"/>
              </a:xfrm>
              <a:custGeom>
                <a:avLst/>
                <a:gdLst>
                  <a:gd name="connsiteX0" fmla="*/ 103367 w 102683"/>
                  <a:gd name="connsiteY0" fmla="*/ 154 h 6215"/>
                  <a:gd name="connsiteX1" fmla="*/ 683 w 102683"/>
                  <a:gd name="connsiteY1" fmla="*/ 15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67" y="154"/>
                    </a:moveTo>
                    <a:lnTo>
                      <a:pt x="683" y="15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85" name="Graphic 5">
              <a:extLst>
                <a:ext uri="{FF2B5EF4-FFF2-40B4-BE49-F238E27FC236}">
                  <a16:creationId xmlns:a16="http://schemas.microsoft.com/office/drawing/2014/main" id="{9A5F749F-345C-8544-2065-68F8B6222345}"/>
                </a:ext>
              </a:extLst>
            </p:cNvPr>
            <p:cNvGrpSpPr/>
            <p:nvPr/>
          </p:nvGrpSpPr>
          <p:grpSpPr>
            <a:xfrm>
              <a:off x="4213476" y="2127603"/>
              <a:ext cx="102683" cy="102562"/>
              <a:chOff x="4213476" y="2127603"/>
              <a:chExt cx="102683" cy="102562"/>
            </a:xfrm>
          </p:grpSpPr>
          <p:sp>
            <p:nvSpPr>
              <p:cNvPr id="2388" name="Freeform 522">
                <a:extLst>
                  <a:ext uri="{FF2B5EF4-FFF2-40B4-BE49-F238E27FC236}">
                    <a16:creationId xmlns:a16="http://schemas.microsoft.com/office/drawing/2014/main" id="{CDF52F54-11D9-5C37-9179-209B83350BB8}"/>
                  </a:ext>
                </a:extLst>
              </p:cNvPr>
              <p:cNvSpPr/>
              <p:nvPr/>
            </p:nvSpPr>
            <p:spPr>
              <a:xfrm>
                <a:off x="4265129" y="2127603"/>
                <a:ext cx="6223" cy="102562"/>
              </a:xfrm>
              <a:custGeom>
                <a:avLst/>
                <a:gdLst>
                  <a:gd name="connsiteX0" fmla="*/ 681 w 6223"/>
                  <a:gd name="connsiteY0" fmla="*/ 154 h 102562"/>
                  <a:gd name="connsiteX1" fmla="*/ 681 w 6223"/>
                  <a:gd name="connsiteY1" fmla="*/ 102717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81" y="154"/>
                    </a:moveTo>
                    <a:lnTo>
                      <a:pt x="681" y="102717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9" name="Freeform 523">
                <a:extLst>
                  <a:ext uri="{FF2B5EF4-FFF2-40B4-BE49-F238E27FC236}">
                    <a16:creationId xmlns:a16="http://schemas.microsoft.com/office/drawing/2014/main" id="{479D7444-9619-6393-22CB-CE1735DA5A94}"/>
                  </a:ext>
                </a:extLst>
              </p:cNvPr>
              <p:cNvSpPr/>
              <p:nvPr/>
            </p:nvSpPr>
            <p:spPr>
              <a:xfrm>
                <a:off x="4213476" y="2179195"/>
                <a:ext cx="102683" cy="6215"/>
              </a:xfrm>
              <a:custGeom>
                <a:avLst/>
                <a:gdLst>
                  <a:gd name="connsiteX0" fmla="*/ 103364 w 102683"/>
                  <a:gd name="connsiteY0" fmla="*/ 154 h 6215"/>
                  <a:gd name="connsiteX1" fmla="*/ 681 w 102683"/>
                  <a:gd name="connsiteY1" fmla="*/ 15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64" y="154"/>
                    </a:moveTo>
                    <a:lnTo>
                      <a:pt x="681" y="15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86" name="Graphic 5">
              <a:extLst>
                <a:ext uri="{FF2B5EF4-FFF2-40B4-BE49-F238E27FC236}">
                  <a16:creationId xmlns:a16="http://schemas.microsoft.com/office/drawing/2014/main" id="{606B4B28-B6E6-FE97-F910-259086D354AC}"/>
                </a:ext>
              </a:extLst>
            </p:cNvPr>
            <p:cNvGrpSpPr/>
            <p:nvPr/>
          </p:nvGrpSpPr>
          <p:grpSpPr>
            <a:xfrm>
              <a:off x="4202897" y="2127603"/>
              <a:ext cx="102683" cy="102562"/>
              <a:chOff x="4202897" y="2127603"/>
              <a:chExt cx="102683" cy="102562"/>
            </a:xfrm>
          </p:grpSpPr>
          <p:sp>
            <p:nvSpPr>
              <p:cNvPr id="2386" name="Freeform 525">
                <a:extLst>
                  <a:ext uri="{FF2B5EF4-FFF2-40B4-BE49-F238E27FC236}">
                    <a16:creationId xmlns:a16="http://schemas.microsoft.com/office/drawing/2014/main" id="{62955D6A-7FB5-112E-D4B8-D2CDCB2D1B73}"/>
                  </a:ext>
                </a:extLst>
              </p:cNvPr>
              <p:cNvSpPr/>
              <p:nvPr/>
            </p:nvSpPr>
            <p:spPr>
              <a:xfrm>
                <a:off x="4254550" y="2127603"/>
                <a:ext cx="6223" cy="102562"/>
              </a:xfrm>
              <a:custGeom>
                <a:avLst/>
                <a:gdLst>
                  <a:gd name="connsiteX0" fmla="*/ 679 w 6223"/>
                  <a:gd name="connsiteY0" fmla="*/ 154 h 102562"/>
                  <a:gd name="connsiteX1" fmla="*/ 679 w 6223"/>
                  <a:gd name="connsiteY1" fmla="*/ 102717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79" y="154"/>
                    </a:moveTo>
                    <a:lnTo>
                      <a:pt x="679" y="102717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7" name="Freeform 526">
                <a:extLst>
                  <a:ext uri="{FF2B5EF4-FFF2-40B4-BE49-F238E27FC236}">
                    <a16:creationId xmlns:a16="http://schemas.microsoft.com/office/drawing/2014/main" id="{3E588661-237C-F236-EFC9-A25BC4F3DDA2}"/>
                  </a:ext>
                </a:extLst>
              </p:cNvPr>
              <p:cNvSpPr/>
              <p:nvPr/>
            </p:nvSpPr>
            <p:spPr>
              <a:xfrm>
                <a:off x="4202897" y="2179195"/>
                <a:ext cx="102683" cy="6215"/>
              </a:xfrm>
              <a:custGeom>
                <a:avLst/>
                <a:gdLst>
                  <a:gd name="connsiteX0" fmla="*/ 103362 w 102683"/>
                  <a:gd name="connsiteY0" fmla="*/ 154 h 6215"/>
                  <a:gd name="connsiteX1" fmla="*/ 679 w 102683"/>
                  <a:gd name="connsiteY1" fmla="*/ 15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62" y="154"/>
                    </a:moveTo>
                    <a:lnTo>
                      <a:pt x="679" y="15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87" name="Graphic 5">
              <a:extLst>
                <a:ext uri="{FF2B5EF4-FFF2-40B4-BE49-F238E27FC236}">
                  <a16:creationId xmlns:a16="http://schemas.microsoft.com/office/drawing/2014/main" id="{2FEF2947-1D37-D372-F2C9-3B8BCB8E680C}"/>
                </a:ext>
              </a:extLst>
            </p:cNvPr>
            <p:cNvGrpSpPr/>
            <p:nvPr/>
          </p:nvGrpSpPr>
          <p:grpSpPr>
            <a:xfrm>
              <a:off x="4189828" y="2098388"/>
              <a:ext cx="102683" cy="102562"/>
              <a:chOff x="4189828" y="2098388"/>
              <a:chExt cx="102683" cy="102562"/>
            </a:xfrm>
          </p:grpSpPr>
          <p:sp>
            <p:nvSpPr>
              <p:cNvPr id="2384" name="Freeform 528">
                <a:extLst>
                  <a:ext uri="{FF2B5EF4-FFF2-40B4-BE49-F238E27FC236}">
                    <a16:creationId xmlns:a16="http://schemas.microsoft.com/office/drawing/2014/main" id="{A7F67EA0-A228-575E-3952-0EFADBA7B5FE}"/>
                  </a:ext>
                </a:extLst>
              </p:cNvPr>
              <p:cNvSpPr/>
              <p:nvPr/>
            </p:nvSpPr>
            <p:spPr>
              <a:xfrm>
                <a:off x="4241481" y="2098388"/>
                <a:ext cx="6223" cy="102562"/>
              </a:xfrm>
              <a:custGeom>
                <a:avLst/>
                <a:gdLst>
                  <a:gd name="connsiteX0" fmla="*/ 677 w 6223"/>
                  <a:gd name="connsiteY0" fmla="*/ 150 h 102562"/>
                  <a:gd name="connsiteX1" fmla="*/ 677 w 6223"/>
                  <a:gd name="connsiteY1" fmla="*/ 102712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77" y="150"/>
                    </a:moveTo>
                    <a:lnTo>
                      <a:pt x="677" y="102712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5" name="Freeform 529">
                <a:extLst>
                  <a:ext uri="{FF2B5EF4-FFF2-40B4-BE49-F238E27FC236}">
                    <a16:creationId xmlns:a16="http://schemas.microsoft.com/office/drawing/2014/main" id="{080AF94F-3228-A8AF-1DD9-4033348C0E2E}"/>
                  </a:ext>
                </a:extLst>
              </p:cNvPr>
              <p:cNvSpPr/>
              <p:nvPr/>
            </p:nvSpPr>
            <p:spPr>
              <a:xfrm>
                <a:off x="4189828" y="2149980"/>
                <a:ext cx="102683" cy="6215"/>
              </a:xfrm>
              <a:custGeom>
                <a:avLst/>
                <a:gdLst>
                  <a:gd name="connsiteX0" fmla="*/ 103360 w 102683"/>
                  <a:gd name="connsiteY0" fmla="*/ 150 h 6215"/>
                  <a:gd name="connsiteX1" fmla="*/ 677 w 102683"/>
                  <a:gd name="connsiteY1" fmla="*/ 150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60" y="150"/>
                    </a:moveTo>
                    <a:lnTo>
                      <a:pt x="677" y="150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88" name="Graphic 5">
              <a:extLst>
                <a:ext uri="{FF2B5EF4-FFF2-40B4-BE49-F238E27FC236}">
                  <a16:creationId xmlns:a16="http://schemas.microsoft.com/office/drawing/2014/main" id="{E2D7602B-C610-D317-2664-AE2077BC7BB6}"/>
                </a:ext>
              </a:extLst>
            </p:cNvPr>
            <p:cNvGrpSpPr/>
            <p:nvPr/>
          </p:nvGrpSpPr>
          <p:grpSpPr>
            <a:xfrm>
              <a:off x="4151867" y="2098388"/>
              <a:ext cx="102683" cy="102562"/>
              <a:chOff x="4151867" y="2098388"/>
              <a:chExt cx="102683" cy="102562"/>
            </a:xfrm>
          </p:grpSpPr>
          <p:sp>
            <p:nvSpPr>
              <p:cNvPr id="2382" name="Freeform 531">
                <a:extLst>
                  <a:ext uri="{FF2B5EF4-FFF2-40B4-BE49-F238E27FC236}">
                    <a16:creationId xmlns:a16="http://schemas.microsoft.com/office/drawing/2014/main" id="{8E1CD1C4-DC73-D287-15AB-F0F6BDF1BAFF}"/>
                  </a:ext>
                </a:extLst>
              </p:cNvPr>
              <p:cNvSpPr/>
              <p:nvPr/>
            </p:nvSpPr>
            <p:spPr>
              <a:xfrm>
                <a:off x="4203519" y="2098388"/>
                <a:ext cx="6223" cy="102562"/>
              </a:xfrm>
              <a:custGeom>
                <a:avLst/>
                <a:gdLst>
                  <a:gd name="connsiteX0" fmla="*/ 671 w 6223"/>
                  <a:gd name="connsiteY0" fmla="*/ 150 h 102562"/>
                  <a:gd name="connsiteX1" fmla="*/ 671 w 6223"/>
                  <a:gd name="connsiteY1" fmla="*/ 102712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71" y="150"/>
                    </a:moveTo>
                    <a:lnTo>
                      <a:pt x="671" y="102712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3" name="Freeform 532">
                <a:extLst>
                  <a:ext uri="{FF2B5EF4-FFF2-40B4-BE49-F238E27FC236}">
                    <a16:creationId xmlns:a16="http://schemas.microsoft.com/office/drawing/2014/main" id="{E0EF27AC-03F1-90D9-847E-02B6393A242A}"/>
                  </a:ext>
                </a:extLst>
              </p:cNvPr>
              <p:cNvSpPr/>
              <p:nvPr/>
            </p:nvSpPr>
            <p:spPr>
              <a:xfrm>
                <a:off x="4151867" y="2149980"/>
                <a:ext cx="102683" cy="6215"/>
              </a:xfrm>
              <a:custGeom>
                <a:avLst/>
                <a:gdLst>
                  <a:gd name="connsiteX0" fmla="*/ 103354 w 102683"/>
                  <a:gd name="connsiteY0" fmla="*/ 150 h 6215"/>
                  <a:gd name="connsiteX1" fmla="*/ 671 w 102683"/>
                  <a:gd name="connsiteY1" fmla="*/ 150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54" y="150"/>
                    </a:moveTo>
                    <a:lnTo>
                      <a:pt x="671" y="150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89" name="Graphic 5">
              <a:extLst>
                <a:ext uri="{FF2B5EF4-FFF2-40B4-BE49-F238E27FC236}">
                  <a16:creationId xmlns:a16="http://schemas.microsoft.com/office/drawing/2014/main" id="{B99DD20C-F4CE-83F7-FA22-333AB11503CB}"/>
                </a:ext>
              </a:extLst>
            </p:cNvPr>
            <p:cNvGrpSpPr/>
            <p:nvPr/>
          </p:nvGrpSpPr>
          <p:grpSpPr>
            <a:xfrm>
              <a:off x="4134442" y="2098388"/>
              <a:ext cx="102683" cy="102562"/>
              <a:chOff x="4134442" y="2098388"/>
              <a:chExt cx="102683" cy="102562"/>
            </a:xfrm>
          </p:grpSpPr>
          <p:sp>
            <p:nvSpPr>
              <p:cNvPr id="2380" name="Freeform 534">
                <a:extLst>
                  <a:ext uri="{FF2B5EF4-FFF2-40B4-BE49-F238E27FC236}">
                    <a16:creationId xmlns:a16="http://schemas.microsoft.com/office/drawing/2014/main" id="{27DB7C94-2273-849A-EA28-F0D2B12305E4}"/>
                  </a:ext>
                </a:extLst>
              </p:cNvPr>
              <p:cNvSpPr/>
              <p:nvPr/>
            </p:nvSpPr>
            <p:spPr>
              <a:xfrm>
                <a:off x="4186094" y="2098388"/>
                <a:ext cx="6223" cy="102562"/>
              </a:xfrm>
              <a:custGeom>
                <a:avLst/>
                <a:gdLst>
                  <a:gd name="connsiteX0" fmla="*/ 668 w 6223"/>
                  <a:gd name="connsiteY0" fmla="*/ 150 h 102562"/>
                  <a:gd name="connsiteX1" fmla="*/ 668 w 6223"/>
                  <a:gd name="connsiteY1" fmla="*/ 102712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68" y="150"/>
                    </a:moveTo>
                    <a:lnTo>
                      <a:pt x="668" y="102712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1" name="Freeform 535">
                <a:extLst>
                  <a:ext uri="{FF2B5EF4-FFF2-40B4-BE49-F238E27FC236}">
                    <a16:creationId xmlns:a16="http://schemas.microsoft.com/office/drawing/2014/main" id="{B9ABFD9D-A2DE-153F-977E-E9C94EF27E50}"/>
                  </a:ext>
                </a:extLst>
              </p:cNvPr>
              <p:cNvSpPr/>
              <p:nvPr/>
            </p:nvSpPr>
            <p:spPr>
              <a:xfrm>
                <a:off x="4134442" y="2149980"/>
                <a:ext cx="102683" cy="6215"/>
              </a:xfrm>
              <a:custGeom>
                <a:avLst/>
                <a:gdLst>
                  <a:gd name="connsiteX0" fmla="*/ 103351 w 102683"/>
                  <a:gd name="connsiteY0" fmla="*/ 150 h 6215"/>
                  <a:gd name="connsiteX1" fmla="*/ 668 w 102683"/>
                  <a:gd name="connsiteY1" fmla="*/ 150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51" y="150"/>
                    </a:moveTo>
                    <a:lnTo>
                      <a:pt x="668" y="150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90" name="Graphic 5">
              <a:extLst>
                <a:ext uri="{FF2B5EF4-FFF2-40B4-BE49-F238E27FC236}">
                  <a16:creationId xmlns:a16="http://schemas.microsoft.com/office/drawing/2014/main" id="{3B947DF9-C8EA-7835-D43A-F5B6BC0ECDDF}"/>
                </a:ext>
              </a:extLst>
            </p:cNvPr>
            <p:cNvGrpSpPr/>
            <p:nvPr/>
          </p:nvGrpSpPr>
          <p:grpSpPr>
            <a:xfrm>
              <a:off x="4110793" y="2098388"/>
              <a:ext cx="102683" cy="102562"/>
              <a:chOff x="4110793" y="2098388"/>
              <a:chExt cx="102683" cy="102562"/>
            </a:xfrm>
          </p:grpSpPr>
          <p:sp>
            <p:nvSpPr>
              <p:cNvPr id="2378" name="Freeform 537">
                <a:extLst>
                  <a:ext uri="{FF2B5EF4-FFF2-40B4-BE49-F238E27FC236}">
                    <a16:creationId xmlns:a16="http://schemas.microsoft.com/office/drawing/2014/main" id="{1158C0D3-5C76-E95B-788D-94A54210DF7D}"/>
                  </a:ext>
                </a:extLst>
              </p:cNvPr>
              <p:cNvSpPr/>
              <p:nvPr/>
            </p:nvSpPr>
            <p:spPr>
              <a:xfrm>
                <a:off x="4162446" y="2098388"/>
                <a:ext cx="6223" cy="102562"/>
              </a:xfrm>
              <a:custGeom>
                <a:avLst/>
                <a:gdLst>
                  <a:gd name="connsiteX0" fmla="*/ 664 w 6223"/>
                  <a:gd name="connsiteY0" fmla="*/ 150 h 102562"/>
                  <a:gd name="connsiteX1" fmla="*/ 664 w 6223"/>
                  <a:gd name="connsiteY1" fmla="*/ 102712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64" y="150"/>
                    </a:moveTo>
                    <a:lnTo>
                      <a:pt x="664" y="102712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9" name="Freeform 538">
                <a:extLst>
                  <a:ext uri="{FF2B5EF4-FFF2-40B4-BE49-F238E27FC236}">
                    <a16:creationId xmlns:a16="http://schemas.microsoft.com/office/drawing/2014/main" id="{FD71A8D1-F8EF-24F3-E724-88977DDDBF54}"/>
                  </a:ext>
                </a:extLst>
              </p:cNvPr>
              <p:cNvSpPr/>
              <p:nvPr/>
            </p:nvSpPr>
            <p:spPr>
              <a:xfrm>
                <a:off x="4110793" y="2149980"/>
                <a:ext cx="102683" cy="6215"/>
              </a:xfrm>
              <a:custGeom>
                <a:avLst/>
                <a:gdLst>
                  <a:gd name="connsiteX0" fmla="*/ 103348 w 102683"/>
                  <a:gd name="connsiteY0" fmla="*/ 150 h 6215"/>
                  <a:gd name="connsiteX1" fmla="*/ 664 w 102683"/>
                  <a:gd name="connsiteY1" fmla="*/ 150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48" y="150"/>
                    </a:moveTo>
                    <a:lnTo>
                      <a:pt x="664" y="150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91" name="Graphic 5">
              <a:extLst>
                <a:ext uri="{FF2B5EF4-FFF2-40B4-BE49-F238E27FC236}">
                  <a16:creationId xmlns:a16="http://schemas.microsoft.com/office/drawing/2014/main" id="{806A60CD-3258-626C-7AD9-67D4F1E3CDA2}"/>
                </a:ext>
              </a:extLst>
            </p:cNvPr>
            <p:cNvGrpSpPr/>
            <p:nvPr/>
          </p:nvGrpSpPr>
          <p:grpSpPr>
            <a:xfrm>
              <a:off x="4087145" y="2098388"/>
              <a:ext cx="102683" cy="102562"/>
              <a:chOff x="4087145" y="2098388"/>
              <a:chExt cx="102683" cy="102562"/>
            </a:xfrm>
          </p:grpSpPr>
          <p:sp>
            <p:nvSpPr>
              <p:cNvPr id="2376" name="Freeform 540">
                <a:extLst>
                  <a:ext uri="{FF2B5EF4-FFF2-40B4-BE49-F238E27FC236}">
                    <a16:creationId xmlns:a16="http://schemas.microsoft.com/office/drawing/2014/main" id="{47A73D56-2E8E-974B-8CC6-3977B76C13E6}"/>
                  </a:ext>
                </a:extLst>
              </p:cNvPr>
              <p:cNvSpPr/>
              <p:nvPr/>
            </p:nvSpPr>
            <p:spPr>
              <a:xfrm>
                <a:off x="4138798" y="2098388"/>
                <a:ext cx="6223" cy="102562"/>
              </a:xfrm>
              <a:custGeom>
                <a:avLst/>
                <a:gdLst>
                  <a:gd name="connsiteX0" fmla="*/ 661 w 6223"/>
                  <a:gd name="connsiteY0" fmla="*/ 150 h 102562"/>
                  <a:gd name="connsiteX1" fmla="*/ 661 w 6223"/>
                  <a:gd name="connsiteY1" fmla="*/ 102712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61" y="150"/>
                    </a:moveTo>
                    <a:lnTo>
                      <a:pt x="661" y="102712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7" name="Freeform 541">
                <a:extLst>
                  <a:ext uri="{FF2B5EF4-FFF2-40B4-BE49-F238E27FC236}">
                    <a16:creationId xmlns:a16="http://schemas.microsoft.com/office/drawing/2014/main" id="{0BE9B113-C399-B9BC-34C9-C8472B1CB834}"/>
                  </a:ext>
                </a:extLst>
              </p:cNvPr>
              <p:cNvSpPr/>
              <p:nvPr/>
            </p:nvSpPr>
            <p:spPr>
              <a:xfrm>
                <a:off x="4087145" y="2149980"/>
                <a:ext cx="102683" cy="6215"/>
              </a:xfrm>
              <a:custGeom>
                <a:avLst/>
                <a:gdLst>
                  <a:gd name="connsiteX0" fmla="*/ 103344 w 102683"/>
                  <a:gd name="connsiteY0" fmla="*/ 150 h 6215"/>
                  <a:gd name="connsiteX1" fmla="*/ 661 w 102683"/>
                  <a:gd name="connsiteY1" fmla="*/ 150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44" y="150"/>
                    </a:moveTo>
                    <a:lnTo>
                      <a:pt x="661" y="150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92" name="Graphic 5">
              <a:extLst>
                <a:ext uri="{FF2B5EF4-FFF2-40B4-BE49-F238E27FC236}">
                  <a16:creationId xmlns:a16="http://schemas.microsoft.com/office/drawing/2014/main" id="{AEB2C37C-9233-98AA-C7AB-931FF36F23A1}"/>
                </a:ext>
              </a:extLst>
            </p:cNvPr>
            <p:cNvGrpSpPr/>
            <p:nvPr/>
          </p:nvGrpSpPr>
          <p:grpSpPr>
            <a:xfrm>
              <a:off x="4077810" y="2098388"/>
              <a:ext cx="102683" cy="102562"/>
              <a:chOff x="4077810" y="2098388"/>
              <a:chExt cx="102683" cy="102562"/>
            </a:xfrm>
          </p:grpSpPr>
          <p:sp>
            <p:nvSpPr>
              <p:cNvPr id="2374" name="Freeform 543">
                <a:extLst>
                  <a:ext uri="{FF2B5EF4-FFF2-40B4-BE49-F238E27FC236}">
                    <a16:creationId xmlns:a16="http://schemas.microsoft.com/office/drawing/2014/main" id="{D840A5B9-D216-0EB1-1E85-EFDB99F80EF2}"/>
                  </a:ext>
                </a:extLst>
              </p:cNvPr>
              <p:cNvSpPr/>
              <p:nvPr/>
            </p:nvSpPr>
            <p:spPr>
              <a:xfrm>
                <a:off x="4129463" y="2098388"/>
                <a:ext cx="6223" cy="102562"/>
              </a:xfrm>
              <a:custGeom>
                <a:avLst/>
                <a:gdLst>
                  <a:gd name="connsiteX0" fmla="*/ 659 w 6223"/>
                  <a:gd name="connsiteY0" fmla="*/ 150 h 102562"/>
                  <a:gd name="connsiteX1" fmla="*/ 659 w 6223"/>
                  <a:gd name="connsiteY1" fmla="*/ 102712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59" y="150"/>
                    </a:moveTo>
                    <a:lnTo>
                      <a:pt x="659" y="102712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5" name="Freeform 544">
                <a:extLst>
                  <a:ext uri="{FF2B5EF4-FFF2-40B4-BE49-F238E27FC236}">
                    <a16:creationId xmlns:a16="http://schemas.microsoft.com/office/drawing/2014/main" id="{5A8D4B9F-1196-B6CB-F8C2-71B8247172AB}"/>
                  </a:ext>
                </a:extLst>
              </p:cNvPr>
              <p:cNvSpPr/>
              <p:nvPr/>
            </p:nvSpPr>
            <p:spPr>
              <a:xfrm>
                <a:off x="4077810" y="2149980"/>
                <a:ext cx="102683" cy="6215"/>
              </a:xfrm>
              <a:custGeom>
                <a:avLst/>
                <a:gdLst>
                  <a:gd name="connsiteX0" fmla="*/ 103342 w 102683"/>
                  <a:gd name="connsiteY0" fmla="*/ 150 h 6215"/>
                  <a:gd name="connsiteX1" fmla="*/ 659 w 102683"/>
                  <a:gd name="connsiteY1" fmla="*/ 150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42" y="150"/>
                    </a:moveTo>
                    <a:lnTo>
                      <a:pt x="659" y="150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93" name="Graphic 5">
              <a:extLst>
                <a:ext uri="{FF2B5EF4-FFF2-40B4-BE49-F238E27FC236}">
                  <a16:creationId xmlns:a16="http://schemas.microsoft.com/office/drawing/2014/main" id="{2F9BD367-EE20-AB7B-BBE3-7555CF18C5EB}"/>
                </a:ext>
              </a:extLst>
            </p:cNvPr>
            <p:cNvGrpSpPr/>
            <p:nvPr/>
          </p:nvGrpSpPr>
          <p:grpSpPr>
            <a:xfrm>
              <a:off x="4040471" y="2067309"/>
              <a:ext cx="102683" cy="102562"/>
              <a:chOff x="4040471" y="2067309"/>
              <a:chExt cx="102683" cy="102562"/>
            </a:xfrm>
          </p:grpSpPr>
          <p:sp>
            <p:nvSpPr>
              <p:cNvPr id="2372" name="Freeform 546">
                <a:extLst>
                  <a:ext uri="{FF2B5EF4-FFF2-40B4-BE49-F238E27FC236}">
                    <a16:creationId xmlns:a16="http://schemas.microsoft.com/office/drawing/2014/main" id="{D6351565-E4C1-89EE-0EA6-9F493A0CD00A}"/>
                  </a:ext>
                </a:extLst>
              </p:cNvPr>
              <p:cNvSpPr/>
              <p:nvPr/>
            </p:nvSpPr>
            <p:spPr>
              <a:xfrm>
                <a:off x="4092124" y="2067309"/>
                <a:ext cx="6223" cy="102562"/>
              </a:xfrm>
              <a:custGeom>
                <a:avLst/>
                <a:gdLst>
                  <a:gd name="connsiteX0" fmla="*/ 653 w 6223"/>
                  <a:gd name="connsiteY0" fmla="*/ 145 h 102562"/>
                  <a:gd name="connsiteX1" fmla="*/ 653 w 6223"/>
                  <a:gd name="connsiteY1" fmla="*/ 102707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53" y="145"/>
                    </a:moveTo>
                    <a:lnTo>
                      <a:pt x="653" y="102707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3" name="Freeform 547">
                <a:extLst>
                  <a:ext uri="{FF2B5EF4-FFF2-40B4-BE49-F238E27FC236}">
                    <a16:creationId xmlns:a16="http://schemas.microsoft.com/office/drawing/2014/main" id="{FBFDFABA-FD37-FD0A-44A2-E84C5CA195C5}"/>
                  </a:ext>
                </a:extLst>
              </p:cNvPr>
              <p:cNvSpPr/>
              <p:nvPr/>
            </p:nvSpPr>
            <p:spPr>
              <a:xfrm>
                <a:off x="4040471" y="2118901"/>
                <a:ext cx="102683" cy="6215"/>
              </a:xfrm>
              <a:custGeom>
                <a:avLst/>
                <a:gdLst>
                  <a:gd name="connsiteX0" fmla="*/ 103336 w 102683"/>
                  <a:gd name="connsiteY0" fmla="*/ 145 h 6215"/>
                  <a:gd name="connsiteX1" fmla="*/ 653 w 102683"/>
                  <a:gd name="connsiteY1" fmla="*/ 145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36" y="145"/>
                    </a:moveTo>
                    <a:lnTo>
                      <a:pt x="653" y="145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94" name="Graphic 5">
              <a:extLst>
                <a:ext uri="{FF2B5EF4-FFF2-40B4-BE49-F238E27FC236}">
                  <a16:creationId xmlns:a16="http://schemas.microsoft.com/office/drawing/2014/main" id="{FDFFE94D-C9A0-7D63-08D6-C3BEBBB0AD59}"/>
                </a:ext>
              </a:extLst>
            </p:cNvPr>
            <p:cNvGrpSpPr/>
            <p:nvPr/>
          </p:nvGrpSpPr>
          <p:grpSpPr>
            <a:xfrm>
              <a:off x="4026780" y="2067309"/>
              <a:ext cx="102683" cy="102562"/>
              <a:chOff x="4026780" y="2067309"/>
              <a:chExt cx="102683" cy="102562"/>
            </a:xfrm>
          </p:grpSpPr>
          <p:sp>
            <p:nvSpPr>
              <p:cNvPr id="2370" name="Freeform 549">
                <a:extLst>
                  <a:ext uri="{FF2B5EF4-FFF2-40B4-BE49-F238E27FC236}">
                    <a16:creationId xmlns:a16="http://schemas.microsoft.com/office/drawing/2014/main" id="{32E75F1F-B071-9415-3CBF-E3DCCEC93308}"/>
                  </a:ext>
                </a:extLst>
              </p:cNvPr>
              <p:cNvSpPr/>
              <p:nvPr/>
            </p:nvSpPr>
            <p:spPr>
              <a:xfrm>
                <a:off x="4078432" y="2067309"/>
                <a:ext cx="6223" cy="102562"/>
              </a:xfrm>
              <a:custGeom>
                <a:avLst/>
                <a:gdLst>
                  <a:gd name="connsiteX0" fmla="*/ 651 w 6223"/>
                  <a:gd name="connsiteY0" fmla="*/ 145 h 102562"/>
                  <a:gd name="connsiteX1" fmla="*/ 651 w 6223"/>
                  <a:gd name="connsiteY1" fmla="*/ 102707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51" y="145"/>
                    </a:moveTo>
                    <a:lnTo>
                      <a:pt x="651" y="102707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1" name="Freeform 550">
                <a:extLst>
                  <a:ext uri="{FF2B5EF4-FFF2-40B4-BE49-F238E27FC236}">
                    <a16:creationId xmlns:a16="http://schemas.microsoft.com/office/drawing/2014/main" id="{AA9D33C5-689E-90CC-6B71-020056553ED2}"/>
                  </a:ext>
                </a:extLst>
              </p:cNvPr>
              <p:cNvSpPr/>
              <p:nvPr/>
            </p:nvSpPr>
            <p:spPr>
              <a:xfrm>
                <a:off x="4026780" y="2118901"/>
                <a:ext cx="102683" cy="6215"/>
              </a:xfrm>
              <a:custGeom>
                <a:avLst/>
                <a:gdLst>
                  <a:gd name="connsiteX0" fmla="*/ 103334 w 102683"/>
                  <a:gd name="connsiteY0" fmla="*/ 145 h 6215"/>
                  <a:gd name="connsiteX1" fmla="*/ 651 w 102683"/>
                  <a:gd name="connsiteY1" fmla="*/ 145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34" y="145"/>
                    </a:moveTo>
                    <a:lnTo>
                      <a:pt x="651" y="145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95" name="Graphic 5">
              <a:extLst>
                <a:ext uri="{FF2B5EF4-FFF2-40B4-BE49-F238E27FC236}">
                  <a16:creationId xmlns:a16="http://schemas.microsoft.com/office/drawing/2014/main" id="{2400DA02-64AC-F8CC-7D54-C7EC1791A87A}"/>
                </a:ext>
              </a:extLst>
            </p:cNvPr>
            <p:cNvGrpSpPr/>
            <p:nvPr/>
          </p:nvGrpSpPr>
          <p:grpSpPr>
            <a:xfrm>
              <a:off x="4016200" y="2067309"/>
              <a:ext cx="102683" cy="102562"/>
              <a:chOff x="4016200" y="2067309"/>
              <a:chExt cx="102683" cy="102562"/>
            </a:xfrm>
          </p:grpSpPr>
          <p:sp>
            <p:nvSpPr>
              <p:cNvPr id="2368" name="Freeform 552">
                <a:extLst>
                  <a:ext uri="{FF2B5EF4-FFF2-40B4-BE49-F238E27FC236}">
                    <a16:creationId xmlns:a16="http://schemas.microsoft.com/office/drawing/2014/main" id="{70CE898B-DD86-3D14-EB8D-AEC8509C0AF0}"/>
                  </a:ext>
                </a:extLst>
              </p:cNvPr>
              <p:cNvSpPr/>
              <p:nvPr/>
            </p:nvSpPr>
            <p:spPr>
              <a:xfrm>
                <a:off x="4067853" y="2067309"/>
                <a:ext cx="6223" cy="102562"/>
              </a:xfrm>
              <a:custGeom>
                <a:avLst/>
                <a:gdLst>
                  <a:gd name="connsiteX0" fmla="*/ 649 w 6223"/>
                  <a:gd name="connsiteY0" fmla="*/ 145 h 102562"/>
                  <a:gd name="connsiteX1" fmla="*/ 649 w 6223"/>
                  <a:gd name="connsiteY1" fmla="*/ 102707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49" y="145"/>
                    </a:moveTo>
                    <a:lnTo>
                      <a:pt x="649" y="102707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9" name="Freeform 553">
                <a:extLst>
                  <a:ext uri="{FF2B5EF4-FFF2-40B4-BE49-F238E27FC236}">
                    <a16:creationId xmlns:a16="http://schemas.microsoft.com/office/drawing/2014/main" id="{091FA33A-2389-C150-B2FE-755B924CF431}"/>
                  </a:ext>
                </a:extLst>
              </p:cNvPr>
              <p:cNvSpPr/>
              <p:nvPr/>
            </p:nvSpPr>
            <p:spPr>
              <a:xfrm>
                <a:off x="4016200" y="2118901"/>
                <a:ext cx="102683" cy="6215"/>
              </a:xfrm>
              <a:custGeom>
                <a:avLst/>
                <a:gdLst>
                  <a:gd name="connsiteX0" fmla="*/ 103332 w 102683"/>
                  <a:gd name="connsiteY0" fmla="*/ 145 h 6215"/>
                  <a:gd name="connsiteX1" fmla="*/ 649 w 102683"/>
                  <a:gd name="connsiteY1" fmla="*/ 145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32" y="145"/>
                    </a:moveTo>
                    <a:lnTo>
                      <a:pt x="649" y="145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96" name="Graphic 5">
              <a:extLst>
                <a:ext uri="{FF2B5EF4-FFF2-40B4-BE49-F238E27FC236}">
                  <a16:creationId xmlns:a16="http://schemas.microsoft.com/office/drawing/2014/main" id="{FE6966AC-FFD8-36C2-E32A-138D3F5CD26E}"/>
                </a:ext>
              </a:extLst>
            </p:cNvPr>
            <p:cNvGrpSpPr/>
            <p:nvPr/>
          </p:nvGrpSpPr>
          <p:grpSpPr>
            <a:xfrm>
              <a:off x="3980105" y="2025041"/>
              <a:ext cx="102683" cy="102562"/>
              <a:chOff x="3980105" y="2025041"/>
              <a:chExt cx="102683" cy="102562"/>
            </a:xfrm>
          </p:grpSpPr>
          <p:sp>
            <p:nvSpPr>
              <p:cNvPr id="2366" name="Freeform 555">
                <a:extLst>
                  <a:ext uri="{FF2B5EF4-FFF2-40B4-BE49-F238E27FC236}">
                    <a16:creationId xmlns:a16="http://schemas.microsoft.com/office/drawing/2014/main" id="{FC085880-BCBC-C45E-BBDA-18517F473062}"/>
                  </a:ext>
                </a:extLst>
              </p:cNvPr>
              <p:cNvSpPr/>
              <p:nvPr/>
            </p:nvSpPr>
            <p:spPr>
              <a:xfrm>
                <a:off x="4031758" y="2025041"/>
                <a:ext cx="6223" cy="102562"/>
              </a:xfrm>
              <a:custGeom>
                <a:avLst/>
                <a:gdLst>
                  <a:gd name="connsiteX0" fmla="*/ 643 w 6223"/>
                  <a:gd name="connsiteY0" fmla="*/ 138 h 102562"/>
                  <a:gd name="connsiteX1" fmla="*/ 643 w 6223"/>
                  <a:gd name="connsiteY1" fmla="*/ 102700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43" y="138"/>
                    </a:moveTo>
                    <a:lnTo>
                      <a:pt x="643" y="102700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7" name="Freeform 556">
                <a:extLst>
                  <a:ext uri="{FF2B5EF4-FFF2-40B4-BE49-F238E27FC236}">
                    <a16:creationId xmlns:a16="http://schemas.microsoft.com/office/drawing/2014/main" id="{E258A912-530D-9874-3E71-4FF270B8FD17}"/>
                  </a:ext>
                </a:extLst>
              </p:cNvPr>
              <p:cNvSpPr/>
              <p:nvPr/>
            </p:nvSpPr>
            <p:spPr>
              <a:xfrm>
                <a:off x="3980105" y="2076633"/>
                <a:ext cx="102683" cy="6215"/>
              </a:xfrm>
              <a:custGeom>
                <a:avLst/>
                <a:gdLst>
                  <a:gd name="connsiteX0" fmla="*/ 103327 w 102683"/>
                  <a:gd name="connsiteY0" fmla="*/ 138 h 6215"/>
                  <a:gd name="connsiteX1" fmla="*/ 643 w 102683"/>
                  <a:gd name="connsiteY1" fmla="*/ 138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27" y="138"/>
                    </a:moveTo>
                    <a:lnTo>
                      <a:pt x="643" y="138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97" name="Graphic 5">
              <a:extLst>
                <a:ext uri="{FF2B5EF4-FFF2-40B4-BE49-F238E27FC236}">
                  <a16:creationId xmlns:a16="http://schemas.microsoft.com/office/drawing/2014/main" id="{395A32AC-C308-561C-AAEC-E6B2F80401DD}"/>
                </a:ext>
              </a:extLst>
            </p:cNvPr>
            <p:cNvGrpSpPr/>
            <p:nvPr/>
          </p:nvGrpSpPr>
          <p:grpSpPr>
            <a:xfrm>
              <a:off x="3964547" y="2025041"/>
              <a:ext cx="102683" cy="102562"/>
              <a:chOff x="3964547" y="2025041"/>
              <a:chExt cx="102683" cy="102562"/>
            </a:xfrm>
          </p:grpSpPr>
          <p:sp>
            <p:nvSpPr>
              <p:cNvPr id="2364" name="Freeform 558">
                <a:extLst>
                  <a:ext uri="{FF2B5EF4-FFF2-40B4-BE49-F238E27FC236}">
                    <a16:creationId xmlns:a16="http://schemas.microsoft.com/office/drawing/2014/main" id="{134D79A1-85DD-9EA3-6522-B2F42DC7F627}"/>
                  </a:ext>
                </a:extLst>
              </p:cNvPr>
              <p:cNvSpPr/>
              <p:nvPr/>
            </p:nvSpPr>
            <p:spPr>
              <a:xfrm>
                <a:off x="4016200" y="2025041"/>
                <a:ext cx="6223" cy="102562"/>
              </a:xfrm>
              <a:custGeom>
                <a:avLst/>
                <a:gdLst>
                  <a:gd name="connsiteX0" fmla="*/ 641 w 6223"/>
                  <a:gd name="connsiteY0" fmla="*/ 138 h 102562"/>
                  <a:gd name="connsiteX1" fmla="*/ 641 w 6223"/>
                  <a:gd name="connsiteY1" fmla="*/ 102700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41" y="138"/>
                    </a:moveTo>
                    <a:lnTo>
                      <a:pt x="641" y="102700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5" name="Freeform 559">
                <a:extLst>
                  <a:ext uri="{FF2B5EF4-FFF2-40B4-BE49-F238E27FC236}">
                    <a16:creationId xmlns:a16="http://schemas.microsoft.com/office/drawing/2014/main" id="{2B76146C-EBE5-130B-EE65-0509B651617B}"/>
                  </a:ext>
                </a:extLst>
              </p:cNvPr>
              <p:cNvSpPr/>
              <p:nvPr/>
            </p:nvSpPr>
            <p:spPr>
              <a:xfrm>
                <a:off x="3964547" y="2076633"/>
                <a:ext cx="102683" cy="6215"/>
              </a:xfrm>
              <a:custGeom>
                <a:avLst/>
                <a:gdLst>
                  <a:gd name="connsiteX0" fmla="*/ 103324 w 102683"/>
                  <a:gd name="connsiteY0" fmla="*/ 138 h 6215"/>
                  <a:gd name="connsiteX1" fmla="*/ 641 w 102683"/>
                  <a:gd name="connsiteY1" fmla="*/ 138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24" y="138"/>
                    </a:moveTo>
                    <a:lnTo>
                      <a:pt x="641" y="138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98" name="Graphic 5">
              <a:extLst>
                <a:ext uri="{FF2B5EF4-FFF2-40B4-BE49-F238E27FC236}">
                  <a16:creationId xmlns:a16="http://schemas.microsoft.com/office/drawing/2014/main" id="{81716896-B25B-ABFE-C374-385585CC74B7}"/>
                </a:ext>
              </a:extLst>
            </p:cNvPr>
            <p:cNvGrpSpPr/>
            <p:nvPr/>
          </p:nvGrpSpPr>
          <p:grpSpPr>
            <a:xfrm>
              <a:off x="3928453" y="2025041"/>
              <a:ext cx="102683" cy="102562"/>
              <a:chOff x="3928453" y="2025041"/>
              <a:chExt cx="102683" cy="102562"/>
            </a:xfrm>
          </p:grpSpPr>
          <p:sp>
            <p:nvSpPr>
              <p:cNvPr id="2362" name="Freeform 561">
                <a:extLst>
                  <a:ext uri="{FF2B5EF4-FFF2-40B4-BE49-F238E27FC236}">
                    <a16:creationId xmlns:a16="http://schemas.microsoft.com/office/drawing/2014/main" id="{AEF2348D-078F-B981-479E-8BED5AC1DAA6}"/>
                  </a:ext>
                </a:extLst>
              </p:cNvPr>
              <p:cNvSpPr/>
              <p:nvPr/>
            </p:nvSpPr>
            <p:spPr>
              <a:xfrm>
                <a:off x="3980105" y="2025041"/>
                <a:ext cx="6223" cy="102562"/>
              </a:xfrm>
              <a:custGeom>
                <a:avLst/>
                <a:gdLst>
                  <a:gd name="connsiteX0" fmla="*/ 635 w 6223"/>
                  <a:gd name="connsiteY0" fmla="*/ 138 h 102562"/>
                  <a:gd name="connsiteX1" fmla="*/ 635 w 6223"/>
                  <a:gd name="connsiteY1" fmla="*/ 102700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35" y="138"/>
                    </a:moveTo>
                    <a:lnTo>
                      <a:pt x="635" y="102700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3" name="Freeform 562">
                <a:extLst>
                  <a:ext uri="{FF2B5EF4-FFF2-40B4-BE49-F238E27FC236}">
                    <a16:creationId xmlns:a16="http://schemas.microsoft.com/office/drawing/2014/main" id="{86E50532-1B83-1A66-EAA9-A2870E723383}"/>
                  </a:ext>
                </a:extLst>
              </p:cNvPr>
              <p:cNvSpPr/>
              <p:nvPr/>
            </p:nvSpPr>
            <p:spPr>
              <a:xfrm>
                <a:off x="3928453" y="2076633"/>
                <a:ext cx="102683" cy="6215"/>
              </a:xfrm>
              <a:custGeom>
                <a:avLst/>
                <a:gdLst>
                  <a:gd name="connsiteX0" fmla="*/ 103318 w 102683"/>
                  <a:gd name="connsiteY0" fmla="*/ 138 h 6215"/>
                  <a:gd name="connsiteX1" fmla="*/ 635 w 102683"/>
                  <a:gd name="connsiteY1" fmla="*/ 138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18" y="138"/>
                    </a:moveTo>
                    <a:lnTo>
                      <a:pt x="635" y="138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99" name="Graphic 5">
              <a:extLst>
                <a:ext uri="{FF2B5EF4-FFF2-40B4-BE49-F238E27FC236}">
                  <a16:creationId xmlns:a16="http://schemas.microsoft.com/office/drawing/2014/main" id="{FA56B288-5062-5A9F-3878-C8F864749031}"/>
                </a:ext>
              </a:extLst>
            </p:cNvPr>
            <p:cNvGrpSpPr/>
            <p:nvPr/>
          </p:nvGrpSpPr>
          <p:grpSpPr>
            <a:xfrm>
              <a:off x="3877422" y="1986502"/>
              <a:ext cx="102683" cy="102562"/>
              <a:chOff x="3877422" y="1986502"/>
              <a:chExt cx="102683" cy="102562"/>
            </a:xfrm>
          </p:grpSpPr>
          <p:sp>
            <p:nvSpPr>
              <p:cNvPr id="2360" name="Freeform 564">
                <a:extLst>
                  <a:ext uri="{FF2B5EF4-FFF2-40B4-BE49-F238E27FC236}">
                    <a16:creationId xmlns:a16="http://schemas.microsoft.com/office/drawing/2014/main" id="{38AB42B0-A79B-F1E4-097C-93DF7863AF99}"/>
                  </a:ext>
                </a:extLst>
              </p:cNvPr>
              <p:cNvSpPr/>
              <p:nvPr/>
            </p:nvSpPr>
            <p:spPr>
              <a:xfrm>
                <a:off x="3929075" y="1986502"/>
                <a:ext cx="6223" cy="102562"/>
              </a:xfrm>
              <a:custGeom>
                <a:avLst/>
                <a:gdLst>
                  <a:gd name="connsiteX0" fmla="*/ 627 w 6223"/>
                  <a:gd name="connsiteY0" fmla="*/ 132 h 102562"/>
                  <a:gd name="connsiteX1" fmla="*/ 627 w 6223"/>
                  <a:gd name="connsiteY1" fmla="*/ 102694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27" y="132"/>
                    </a:moveTo>
                    <a:lnTo>
                      <a:pt x="627" y="10269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1" name="Freeform 565">
                <a:extLst>
                  <a:ext uri="{FF2B5EF4-FFF2-40B4-BE49-F238E27FC236}">
                    <a16:creationId xmlns:a16="http://schemas.microsoft.com/office/drawing/2014/main" id="{6BD2BB74-D562-BA22-B75D-DC2DC1920364}"/>
                  </a:ext>
                </a:extLst>
              </p:cNvPr>
              <p:cNvSpPr/>
              <p:nvPr/>
            </p:nvSpPr>
            <p:spPr>
              <a:xfrm>
                <a:off x="3877422" y="2038094"/>
                <a:ext cx="102683" cy="6215"/>
              </a:xfrm>
              <a:custGeom>
                <a:avLst/>
                <a:gdLst>
                  <a:gd name="connsiteX0" fmla="*/ 103310 w 102683"/>
                  <a:gd name="connsiteY0" fmla="*/ 132 h 6215"/>
                  <a:gd name="connsiteX1" fmla="*/ 627 w 102683"/>
                  <a:gd name="connsiteY1" fmla="*/ 132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10" y="132"/>
                    </a:moveTo>
                    <a:lnTo>
                      <a:pt x="627" y="132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00" name="Graphic 5">
              <a:extLst>
                <a:ext uri="{FF2B5EF4-FFF2-40B4-BE49-F238E27FC236}">
                  <a16:creationId xmlns:a16="http://schemas.microsoft.com/office/drawing/2014/main" id="{E8221943-8216-28FF-54D9-41A2D5F29473}"/>
                </a:ext>
              </a:extLst>
            </p:cNvPr>
            <p:cNvGrpSpPr/>
            <p:nvPr/>
          </p:nvGrpSpPr>
          <p:grpSpPr>
            <a:xfrm>
              <a:off x="3850040" y="1964746"/>
              <a:ext cx="102683" cy="102562"/>
              <a:chOff x="3850040" y="1964746"/>
              <a:chExt cx="102683" cy="102562"/>
            </a:xfrm>
          </p:grpSpPr>
          <p:sp>
            <p:nvSpPr>
              <p:cNvPr id="2358" name="Freeform 567">
                <a:extLst>
                  <a:ext uri="{FF2B5EF4-FFF2-40B4-BE49-F238E27FC236}">
                    <a16:creationId xmlns:a16="http://schemas.microsoft.com/office/drawing/2014/main" id="{74CDFDF8-A035-4232-87F5-8657DDF1DA7B}"/>
                  </a:ext>
                </a:extLst>
              </p:cNvPr>
              <p:cNvSpPr/>
              <p:nvPr/>
            </p:nvSpPr>
            <p:spPr>
              <a:xfrm>
                <a:off x="3901693" y="1964746"/>
                <a:ext cx="6223" cy="102562"/>
              </a:xfrm>
              <a:custGeom>
                <a:avLst/>
                <a:gdLst>
                  <a:gd name="connsiteX0" fmla="*/ 622 w 6223"/>
                  <a:gd name="connsiteY0" fmla="*/ 128 h 102562"/>
                  <a:gd name="connsiteX1" fmla="*/ 622 w 6223"/>
                  <a:gd name="connsiteY1" fmla="*/ 102690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22" y="128"/>
                    </a:moveTo>
                    <a:lnTo>
                      <a:pt x="622" y="102690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9" name="Freeform 568">
                <a:extLst>
                  <a:ext uri="{FF2B5EF4-FFF2-40B4-BE49-F238E27FC236}">
                    <a16:creationId xmlns:a16="http://schemas.microsoft.com/office/drawing/2014/main" id="{69186151-FCA8-A15C-1B0C-B41415BCC6E7}"/>
                  </a:ext>
                </a:extLst>
              </p:cNvPr>
              <p:cNvSpPr/>
              <p:nvPr/>
            </p:nvSpPr>
            <p:spPr>
              <a:xfrm>
                <a:off x="3850040" y="2016338"/>
                <a:ext cx="102683" cy="6215"/>
              </a:xfrm>
              <a:custGeom>
                <a:avLst/>
                <a:gdLst>
                  <a:gd name="connsiteX0" fmla="*/ 103306 w 102683"/>
                  <a:gd name="connsiteY0" fmla="*/ 128 h 6215"/>
                  <a:gd name="connsiteX1" fmla="*/ 622 w 102683"/>
                  <a:gd name="connsiteY1" fmla="*/ 128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306" y="128"/>
                    </a:moveTo>
                    <a:lnTo>
                      <a:pt x="622" y="128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01" name="Graphic 5">
              <a:extLst>
                <a:ext uri="{FF2B5EF4-FFF2-40B4-BE49-F238E27FC236}">
                  <a16:creationId xmlns:a16="http://schemas.microsoft.com/office/drawing/2014/main" id="{D8E67D10-1628-DAE3-F720-26B0AB453022}"/>
                </a:ext>
              </a:extLst>
            </p:cNvPr>
            <p:cNvGrpSpPr/>
            <p:nvPr/>
          </p:nvGrpSpPr>
          <p:grpSpPr>
            <a:xfrm>
              <a:off x="3786563" y="1964746"/>
              <a:ext cx="102683" cy="102562"/>
              <a:chOff x="3786563" y="1964746"/>
              <a:chExt cx="102683" cy="102562"/>
            </a:xfrm>
          </p:grpSpPr>
          <p:sp>
            <p:nvSpPr>
              <p:cNvPr id="2356" name="Freeform 570">
                <a:extLst>
                  <a:ext uri="{FF2B5EF4-FFF2-40B4-BE49-F238E27FC236}">
                    <a16:creationId xmlns:a16="http://schemas.microsoft.com/office/drawing/2014/main" id="{0C456EE3-7E28-87E9-42D0-731F74CE7313}"/>
                  </a:ext>
                </a:extLst>
              </p:cNvPr>
              <p:cNvSpPr/>
              <p:nvPr/>
            </p:nvSpPr>
            <p:spPr>
              <a:xfrm>
                <a:off x="3838216" y="1964746"/>
                <a:ext cx="6223" cy="102562"/>
              </a:xfrm>
              <a:custGeom>
                <a:avLst/>
                <a:gdLst>
                  <a:gd name="connsiteX0" fmla="*/ 612 w 6223"/>
                  <a:gd name="connsiteY0" fmla="*/ 128 h 102562"/>
                  <a:gd name="connsiteX1" fmla="*/ 612 w 6223"/>
                  <a:gd name="connsiteY1" fmla="*/ 102690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12" y="128"/>
                    </a:moveTo>
                    <a:lnTo>
                      <a:pt x="612" y="102690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7" name="Freeform 571">
                <a:extLst>
                  <a:ext uri="{FF2B5EF4-FFF2-40B4-BE49-F238E27FC236}">
                    <a16:creationId xmlns:a16="http://schemas.microsoft.com/office/drawing/2014/main" id="{30B98765-12E8-23A7-C402-7A35AA354F35}"/>
                  </a:ext>
                </a:extLst>
              </p:cNvPr>
              <p:cNvSpPr/>
              <p:nvPr/>
            </p:nvSpPr>
            <p:spPr>
              <a:xfrm>
                <a:off x="3786563" y="2016338"/>
                <a:ext cx="102683" cy="6215"/>
              </a:xfrm>
              <a:custGeom>
                <a:avLst/>
                <a:gdLst>
                  <a:gd name="connsiteX0" fmla="*/ 103295 w 102683"/>
                  <a:gd name="connsiteY0" fmla="*/ 128 h 6215"/>
                  <a:gd name="connsiteX1" fmla="*/ 612 w 102683"/>
                  <a:gd name="connsiteY1" fmla="*/ 128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295" y="128"/>
                    </a:moveTo>
                    <a:lnTo>
                      <a:pt x="612" y="128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02" name="Graphic 5">
              <a:extLst>
                <a:ext uri="{FF2B5EF4-FFF2-40B4-BE49-F238E27FC236}">
                  <a16:creationId xmlns:a16="http://schemas.microsoft.com/office/drawing/2014/main" id="{CCBC950D-B0E5-56B4-E9D4-B9A10F126575}"/>
                </a:ext>
              </a:extLst>
            </p:cNvPr>
            <p:cNvGrpSpPr/>
            <p:nvPr/>
          </p:nvGrpSpPr>
          <p:grpSpPr>
            <a:xfrm>
              <a:off x="3774739" y="1964746"/>
              <a:ext cx="102683" cy="102562"/>
              <a:chOff x="3774739" y="1964746"/>
              <a:chExt cx="102683" cy="102562"/>
            </a:xfrm>
          </p:grpSpPr>
          <p:sp>
            <p:nvSpPr>
              <p:cNvPr id="2354" name="Freeform 573">
                <a:extLst>
                  <a:ext uri="{FF2B5EF4-FFF2-40B4-BE49-F238E27FC236}">
                    <a16:creationId xmlns:a16="http://schemas.microsoft.com/office/drawing/2014/main" id="{2EE9FA76-0EEA-A5FB-6091-58F850935457}"/>
                  </a:ext>
                </a:extLst>
              </p:cNvPr>
              <p:cNvSpPr/>
              <p:nvPr/>
            </p:nvSpPr>
            <p:spPr>
              <a:xfrm>
                <a:off x="3826392" y="1964746"/>
                <a:ext cx="6223" cy="102562"/>
              </a:xfrm>
              <a:custGeom>
                <a:avLst/>
                <a:gdLst>
                  <a:gd name="connsiteX0" fmla="*/ 610 w 6223"/>
                  <a:gd name="connsiteY0" fmla="*/ 128 h 102562"/>
                  <a:gd name="connsiteX1" fmla="*/ 610 w 6223"/>
                  <a:gd name="connsiteY1" fmla="*/ 102690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10" y="128"/>
                    </a:moveTo>
                    <a:lnTo>
                      <a:pt x="610" y="102690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5" name="Freeform 574">
                <a:extLst>
                  <a:ext uri="{FF2B5EF4-FFF2-40B4-BE49-F238E27FC236}">
                    <a16:creationId xmlns:a16="http://schemas.microsoft.com/office/drawing/2014/main" id="{6372E972-4B42-D111-E6C6-5EF012C49A85}"/>
                  </a:ext>
                </a:extLst>
              </p:cNvPr>
              <p:cNvSpPr/>
              <p:nvPr/>
            </p:nvSpPr>
            <p:spPr>
              <a:xfrm>
                <a:off x="3774739" y="2016338"/>
                <a:ext cx="102683" cy="6215"/>
              </a:xfrm>
              <a:custGeom>
                <a:avLst/>
                <a:gdLst>
                  <a:gd name="connsiteX0" fmla="*/ 103294 w 102683"/>
                  <a:gd name="connsiteY0" fmla="*/ 128 h 6215"/>
                  <a:gd name="connsiteX1" fmla="*/ 610 w 102683"/>
                  <a:gd name="connsiteY1" fmla="*/ 128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294" y="128"/>
                    </a:moveTo>
                    <a:lnTo>
                      <a:pt x="610" y="128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03" name="Graphic 5">
              <a:extLst>
                <a:ext uri="{FF2B5EF4-FFF2-40B4-BE49-F238E27FC236}">
                  <a16:creationId xmlns:a16="http://schemas.microsoft.com/office/drawing/2014/main" id="{99FECB79-2551-A35B-F4C8-E60AA3A0256F}"/>
                </a:ext>
              </a:extLst>
            </p:cNvPr>
            <p:cNvGrpSpPr/>
            <p:nvPr/>
          </p:nvGrpSpPr>
          <p:grpSpPr>
            <a:xfrm>
              <a:off x="3761048" y="1934910"/>
              <a:ext cx="102683" cy="102562"/>
              <a:chOff x="3761048" y="1934910"/>
              <a:chExt cx="102683" cy="102562"/>
            </a:xfrm>
          </p:grpSpPr>
          <p:sp>
            <p:nvSpPr>
              <p:cNvPr id="2352" name="Freeform 576">
                <a:extLst>
                  <a:ext uri="{FF2B5EF4-FFF2-40B4-BE49-F238E27FC236}">
                    <a16:creationId xmlns:a16="http://schemas.microsoft.com/office/drawing/2014/main" id="{B59F7BED-A305-1DD9-0DBD-09A1A9F1343E}"/>
                  </a:ext>
                </a:extLst>
              </p:cNvPr>
              <p:cNvSpPr/>
              <p:nvPr/>
            </p:nvSpPr>
            <p:spPr>
              <a:xfrm>
                <a:off x="3812701" y="1934910"/>
                <a:ext cx="6223" cy="102562"/>
              </a:xfrm>
              <a:custGeom>
                <a:avLst/>
                <a:gdLst>
                  <a:gd name="connsiteX0" fmla="*/ 608 w 6223"/>
                  <a:gd name="connsiteY0" fmla="*/ 123 h 102562"/>
                  <a:gd name="connsiteX1" fmla="*/ 608 w 6223"/>
                  <a:gd name="connsiteY1" fmla="*/ 102686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08" y="123"/>
                    </a:moveTo>
                    <a:lnTo>
                      <a:pt x="608" y="102686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3" name="Freeform 577">
                <a:extLst>
                  <a:ext uri="{FF2B5EF4-FFF2-40B4-BE49-F238E27FC236}">
                    <a16:creationId xmlns:a16="http://schemas.microsoft.com/office/drawing/2014/main" id="{298978FE-0A60-CD5F-37A9-7E225D003F00}"/>
                  </a:ext>
                </a:extLst>
              </p:cNvPr>
              <p:cNvSpPr/>
              <p:nvPr/>
            </p:nvSpPr>
            <p:spPr>
              <a:xfrm>
                <a:off x="3761048" y="1986502"/>
                <a:ext cx="102683" cy="6215"/>
              </a:xfrm>
              <a:custGeom>
                <a:avLst/>
                <a:gdLst>
                  <a:gd name="connsiteX0" fmla="*/ 103291 w 102683"/>
                  <a:gd name="connsiteY0" fmla="*/ 123 h 6215"/>
                  <a:gd name="connsiteX1" fmla="*/ 608 w 102683"/>
                  <a:gd name="connsiteY1" fmla="*/ 123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291" y="123"/>
                    </a:moveTo>
                    <a:lnTo>
                      <a:pt x="608" y="123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04" name="Graphic 5">
              <a:extLst>
                <a:ext uri="{FF2B5EF4-FFF2-40B4-BE49-F238E27FC236}">
                  <a16:creationId xmlns:a16="http://schemas.microsoft.com/office/drawing/2014/main" id="{BA59D0E0-D9DD-6FF3-5169-6CBCEC55B4C4}"/>
                </a:ext>
              </a:extLst>
            </p:cNvPr>
            <p:cNvGrpSpPr/>
            <p:nvPr/>
          </p:nvGrpSpPr>
          <p:grpSpPr>
            <a:xfrm>
              <a:off x="3761048" y="1922478"/>
              <a:ext cx="102683" cy="102562"/>
              <a:chOff x="3761048" y="1922478"/>
              <a:chExt cx="102683" cy="102562"/>
            </a:xfrm>
          </p:grpSpPr>
          <p:sp>
            <p:nvSpPr>
              <p:cNvPr id="2350" name="Freeform 579">
                <a:extLst>
                  <a:ext uri="{FF2B5EF4-FFF2-40B4-BE49-F238E27FC236}">
                    <a16:creationId xmlns:a16="http://schemas.microsoft.com/office/drawing/2014/main" id="{71E32871-04EC-8024-06DF-1FFF8D958A66}"/>
                  </a:ext>
                </a:extLst>
              </p:cNvPr>
              <p:cNvSpPr/>
              <p:nvPr/>
            </p:nvSpPr>
            <p:spPr>
              <a:xfrm>
                <a:off x="3812701" y="1922478"/>
                <a:ext cx="6223" cy="102562"/>
              </a:xfrm>
              <a:custGeom>
                <a:avLst/>
                <a:gdLst>
                  <a:gd name="connsiteX0" fmla="*/ 608 w 6223"/>
                  <a:gd name="connsiteY0" fmla="*/ 121 h 102562"/>
                  <a:gd name="connsiteX1" fmla="*/ 608 w 6223"/>
                  <a:gd name="connsiteY1" fmla="*/ 102684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08" y="121"/>
                    </a:moveTo>
                    <a:lnTo>
                      <a:pt x="608" y="10268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1" name="Freeform 580">
                <a:extLst>
                  <a:ext uri="{FF2B5EF4-FFF2-40B4-BE49-F238E27FC236}">
                    <a16:creationId xmlns:a16="http://schemas.microsoft.com/office/drawing/2014/main" id="{9C652893-2713-FFE1-C5FA-9DE300772E5B}"/>
                  </a:ext>
                </a:extLst>
              </p:cNvPr>
              <p:cNvSpPr/>
              <p:nvPr/>
            </p:nvSpPr>
            <p:spPr>
              <a:xfrm>
                <a:off x="3761048" y="1974070"/>
                <a:ext cx="102683" cy="6215"/>
              </a:xfrm>
              <a:custGeom>
                <a:avLst/>
                <a:gdLst>
                  <a:gd name="connsiteX0" fmla="*/ 103291 w 102683"/>
                  <a:gd name="connsiteY0" fmla="*/ 121 h 6215"/>
                  <a:gd name="connsiteX1" fmla="*/ 608 w 102683"/>
                  <a:gd name="connsiteY1" fmla="*/ 121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291" y="121"/>
                    </a:moveTo>
                    <a:lnTo>
                      <a:pt x="608" y="121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05" name="Graphic 5">
              <a:extLst>
                <a:ext uri="{FF2B5EF4-FFF2-40B4-BE49-F238E27FC236}">
                  <a16:creationId xmlns:a16="http://schemas.microsoft.com/office/drawing/2014/main" id="{A392BE96-C28F-9C24-F0E2-BD39FB5F6493}"/>
                </a:ext>
              </a:extLst>
            </p:cNvPr>
            <p:cNvGrpSpPr/>
            <p:nvPr/>
          </p:nvGrpSpPr>
          <p:grpSpPr>
            <a:xfrm>
              <a:off x="3761048" y="1890777"/>
              <a:ext cx="102683" cy="102562"/>
              <a:chOff x="3761048" y="1890777"/>
              <a:chExt cx="102683" cy="102562"/>
            </a:xfrm>
          </p:grpSpPr>
          <p:sp>
            <p:nvSpPr>
              <p:cNvPr id="2348" name="Freeform 582">
                <a:extLst>
                  <a:ext uri="{FF2B5EF4-FFF2-40B4-BE49-F238E27FC236}">
                    <a16:creationId xmlns:a16="http://schemas.microsoft.com/office/drawing/2014/main" id="{875C443B-0A57-CE41-E1DD-25CA14319440}"/>
                  </a:ext>
                </a:extLst>
              </p:cNvPr>
              <p:cNvSpPr/>
              <p:nvPr/>
            </p:nvSpPr>
            <p:spPr>
              <a:xfrm>
                <a:off x="3812701" y="1890777"/>
                <a:ext cx="6223" cy="102562"/>
              </a:xfrm>
              <a:custGeom>
                <a:avLst/>
                <a:gdLst>
                  <a:gd name="connsiteX0" fmla="*/ 608 w 6223"/>
                  <a:gd name="connsiteY0" fmla="*/ 116 h 102562"/>
                  <a:gd name="connsiteX1" fmla="*/ 608 w 6223"/>
                  <a:gd name="connsiteY1" fmla="*/ 102678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08" y="116"/>
                    </a:moveTo>
                    <a:lnTo>
                      <a:pt x="608" y="102678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9" name="Freeform 583">
                <a:extLst>
                  <a:ext uri="{FF2B5EF4-FFF2-40B4-BE49-F238E27FC236}">
                    <a16:creationId xmlns:a16="http://schemas.microsoft.com/office/drawing/2014/main" id="{2E9ABF1D-F5D6-1E5B-0768-1A33683EB3EE}"/>
                  </a:ext>
                </a:extLst>
              </p:cNvPr>
              <p:cNvSpPr/>
              <p:nvPr/>
            </p:nvSpPr>
            <p:spPr>
              <a:xfrm>
                <a:off x="3761048" y="1942369"/>
                <a:ext cx="102683" cy="6215"/>
              </a:xfrm>
              <a:custGeom>
                <a:avLst/>
                <a:gdLst>
                  <a:gd name="connsiteX0" fmla="*/ 103291 w 102683"/>
                  <a:gd name="connsiteY0" fmla="*/ 116 h 6215"/>
                  <a:gd name="connsiteX1" fmla="*/ 608 w 102683"/>
                  <a:gd name="connsiteY1" fmla="*/ 116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291" y="116"/>
                    </a:moveTo>
                    <a:lnTo>
                      <a:pt x="608" y="116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06" name="Graphic 5">
              <a:extLst>
                <a:ext uri="{FF2B5EF4-FFF2-40B4-BE49-F238E27FC236}">
                  <a16:creationId xmlns:a16="http://schemas.microsoft.com/office/drawing/2014/main" id="{51BF0FF3-72E6-4107-EA1E-0BD8BB96AD31}"/>
                </a:ext>
              </a:extLst>
            </p:cNvPr>
            <p:cNvGrpSpPr/>
            <p:nvPr/>
          </p:nvGrpSpPr>
          <p:grpSpPr>
            <a:xfrm>
              <a:off x="3723086" y="1862184"/>
              <a:ext cx="102683" cy="102562"/>
              <a:chOff x="3723086" y="1862184"/>
              <a:chExt cx="102683" cy="102562"/>
            </a:xfrm>
          </p:grpSpPr>
          <p:sp>
            <p:nvSpPr>
              <p:cNvPr id="2346" name="Freeform 585">
                <a:extLst>
                  <a:ext uri="{FF2B5EF4-FFF2-40B4-BE49-F238E27FC236}">
                    <a16:creationId xmlns:a16="http://schemas.microsoft.com/office/drawing/2014/main" id="{70B96DA0-B559-7A85-4627-F143B2C0C94C}"/>
                  </a:ext>
                </a:extLst>
              </p:cNvPr>
              <p:cNvSpPr/>
              <p:nvPr/>
            </p:nvSpPr>
            <p:spPr>
              <a:xfrm>
                <a:off x="3774739" y="1862184"/>
                <a:ext cx="6223" cy="102562"/>
              </a:xfrm>
              <a:custGeom>
                <a:avLst/>
                <a:gdLst>
                  <a:gd name="connsiteX0" fmla="*/ 602 w 6223"/>
                  <a:gd name="connsiteY0" fmla="*/ 112 h 102562"/>
                  <a:gd name="connsiteX1" fmla="*/ 602 w 6223"/>
                  <a:gd name="connsiteY1" fmla="*/ 102674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602" y="112"/>
                    </a:moveTo>
                    <a:lnTo>
                      <a:pt x="602" y="10267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7" name="Freeform 586">
                <a:extLst>
                  <a:ext uri="{FF2B5EF4-FFF2-40B4-BE49-F238E27FC236}">
                    <a16:creationId xmlns:a16="http://schemas.microsoft.com/office/drawing/2014/main" id="{D5874E3C-9734-55EB-C1C0-C9E802E449B9}"/>
                  </a:ext>
                </a:extLst>
              </p:cNvPr>
              <p:cNvSpPr/>
              <p:nvPr/>
            </p:nvSpPr>
            <p:spPr>
              <a:xfrm>
                <a:off x="3723086" y="1913776"/>
                <a:ext cx="102683" cy="6215"/>
              </a:xfrm>
              <a:custGeom>
                <a:avLst/>
                <a:gdLst>
                  <a:gd name="connsiteX0" fmla="*/ 103285 w 102683"/>
                  <a:gd name="connsiteY0" fmla="*/ 112 h 6215"/>
                  <a:gd name="connsiteX1" fmla="*/ 602 w 102683"/>
                  <a:gd name="connsiteY1" fmla="*/ 112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285" y="112"/>
                    </a:moveTo>
                    <a:lnTo>
                      <a:pt x="602" y="112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07" name="Graphic 5">
              <a:extLst>
                <a:ext uri="{FF2B5EF4-FFF2-40B4-BE49-F238E27FC236}">
                  <a16:creationId xmlns:a16="http://schemas.microsoft.com/office/drawing/2014/main" id="{9D15478C-4B50-0009-2B2D-7312F1C77FB1}"/>
                </a:ext>
              </a:extLst>
            </p:cNvPr>
            <p:cNvGrpSpPr/>
            <p:nvPr/>
          </p:nvGrpSpPr>
          <p:grpSpPr>
            <a:xfrm>
              <a:off x="3620403" y="1749055"/>
              <a:ext cx="102683" cy="102562"/>
              <a:chOff x="3620403" y="1749055"/>
              <a:chExt cx="102683" cy="102562"/>
            </a:xfrm>
          </p:grpSpPr>
          <p:sp>
            <p:nvSpPr>
              <p:cNvPr id="2344" name="Freeform 588">
                <a:extLst>
                  <a:ext uri="{FF2B5EF4-FFF2-40B4-BE49-F238E27FC236}">
                    <a16:creationId xmlns:a16="http://schemas.microsoft.com/office/drawing/2014/main" id="{EED22704-426D-9C59-B342-71F7BD3EE129}"/>
                  </a:ext>
                </a:extLst>
              </p:cNvPr>
              <p:cNvSpPr/>
              <p:nvPr/>
            </p:nvSpPr>
            <p:spPr>
              <a:xfrm>
                <a:off x="3672056" y="1749055"/>
                <a:ext cx="6223" cy="102562"/>
              </a:xfrm>
              <a:custGeom>
                <a:avLst/>
                <a:gdLst>
                  <a:gd name="connsiteX0" fmla="*/ 586 w 6223"/>
                  <a:gd name="connsiteY0" fmla="*/ 93 h 102562"/>
                  <a:gd name="connsiteX1" fmla="*/ 586 w 6223"/>
                  <a:gd name="connsiteY1" fmla="*/ 102656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586" y="93"/>
                    </a:moveTo>
                    <a:lnTo>
                      <a:pt x="586" y="102656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5" name="Freeform 589">
                <a:extLst>
                  <a:ext uri="{FF2B5EF4-FFF2-40B4-BE49-F238E27FC236}">
                    <a16:creationId xmlns:a16="http://schemas.microsoft.com/office/drawing/2014/main" id="{6E56492F-37F8-2EB1-DECB-DCDE63BA2FE0}"/>
                  </a:ext>
                </a:extLst>
              </p:cNvPr>
              <p:cNvSpPr/>
              <p:nvPr/>
            </p:nvSpPr>
            <p:spPr>
              <a:xfrm>
                <a:off x="3620403" y="1800647"/>
                <a:ext cx="102683" cy="6215"/>
              </a:xfrm>
              <a:custGeom>
                <a:avLst/>
                <a:gdLst>
                  <a:gd name="connsiteX0" fmla="*/ 103269 w 102683"/>
                  <a:gd name="connsiteY0" fmla="*/ 93 h 6215"/>
                  <a:gd name="connsiteX1" fmla="*/ 586 w 102683"/>
                  <a:gd name="connsiteY1" fmla="*/ 93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269" y="93"/>
                    </a:moveTo>
                    <a:lnTo>
                      <a:pt x="586" y="93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08" name="Graphic 5">
              <a:extLst>
                <a:ext uri="{FF2B5EF4-FFF2-40B4-BE49-F238E27FC236}">
                  <a16:creationId xmlns:a16="http://schemas.microsoft.com/office/drawing/2014/main" id="{03CB05F6-4676-312C-B7FE-FDE5EF67F59D}"/>
                </a:ext>
              </a:extLst>
            </p:cNvPr>
            <p:cNvGrpSpPr/>
            <p:nvPr/>
          </p:nvGrpSpPr>
          <p:grpSpPr>
            <a:xfrm>
              <a:off x="3609201" y="1749055"/>
              <a:ext cx="102683" cy="102562"/>
              <a:chOff x="3609201" y="1749055"/>
              <a:chExt cx="102683" cy="102562"/>
            </a:xfrm>
          </p:grpSpPr>
          <p:sp>
            <p:nvSpPr>
              <p:cNvPr id="2342" name="Freeform 591">
                <a:extLst>
                  <a:ext uri="{FF2B5EF4-FFF2-40B4-BE49-F238E27FC236}">
                    <a16:creationId xmlns:a16="http://schemas.microsoft.com/office/drawing/2014/main" id="{F5EEF382-A787-0616-EF8A-561CE3F82534}"/>
                  </a:ext>
                </a:extLst>
              </p:cNvPr>
              <p:cNvSpPr/>
              <p:nvPr/>
            </p:nvSpPr>
            <p:spPr>
              <a:xfrm>
                <a:off x="3660854" y="1749055"/>
                <a:ext cx="6223" cy="102562"/>
              </a:xfrm>
              <a:custGeom>
                <a:avLst/>
                <a:gdLst>
                  <a:gd name="connsiteX0" fmla="*/ 584 w 6223"/>
                  <a:gd name="connsiteY0" fmla="*/ 93 h 102562"/>
                  <a:gd name="connsiteX1" fmla="*/ 584 w 6223"/>
                  <a:gd name="connsiteY1" fmla="*/ 102656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584" y="93"/>
                    </a:moveTo>
                    <a:lnTo>
                      <a:pt x="584" y="102656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3" name="Freeform 592">
                <a:extLst>
                  <a:ext uri="{FF2B5EF4-FFF2-40B4-BE49-F238E27FC236}">
                    <a16:creationId xmlns:a16="http://schemas.microsoft.com/office/drawing/2014/main" id="{CB07135C-5BE8-9190-0106-D469DF95570A}"/>
                  </a:ext>
                </a:extLst>
              </p:cNvPr>
              <p:cNvSpPr/>
              <p:nvPr/>
            </p:nvSpPr>
            <p:spPr>
              <a:xfrm>
                <a:off x="3609201" y="1800647"/>
                <a:ext cx="102683" cy="6215"/>
              </a:xfrm>
              <a:custGeom>
                <a:avLst/>
                <a:gdLst>
                  <a:gd name="connsiteX0" fmla="*/ 103267 w 102683"/>
                  <a:gd name="connsiteY0" fmla="*/ 93 h 6215"/>
                  <a:gd name="connsiteX1" fmla="*/ 584 w 102683"/>
                  <a:gd name="connsiteY1" fmla="*/ 93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267" y="93"/>
                    </a:moveTo>
                    <a:lnTo>
                      <a:pt x="584" y="93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09" name="Graphic 5">
              <a:extLst>
                <a:ext uri="{FF2B5EF4-FFF2-40B4-BE49-F238E27FC236}">
                  <a16:creationId xmlns:a16="http://schemas.microsoft.com/office/drawing/2014/main" id="{A07EA5F6-1052-DEC5-81D4-BB32C5BCDE29}"/>
                </a:ext>
              </a:extLst>
            </p:cNvPr>
            <p:cNvGrpSpPr/>
            <p:nvPr/>
          </p:nvGrpSpPr>
          <p:grpSpPr>
            <a:xfrm>
              <a:off x="3544480" y="1704922"/>
              <a:ext cx="102683" cy="102562"/>
              <a:chOff x="3544480" y="1704922"/>
              <a:chExt cx="102683" cy="102562"/>
            </a:xfrm>
          </p:grpSpPr>
          <p:sp>
            <p:nvSpPr>
              <p:cNvPr id="2340" name="Freeform 594">
                <a:extLst>
                  <a:ext uri="{FF2B5EF4-FFF2-40B4-BE49-F238E27FC236}">
                    <a16:creationId xmlns:a16="http://schemas.microsoft.com/office/drawing/2014/main" id="{F8B62A50-92B8-3407-782E-68F615808B57}"/>
                  </a:ext>
                </a:extLst>
              </p:cNvPr>
              <p:cNvSpPr/>
              <p:nvPr/>
            </p:nvSpPr>
            <p:spPr>
              <a:xfrm>
                <a:off x="3596132" y="1704922"/>
                <a:ext cx="6223" cy="102562"/>
              </a:xfrm>
              <a:custGeom>
                <a:avLst/>
                <a:gdLst>
                  <a:gd name="connsiteX0" fmla="*/ 573 w 6223"/>
                  <a:gd name="connsiteY0" fmla="*/ 86 h 102562"/>
                  <a:gd name="connsiteX1" fmla="*/ 573 w 6223"/>
                  <a:gd name="connsiteY1" fmla="*/ 102649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573" y="86"/>
                    </a:moveTo>
                    <a:lnTo>
                      <a:pt x="573" y="102649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1" name="Freeform 595">
                <a:extLst>
                  <a:ext uri="{FF2B5EF4-FFF2-40B4-BE49-F238E27FC236}">
                    <a16:creationId xmlns:a16="http://schemas.microsoft.com/office/drawing/2014/main" id="{860C5C29-206C-896C-F506-97A7E40B5AF7}"/>
                  </a:ext>
                </a:extLst>
              </p:cNvPr>
              <p:cNvSpPr/>
              <p:nvPr/>
            </p:nvSpPr>
            <p:spPr>
              <a:xfrm>
                <a:off x="3544480" y="1756514"/>
                <a:ext cx="102683" cy="6215"/>
              </a:xfrm>
              <a:custGeom>
                <a:avLst/>
                <a:gdLst>
                  <a:gd name="connsiteX0" fmla="*/ 103257 w 102683"/>
                  <a:gd name="connsiteY0" fmla="*/ 86 h 6215"/>
                  <a:gd name="connsiteX1" fmla="*/ 573 w 102683"/>
                  <a:gd name="connsiteY1" fmla="*/ 86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257" y="86"/>
                    </a:moveTo>
                    <a:lnTo>
                      <a:pt x="573" y="86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10" name="Graphic 5">
              <a:extLst>
                <a:ext uri="{FF2B5EF4-FFF2-40B4-BE49-F238E27FC236}">
                  <a16:creationId xmlns:a16="http://schemas.microsoft.com/office/drawing/2014/main" id="{BF07D6AA-FE60-8644-D73E-3F18E9F26203}"/>
                </a:ext>
              </a:extLst>
            </p:cNvPr>
            <p:cNvGrpSpPr/>
            <p:nvPr/>
          </p:nvGrpSpPr>
          <p:grpSpPr>
            <a:xfrm>
              <a:off x="3400723" y="1621007"/>
              <a:ext cx="102683" cy="102562"/>
              <a:chOff x="3400723" y="1621007"/>
              <a:chExt cx="102683" cy="102562"/>
            </a:xfrm>
          </p:grpSpPr>
          <p:sp>
            <p:nvSpPr>
              <p:cNvPr id="2338" name="Freeform 597">
                <a:extLst>
                  <a:ext uri="{FF2B5EF4-FFF2-40B4-BE49-F238E27FC236}">
                    <a16:creationId xmlns:a16="http://schemas.microsoft.com/office/drawing/2014/main" id="{06B3A572-2A36-C97C-FCA0-D5C08FD75C7E}"/>
                  </a:ext>
                </a:extLst>
              </p:cNvPr>
              <p:cNvSpPr/>
              <p:nvPr/>
            </p:nvSpPr>
            <p:spPr>
              <a:xfrm>
                <a:off x="3452376" y="1621007"/>
                <a:ext cx="6223" cy="102562"/>
              </a:xfrm>
              <a:custGeom>
                <a:avLst/>
                <a:gdLst>
                  <a:gd name="connsiteX0" fmla="*/ 550 w 6223"/>
                  <a:gd name="connsiteY0" fmla="*/ 73 h 102562"/>
                  <a:gd name="connsiteX1" fmla="*/ 550 w 6223"/>
                  <a:gd name="connsiteY1" fmla="*/ 102635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550" y="73"/>
                    </a:moveTo>
                    <a:lnTo>
                      <a:pt x="550" y="102635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9" name="Freeform 598">
                <a:extLst>
                  <a:ext uri="{FF2B5EF4-FFF2-40B4-BE49-F238E27FC236}">
                    <a16:creationId xmlns:a16="http://schemas.microsoft.com/office/drawing/2014/main" id="{52A7F32D-1A3A-E083-6939-AF5F05BDE22E}"/>
                  </a:ext>
                </a:extLst>
              </p:cNvPr>
              <p:cNvSpPr/>
              <p:nvPr/>
            </p:nvSpPr>
            <p:spPr>
              <a:xfrm>
                <a:off x="3400723" y="1672599"/>
                <a:ext cx="102683" cy="6215"/>
              </a:xfrm>
              <a:custGeom>
                <a:avLst/>
                <a:gdLst>
                  <a:gd name="connsiteX0" fmla="*/ 103233 w 102683"/>
                  <a:gd name="connsiteY0" fmla="*/ 73 h 6215"/>
                  <a:gd name="connsiteX1" fmla="*/ 550 w 102683"/>
                  <a:gd name="connsiteY1" fmla="*/ 73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233" y="73"/>
                    </a:moveTo>
                    <a:lnTo>
                      <a:pt x="550" y="73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11" name="Graphic 5">
              <a:extLst>
                <a:ext uri="{FF2B5EF4-FFF2-40B4-BE49-F238E27FC236}">
                  <a16:creationId xmlns:a16="http://schemas.microsoft.com/office/drawing/2014/main" id="{F08D948B-D37A-E66A-DF35-DC74BCA46469}"/>
                </a:ext>
              </a:extLst>
            </p:cNvPr>
            <p:cNvGrpSpPr/>
            <p:nvPr/>
          </p:nvGrpSpPr>
          <p:grpSpPr>
            <a:xfrm>
              <a:off x="3288083" y="1551389"/>
              <a:ext cx="102683" cy="102562"/>
              <a:chOff x="3288083" y="1551389"/>
              <a:chExt cx="102683" cy="102562"/>
            </a:xfrm>
          </p:grpSpPr>
          <p:sp>
            <p:nvSpPr>
              <p:cNvPr id="2336" name="Freeform 600">
                <a:extLst>
                  <a:ext uri="{FF2B5EF4-FFF2-40B4-BE49-F238E27FC236}">
                    <a16:creationId xmlns:a16="http://schemas.microsoft.com/office/drawing/2014/main" id="{5DBC73EE-DF32-CB1F-4662-B0BD1D81780A}"/>
                  </a:ext>
                </a:extLst>
              </p:cNvPr>
              <p:cNvSpPr/>
              <p:nvPr/>
            </p:nvSpPr>
            <p:spPr>
              <a:xfrm>
                <a:off x="3339735" y="1551389"/>
                <a:ext cx="6223" cy="102562"/>
              </a:xfrm>
              <a:custGeom>
                <a:avLst/>
                <a:gdLst>
                  <a:gd name="connsiteX0" fmla="*/ 532 w 6223"/>
                  <a:gd name="connsiteY0" fmla="*/ 62 h 102562"/>
                  <a:gd name="connsiteX1" fmla="*/ 532 w 6223"/>
                  <a:gd name="connsiteY1" fmla="*/ 102624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532" y="62"/>
                    </a:moveTo>
                    <a:lnTo>
                      <a:pt x="532" y="10262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7" name="Freeform 601">
                <a:extLst>
                  <a:ext uri="{FF2B5EF4-FFF2-40B4-BE49-F238E27FC236}">
                    <a16:creationId xmlns:a16="http://schemas.microsoft.com/office/drawing/2014/main" id="{582075C1-4A5F-003D-4129-B44D924940B4}"/>
                  </a:ext>
                </a:extLst>
              </p:cNvPr>
              <p:cNvSpPr/>
              <p:nvPr/>
            </p:nvSpPr>
            <p:spPr>
              <a:xfrm>
                <a:off x="3288083" y="1602981"/>
                <a:ext cx="102683" cy="6215"/>
              </a:xfrm>
              <a:custGeom>
                <a:avLst/>
                <a:gdLst>
                  <a:gd name="connsiteX0" fmla="*/ 103215 w 102683"/>
                  <a:gd name="connsiteY0" fmla="*/ 62 h 6215"/>
                  <a:gd name="connsiteX1" fmla="*/ 532 w 102683"/>
                  <a:gd name="connsiteY1" fmla="*/ 62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215" y="62"/>
                    </a:moveTo>
                    <a:lnTo>
                      <a:pt x="532" y="62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12" name="Graphic 5">
              <a:extLst>
                <a:ext uri="{FF2B5EF4-FFF2-40B4-BE49-F238E27FC236}">
                  <a16:creationId xmlns:a16="http://schemas.microsoft.com/office/drawing/2014/main" id="{0F8D5261-2AEB-E12A-1417-DF460547EFA6}"/>
                </a:ext>
              </a:extLst>
            </p:cNvPr>
            <p:cNvGrpSpPr/>
            <p:nvPr/>
          </p:nvGrpSpPr>
          <p:grpSpPr>
            <a:xfrm>
              <a:off x="3253855" y="1551389"/>
              <a:ext cx="102683" cy="102562"/>
              <a:chOff x="3253855" y="1551389"/>
              <a:chExt cx="102683" cy="102562"/>
            </a:xfrm>
          </p:grpSpPr>
          <p:sp>
            <p:nvSpPr>
              <p:cNvPr id="2334" name="Freeform 603">
                <a:extLst>
                  <a:ext uri="{FF2B5EF4-FFF2-40B4-BE49-F238E27FC236}">
                    <a16:creationId xmlns:a16="http://schemas.microsoft.com/office/drawing/2014/main" id="{4FEDEAD1-66B3-AA35-F706-5CDD2B0FCAF5}"/>
                  </a:ext>
                </a:extLst>
              </p:cNvPr>
              <p:cNvSpPr/>
              <p:nvPr/>
            </p:nvSpPr>
            <p:spPr>
              <a:xfrm>
                <a:off x="3305508" y="1551389"/>
                <a:ext cx="6223" cy="102562"/>
              </a:xfrm>
              <a:custGeom>
                <a:avLst/>
                <a:gdLst>
                  <a:gd name="connsiteX0" fmla="*/ 527 w 6223"/>
                  <a:gd name="connsiteY0" fmla="*/ 62 h 102562"/>
                  <a:gd name="connsiteX1" fmla="*/ 527 w 6223"/>
                  <a:gd name="connsiteY1" fmla="*/ 102624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527" y="62"/>
                    </a:moveTo>
                    <a:lnTo>
                      <a:pt x="527" y="10262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5" name="Freeform 604">
                <a:extLst>
                  <a:ext uri="{FF2B5EF4-FFF2-40B4-BE49-F238E27FC236}">
                    <a16:creationId xmlns:a16="http://schemas.microsoft.com/office/drawing/2014/main" id="{E20B4BAF-8652-412E-700D-DD3AD83057C2}"/>
                  </a:ext>
                </a:extLst>
              </p:cNvPr>
              <p:cNvSpPr/>
              <p:nvPr/>
            </p:nvSpPr>
            <p:spPr>
              <a:xfrm>
                <a:off x="3253855" y="1602981"/>
                <a:ext cx="102683" cy="6215"/>
              </a:xfrm>
              <a:custGeom>
                <a:avLst/>
                <a:gdLst>
                  <a:gd name="connsiteX0" fmla="*/ 103210 w 102683"/>
                  <a:gd name="connsiteY0" fmla="*/ 62 h 6215"/>
                  <a:gd name="connsiteX1" fmla="*/ 527 w 102683"/>
                  <a:gd name="connsiteY1" fmla="*/ 62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210" y="62"/>
                    </a:moveTo>
                    <a:lnTo>
                      <a:pt x="527" y="62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13" name="Graphic 5">
              <a:extLst>
                <a:ext uri="{FF2B5EF4-FFF2-40B4-BE49-F238E27FC236}">
                  <a16:creationId xmlns:a16="http://schemas.microsoft.com/office/drawing/2014/main" id="{30C287A5-77FE-8B04-C6B9-E31EA8265EF0}"/>
                </a:ext>
              </a:extLst>
            </p:cNvPr>
            <p:cNvGrpSpPr/>
            <p:nvPr/>
          </p:nvGrpSpPr>
          <p:grpSpPr>
            <a:xfrm>
              <a:off x="3219005" y="1551389"/>
              <a:ext cx="102683" cy="102562"/>
              <a:chOff x="3219005" y="1551389"/>
              <a:chExt cx="102683" cy="102562"/>
            </a:xfrm>
          </p:grpSpPr>
          <p:sp>
            <p:nvSpPr>
              <p:cNvPr id="2332" name="Freeform 606">
                <a:extLst>
                  <a:ext uri="{FF2B5EF4-FFF2-40B4-BE49-F238E27FC236}">
                    <a16:creationId xmlns:a16="http://schemas.microsoft.com/office/drawing/2014/main" id="{8012C4B8-9944-43C6-1CE4-AB5E2B37D462}"/>
                  </a:ext>
                </a:extLst>
              </p:cNvPr>
              <p:cNvSpPr/>
              <p:nvPr/>
            </p:nvSpPr>
            <p:spPr>
              <a:xfrm>
                <a:off x="3270658" y="1551389"/>
                <a:ext cx="6223" cy="102562"/>
              </a:xfrm>
              <a:custGeom>
                <a:avLst/>
                <a:gdLst>
                  <a:gd name="connsiteX0" fmla="*/ 521 w 6223"/>
                  <a:gd name="connsiteY0" fmla="*/ 62 h 102562"/>
                  <a:gd name="connsiteX1" fmla="*/ 521 w 6223"/>
                  <a:gd name="connsiteY1" fmla="*/ 102624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521" y="62"/>
                    </a:moveTo>
                    <a:lnTo>
                      <a:pt x="521" y="10262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3" name="Freeform 607">
                <a:extLst>
                  <a:ext uri="{FF2B5EF4-FFF2-40B4-BE49-F238E27FC236}">
                    <a16:creationId xmlns:a16="http://schemas.microsoft.com/office/drawing/2014/main" id="{095877B6-98CE-EEA4-47DF-89EB0B6311DE}"/>
                  </a:ext>
                </a:extLst>
              </p:cNvPr>
              <p:cNvSpPr/>
              <p:nvPr/>
            </p:nvSpPr>
            <p:spPr>
              <a:xfrm>
                <a:off x="3219005" y="1602981"/>
                <a:ext cx="102683" cy="6215"/>
              </a:xfrm>
              <a:custGeom>
                <a:avLst/>
                <a:gdLst>
                  <a:gd name="connsiteX0" fmla="*/ 103204 w 102683"/>
                  <a:gd name="connsiteY0" fmla="*/ 62 h 6215"/>
                  <a:gd name="connsiteX1" fmla="*/ 521 w 102683"/>
                  <a:gd name="connsiteY1" fmla="*/ 62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204" y="62"/>
                    </a:moveTo>
                    <a:lnTo>
                      <a:pt x="521" y="62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14" name="Graphic 5">
              <a:extLst>
                <a:ext uri="{FF2B5EF4-FFF2-40B4-BE49-F238E27FC236}">
                  <a16:creationId xmlns:a16="http://schemas.microsoft.com/office/drawing/2014/main" id="{CB453CDB-34AA-A4C2-95DE-806B092CADE2}"/>
                </a:ext>
              </a:extLst>
            </p:cNvPr>
            <p:cNvGrpSpPr/>
            <p:nvPr/>
          </p:nvGrpSpPr>
          <p:grpSpPr>
            <a:xfrm>
              <a:off x="3047244" y="1448827"/>
              <a:ext cx="102683" cy="102562"/>
              <a:chOff x="3047244" y="1448827"/>
              <a:chExt cx="102683" cy="102562"/>
            </a:xfrm>
          </p:grpSpPr>
          <p:sp>
            <p:nvSpPr>
              <p:cNvPr id="2330" name="Freeform 609">
                <a:extLst>
                  <a:ext uri="{FF2B5EF4-FFF2-40B4-BE49-F238E27FC236}">
                    <a16:creationId xmlns:a16="http://schemas.microsoft.com/office/drawing/2014/main" id="{39C98E94-5917-0846-A807-1E61D2347D85}"/>
                  </a:ext>
                </a:extLst>
              </p:cNvPr>
              <p:cNvSpPr/>
              <p:nvPr/>
            </p:nvSpPr>
            <p:spPr>
              <a:xfrm>
                <a:off x="3098897" y="1448827"/>
                <a:ext cx="6223" cy="102562"/>
              </a:xfrm>
              <a:custGeom>
                <a:avLst/>
                <a:gdLst>
                  <a:gd name="connsiteX0" fmla="*/ 493 w 6223"/>
                  <a:gd name="connsiteY0" fmla="*/ 45 h 102562"/>
                  <a:gd name="connsiteX1" fmla="*/ 493 w 6223"/>
                  <a:gd name="connsiteY1" fmla="*/ 102607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493" y="45"/>
                    </a:moveTo>
                    <a:lnTo>
                      <a:pt x="493" y="102607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1" name="Freeform 610">
                <a:extLst>
                  <a:ext uri="{FF2B5EF4-FFF2-40B4-BE49-F238E27FC236}">
                    <a16:creationId xmlns:a16="http://schemas.microsoft.com/office/drawing/2014/main" id="{FDAC5700-C1E6-AB1D-69B3-0076E8BA7B5C}"/>
                  </a:ext>
                </a:extLst>
              </p:cNvPr>
              <p:cNvSpPr/>
              <p:nvPr/>
            </p:nvSpPr>
            <p:spPr>
              <a:xfrm>
                <a:off x="3047244" y="1500419"/>
                <a:ext cx="102683" cy="6215"/>
              </a:xfrm>
              <a:custGeom>
                <a:avLst/>
                <a:gdLst>
                  <a:gd name="connsiteX0" fmla="*/ 103177 w 102683"/>
                  <a:gd name="connsiteY0" fmla="*/ 45 h 6215"/>
                  <a:gd name="connsiteX1" fmla="*/ 493 w 102683"/>
                  <a:gd name="connsiteY1" fmla="*/ 45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177" y="45"/>
                    </a:moveTo>
                    <a:lnTo>
                      <a:pt x="493" y="45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15" name="Graphic 5">
              <a:extLst>
                <a:ext uri="{FF2B5EF4-FFF2-40B4-BE49-F238E27FC236}">
                  <a16:creationId xmlns:a16="http://schemas.microsoft.com/office/drawing/2014/main" id="{F3592B79-5667-5DC7-6C48-1258B0B1F6B8}"/>
                </a:ext>
              </a:extLst>
            </p:cNvPr>
            <p:cNvGrpSpPr/>
            <p:nvPr/>
          </p:nvGrpSpPr>
          <p:grpSpPr>
            <a:xfrm>
              <a:off x="3003681" y="1409667"/>
              <a:ext cx="102683" cy="102562"/>
              <a:chOff x="3003681" y="1409667"/>
              <a:chExt cx="102683" cy="102562"/>
            </a:xfrm>
          </p:grpSpPr>
          <p:sp>
            <p:nvSpPr>
              <p:cNvPr id="2328" name="Freeform 612">
                <a:extLst>
                  <a:ext uri="{FF2B5EF4-FFF2-40B4-BE49-F238E27FC236}">
                    <a16:creationId xmlns:a16="http://schemas.microsoft.com/office/drawing/2014/main" id="{F54309E1-871E-AA02-7261-A4B91F98EDF4}"/>
                  </a:ext>
                </a:extLst>
              </p:cNvPr>
              <p:cNvSpPr/>
              <p:nvPr/>
            </p:nvSpPr>
            <p:spPr>
              <a:xfrm>
                <a:off x="3055334" y="1409667"/>
                <a:ext cx="6223" cy="102562"/>
              </a:xfrm>
              <a:custGeom>
                <a:avLst/>
                <a:gdLst>
                  <a:gd name="connsiteX0" fmla="*/ 486 w 6223"/>
                  <a:gd name="connsiteY0" fmla="*/ 39 h 102562"/>
                  <a:gd name="connsiteX1" fmla="*/ 486 w 6223"/>
                  <a:gd name="connsiteY1" fmla="*/ 102601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486" y="39"/>
                    </a:moveTo>
                    <a:lnTo>
                      <a:pt x="486" y="102601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9" name="Freeform 613">
                <a:extLst>
                  <a:ext uri="{FF2B5EF4-FFF2-40B4-BE49-F238E27FC236}">
                    <a16:creationId xmlns:a16="http://schemas.microsoft.com/office/drawing/2014/main" id="{801DC7D4-B554-994E-6587-18D7B1A49F74}"/>
                  </a:ext>
                </a:extLst>
              </p:cNvPr>
              <p:cNvSpPr/>
              <p:nvPr/>
            </p:nvSpPr>
            <p:spPr>
              <a:xfrm>
                <a:off x="3003681" y="1461259"/>
                <a:ext cx="102683" cy="6215"/>
              </a:xfrm>
              <a:custGeom>
                <a:avLst/>
                <a:gdLst>
                  <a:gd name="connsiteX0" fmla="*/ 103170 w 102683"/>
                  <a:gd name="connsiteY0" fmla="*/ 39 h 6215"/>
                  <a:gd name="connsiteX1" fmla="*/ 486 w 102683"/>
                  <a:gd name="connsiteY1" fmla="*/ 39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170" y="39"/>
                    </a:moveTo>
                    <a:lnTo>
                      <a:pt x="486" y="39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16" name="Graphic 5">
              <a:extLst>
                <a:ext uri="{FF2B5EF4-FFF2-40B4-BE49-F238E27FC236}">
                  <a16:creationId xmlns:a16="http://schemas.microsoft.com/office/drawing/2014/main" id="{BBB42F20-B089-8AB2-8676-F87ECD8A7936}"/>
                </a:ext>
              </a:extLst>
            </p:cNvPr>
            <p:cNvGrpSpPr/>
            <p:nvPr/>
          </p:nvGrpSpPr>
          <p:grpSpPr>
            <a:xfrm>
              <a:off x="2944560" y="1409667"/>
              <a:ext cx="102683" cy="102562"/>
              <a:chOff x="2944560" y="1409667"/>
              <a:chExt cx="102683" cy="102562"/>
            </a:xfrm>
          </p:grpSpPr>
          <p:sp>
            <p:nvSpPr>
              <p:cNvPr id="2326" name="Freeform 615">
                <a:extLst>
                  <a:ext uri="{FF2B5EF4-FFF2-40B4-BE49-F238E27FC236}">
                    <a16:creationId xmlns:a16="http://schemas.microsoft.com/office/drawing/2014/main" id="{AFB1A3BA-4072-D811-0A17-E979CAD4B840}"/>
                  </a:ext>
                </a:extLst>
              </p:cNvPr>
              <p:cNvSpPr/>
              <p:nvPr/>
            </p:nvSpPr>
            <p:spPr>
              <a:xfrm>
                <a:off x="2996213" y="1409667"/>
                <a:ext cx="6223" cy="102562"/>
              </a:xfrm>
              <a:custGeom>
                <a:avLst/>
                <a:gdLst>
                  <a:gd name="connsiteX0" fmla="*/ 477 w 6223"/>
                  <a:gd name="connsiteY0" fmla="*/ 39 h 102562"/>
                  <a:gd name="connsiteX1" fmla="*/ 477 w 6223"/>
                  <a:gd name="connsiteY1" fmla="*/ 102601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477" y="39"/>
                    </a:moveTo>
                    <a:lnTo>
                      <a:pt x="477" y="102601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7" name="Freeform 616">
                <a:extLst>
                  <a:ext uri="{FF2B5EF4-FFF2-40B4-BE49-F238E27FC236}">
                    <a16:creationId xmlns:a16="http://schemas.microsoft.com/office/drawing/2014/main" id="{E638B54A-7E05-30C9-D4DF-535F8CF17AA9}"/>
                  </a:ext>
                </a:extLst>
              </p:cNvPr>
              <p:cNvSpPr/>
              <p:nvPr/>
            </p:nvSpPr>
            <p:spPr>
              <a:xfrm>
                <a:off x="2944560" y="1461259"/>
                <a:ext cx="102683" cy="6215"/>
              </a:xfrm>
              <a:custGeom>
                <a:avLst/>
                <a:gdLst>
                  <a:gd name="connsiteX0" fmla="*/ 103160 w 102683"/>
                  <a:gd name="connsiteY0" fmla="*/ 39 h 6215"/>
                  <a:gd name="connsiteX1" fmla="*/ 477 w 102683"/>
                  <a:gd name="connsiteY1" fmla="*/ 39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160" y="39"/>
                    </a:moveTo>
                    <a:lnTo>
                      <a:pt x="477" y="39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17" name="Graphic 5">
              <a:extLst>
                <a:ext uri="{FF2B5EF4-FFF2-40B4-BE49-F238E27FC236}">
                  <a16:creationId xmlns:a16="http://schemas.microsoft.com/office/drawing/2014/main" id="{A081D166-5EA9-5DA6-F9DB-91ED28E1521C}"/>
                </a:ext>
              </a:extLst>
            </p:cNvPr>
            <p:cNvGrpSpPr/>
            <p:nvPr/>
          </p:nvGrpSpPr>
          <p:grpSpPr>
            <a:xfrm>
              <a:off x="2854324" y="1369263"/>
              <a:ext cx="102683" cy="102562"/>
              <a:chOff x="2854324" y="1369263"/>
              <a:chExt cx="102683" cy="102562"/>
            </a:xfrm>
          </p:grpSpPr>
          <p:sp>
            <p:nvSpPr>
              <p:cNvPr id="2324" name="Freeform 618">
                <a:extLst>
                  <a:ext uri="{FF2B5EF4-FFF2-40B4-BE49-F238E27FC236}">
                    <a16:creationId xmlns:a16="http://schemas.microsoft.com/office/drawing/2014/main" id="{3A1BBCCA-A404-F1FE-4C7A-1C2DEDDBFCD9}"/>
                  </a:ext>
                </a:extLst>
              </p:cNvPr>
              <p:cNvSpPr/>
              <p:nvPr/>
            </p:nvSpPr>
            <p:spPr>
              <a:xfrm>
                <a:off x="2905976" y="1369263"/>
                <a:ext cx="6223" cy="102562"/>
              </a:xfrm>
              <a:custGeom>
                <a:avLst/>
                <a:gdLst>
                  <a:gd name="connsiteX0" fmla="*/ 462 w 6223"/>
                  <a:gd name="connsiteY0" fmla="*/ 32 h 102562"/>
                  <a:gd name="connsiteX1" fmla="*/ 462 w 6223"/>
                  <a:gd name="connsiteY1" fmla="*/ 102595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462" y="32"/>
                    </a:moveTo>
                    <a:lnTo>
                      <a:pt x="462" y="102595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5" name="Freeform 619">
                <a:extLst>
                  <a:ext uri="{FF2B5EF4-FFF2-40B4-BE49-F238E27FC236}">
                    <a16:creationId xmlns:a16="http://schemas.microsoft.com/office/drawing/2014/main" id="{9FA04DE5-B490-F778-DCD5-E2021C97B440}"/>
                  </a:ext>
                </a:extLst>
              </p:cNvPr>
              <p:cNvSpPr/>
              <p:nvPr/>
            </p:nvSpPr>
            <p:spPr>
              <a:xfrm>
                <a:off x="2854324" y="1420855"/>
                <a:ext cx="102683" cy="6215"/>
              </a:xfrm>
              <a:custGeom>
                <a:avLst/>
                <a:gdLst>
                  <a:gd name="connsiteX0" fmla="*/ 103146 w 102683"/>
                  <a:gd name="connsiteY0" fmla="*/ 32 h 6215"/>
                  <a:gd name="connsiteX1" fmla="*/ 462 w 102683"/>
                  <a:gd name="connsiteY1" fmla="*/ 32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146" y="32"/>
                    </a:moveTo>
                    <a:lnTo>
                      <a:pt x="462" y="32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18" name="Graphic 5">
              <a:extLst>
                <a:ext uri="{FF2B5EF4-FFF2-40B4-BE49-F238E27FC236}">
                  <a16:creationId xmlns:a16="http://schemas.microsoft.com/office/drawing/2014/main" id="{2A1F86FC-CC8B-CA8A-C000-E3C371001173}"/>
                </a:ext>
              </a:extLst>
            </p:cNvPr>
            <p:cNvGrpSpPr/>
            <p:nvPr/>
          </p:nvGrpSpPr>
          <p:grpSpPr>
            <a:xfrm>
              <a:off x="2826319" y="1346265"/>
              <a:ext cx="102683" cy="102562"/>
              <a:chOff x="2826319" y="1346265"/>
              <a:chExt cx="102683" cy="102562"/>
            </a:xfrm>
          </p:grpSpPr>
          <p:sp>
            <p:nvSpPr>
              <p:cNvPr id="2322" name="Freeform 621">
                <a:extLst>
                  <a:ext uri="{FF2B5EF4-FFF2-40B4-BE49-F238E27FC236}">
                    <a16:creationId xmlns:a16="http://schemas.microsoft.com/office/drawing/2014/main" id="{A8792520-4F3F-AA62-405D-B9D20EC874F7}"/>
                  </a:ext>
                </a:extLst>
              </p:cNvPr>
              <p:cNvSpPr/>
              <p:nvPr/>
            </p:nvSpPr>
            <p:spPr>
              <a:xfrm>
                <a:off x="2877972" y="1346265"/>
                <a:ext cx="6223" cy="102562"/>
              </a:xfrm>
              <a:custGeom>
                <a:avLst/>
                <a:gdLst>
                  <a:gd name="connsiteX0" fmla="*/ 458 w 6223"/>
                  <a:gd name="connsiteY0" fmla="*/ 29 h 102562"/>
                  <a:gd name="connsiteX1" fmla="*/ 458 w 6223"/>
                  <a:gd name="connsiteY1" fmla="*/ 102591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458" y="29"/>
                    </a:moveTo>
                    <a:lnTo>
                      <a:pt x="458" y="102591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3" name="Freeform 622">
                <a:extLst>
                  <a:ext uri="{FF2B5EF4-FFF2-40B4-BE49-F238E27FC236}">
                    <a16:creationId xmlns:a16="http://schemas.microsoft.com/office/drawing/2014/main" id="{45A6FB26-EE54-817D-FA6E-849CDD5D147F}"/>
                  </a:ext>
                </a:extLst>
              </p:cNvPr>
              <p:cNvSpPr/>
              <p:nvPr/>
            </p:nvSpPr>
            <p:spPr>
              <a:xfrm>
                <a:off x="2826319" y="1397857"/>
                <a:ext cx="102683" cy="6215"/>
              </a:xfrm>
              <a:custGeom>
                <a:avLst/>
                <a:gdLst>
                  <a:gd name="connsiteX0" fmla="*/ 103141 w 102683"/>
                  <a:gd name="connsiteY0" fmla="*/ 29 h 6215"/>
                  <a:gd name="connsiteX1" fmla="*/ 458 w 102683"/>
                  <a:gd name="connsiteY1" fmla="*/ 29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141" y="29"/>
                    </a:moveTo>
                    <a:lnTo>
                      <a:pt x="458" y="29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19" name="Graphic 5">
              <a:extLst>
                <a:ext uri="{FF2B5EF4-FFF2-40B4-BE49-F238E27FC236}">
                  <a16:creationId xmlns:a16="http://schemas.microsoft.com/office/drawing/2014/main" id="{93ABF48F-67D7-DC23-0DE2-5407484EBBDF}"/>
                </a:ext>
              </a:extLst>
            </p:cNvPr>
            <p:cNvGrpSpPr/>
            <p:nvPr/>
          </p:nvGrpSpPr>
          <p:grpSpPr>
            <a:xfrm>
              <a:off x="2802671" y="1317671"/>
              <a:ext cx="102683" cy="102562"/>
              <a:chOff x="2802671" y="1317671"/>
              <a:chExt cx="102683" cy="102562"/>
            </a:xfrm>
          </p:grpSpPr>
          <p:sp>
            <p:nvSpPr>
              <p:cNvPr id="2320" name="Freeform 624">
                <a:extLst>
                  <a:ext uri="{FF2B5EF4-FFF2-40B4-BE49-F238E27FC236}">
                    <a16:creationId xmlns:a16="http://schemas.microsoft.com/office/drawing/2014/main" id="{06C02A4A-C017-974D-5428-07643182B549}"/>
                  </a:ext>
                </a:extLst>
              </p:cNvPr>
              <p:cNvSpPr/>
              <p:nvPr/>
            </p:nvSpPr>
            <p:spPr>
              <a:xfrm>
                <a:off x="2854324" y="1317671"/>
                <a:ext cx="6223" cy="102562"/>
              </a:xfrm>
              <a:custGeom>
                <a:avLst/>
                <a:gdLst>
                  <a:gd name="connsiteX0" fmla="*/ 454 w 6223"/>
                  <a:gd name="connsiteY0" fmla="*/ 24 h 102562"/>
                  <a:gd name="connsiteX1" fmla="*/ 454 w 6223"/>
                  <a:gd name="connsiteY1" fmla="*/ 102586 h 10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23" h="102562">
                    <a:moveTo>
                      <a:pt x="454" y="24"/>
                    </a:moveTo>
                    <a:lnTo>
                      <a:pt x="454" y="102586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1" name="Freeform 625">
                <a:extLst>
                  <a:ext uri="{FF2B5EF4-FFF2-40B4-BE49-F238E27FC236}">
                    <a16:creationId xmlns:a16="http://schemas.microsoft.com/office/drawing/2014/main" id="{170E3F65-4F73-CC9F-459B-E400C06E3618}"/>
                  </a:ext>
                </a:extLst>
              </p:cNvPr>
              <p:cNvSpPr/>
              <p:nvPr/>
            </p:nvSpPr>
            <p:spPr>
              <a:xfrm>
                <a:off x="2802671" y="1369263"/>
                <a:ext cx="102683" cy="6215"/>
              </a:xfrm>
              <a:custGeom>
                <a:avLst/>
                <a:gdLst>
                  <a:gd name="connsiteX0" fmla="*/ 103137 w 102683"/>
                  <a:gd name="connsiteY0" fmla="*/ 24 h 6215"/>
                  <a:gd name="connsiteX1" fmla="*/ 454 w 102683"/>
                  <a:gd name="connsiteY1" fmla="*/ 24 h 6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83" h="6215">
                    <a:moveTo>
                      <a:pt x="103137" y="24"/>
                    </a:moveTo>
                    <a:lnTo>
                      <a:pt x="454" y="24"/>
                    </a:lnTo>
                  </a:path>
                </a:pathLst>
              </a:custGeom>
              <a:ln w="24884" cap="flat">
                <a:solidFill>
                  <a:schemeClr val="accent2">
                    <a:lumMod val="7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502" name="TextBox 2501">
            <a:extLst>
              <a:ext uri="{FF2B5EF4-FFF2-40B4-BE49-F238E27FC236}">
                <a16:creationId xmlns:a16="http://schemas.microsoft.com/office/drawing/2014/main" id="{61B4E685-A933-3D03-B7EF-AD36C61A5AD3}"/>
              </a:ext>
            </a:extLst>
          </p:cNvPr>
          <p:cNvSpPr txBox="1"/>
          <p:nvPr/>
        </p:nvSpPr>
        <p:spPr>
          <a:xfrm>
            <a:off x="4089630" y="1123949"/>
            <a:ext cx="10130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002557"/>
                </a:solidFill>
              </a:rPr>
              <a:t>85.8%</a:t>
            </a:r>
          </a:p>
          <a:p>
            <a:r>
              <a:rPr lang="en-US" sz="1400" b="1">
                <a:solidFill>
                  <a:schemeClr val="accent2">
                    <a:lumMod val="75000"/>
                  </a:schemeClr>
                </a:solidFill>
              </a:rPr>
              <a:t>84.1%</a:t>
            </a:r>
          </a:p>
          <a:p>
            <a:r>
              <a:rPr lang="en-US" sz="1400" b="1">
                <a:solidFill>
                  <a:srgbClr val="008764"/>
                </a:solidFill>
              </a:rPr>
              <a:t>79.9%</a:t>
            </a:r>
          </a:p>
        </p:txBody>
      </p:sp>
      <p:sp>
        <p:nvSpPr>
          <p:cNvPr id="2503" name="TextBox 2502">
            <a:extLst>
              <a:ext uri="{FF2B5EF4-FFF2-40B4-BE49-F238E27FC236}">
                <a16:creationId xmlns:a16="http://schemas.microsoft.com/office/drawing/2014/main" id="{03DFED5C-2825-F2AD-6074-2CBCD67EC33F}"/>
              </a:ext>
            </a:extLst>
          </p:cNvPr>
          <p:cNvSpPr txBox="1"/>
          <p:nvPr/>
        </p:nvSpPr>
        <p:spPr>
          <a:xfrm>
            <a:off x="4970970" y="1468050"/>
            <a:ext cx="10130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002557"/>
                </a:solidFill>
              </a:rPr>
              <a:t>73.4%</a:t>
            </a:r>
          </a:p>
          <a:p>
            <a:r>
              <a:rPr lang="en-US" sz="1400" b="1">
                <a:solidFill>
                  <a:schemeClr val="accent2">
                    <a:lumMod val="75000"/>
                  </a:schemeClr>
                </a:solidFill>
              </a:rPr>
              <a:t>69.3%</a:t>
            </a:r>
          </a:p>
          <a:p>
            <a:r>
              <a:rPr lang="en-US" sz="1400" b="1">
                <a:solidFill>
                  <a:srgbClr val="008764"/>
                </a:solidFill>
              </a:rPr>
              <a:t>59.8%</a:t>
            </a:r>
          </a:p>
        </p:txBody>
      </p:sp>
      <p:sp>
        <p:nvSpPr>
          <p:cNvPr id="2504" name="TextBox 2503">
            <a:extLst>
              <a:ext uri="{FF2B5EF4-FFF2-40B4-BE49-F238E27FC236}">
                <a16:creationId xmlns:a16="http://schemas.microsoft.com/office/drawing/2014/main" id="{6FB6E65A-3079-B5C0-AD91-7EE299C56234}"/>
              </a:ext>
            </a:extLst>
          </p:cNvPr>
          <p:cNvSpPr txBox="1"/>
          <p:nvPr/>
        </p:nvSpPr>
        <p:spPr>
          <a:xfrm>
            <a:off x="6745888" y="2417176"/>
            <a:ext cx="1013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002557"/>
                </a:solidFill>
              </a:rPr>
              <a:t>59.1%</a:t>
            </a:r>
          </a:p>
        </p:txBody>
      </p:sp>
      <p:sp>
        <p:nvSpPr>
          <p:cNvPr id="2505" name="TextBox 2504">
            <a:extLst>
              <a:ext uri="{FF2B5EF4-FFF2-40B4-BE49-F238E27FC236}">
                <a16:creationId xmlns:a16="http://schemas.microsoft.com/office/drawing/2014/main" id="{95117491-4C81-E639-DFA6-F65DDF9334DC}"/>
              </a:ext>
            </a:extLst>
          </p:cNvPr>
          <p:cNvSpPr txBox="1"/>
          <p:nvPr/>
        </p:nvSpPr>
        <p:spPr>
          <a:xfrm>
            <a:off x="6736363" y="2858735"/>
            <a:ext cx="1013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>
                    <a:lumMod val="75000"/>
                  </a:schemeClr>
                </a:solidFill>
              </a:rPr>
              <a:t>54.2%</a:t>
            </a:r>
          </a:p>
        </p:txBody>
      </p:sp>
      <p:sp>
        <p:nvSpPr>
          <p:cNvPr id="2506" name="TextBox 2505">
            <a:extLst>
              <a:ext uri="{FF2B5EF4-FFF2-40B4-BE49-F238E27FC236}">
                <a16:creationId xmlns:a16="http://schemas.microsoft.com/office/drawing/2014/main" id="{219788A4-0DFA-E444-28BC-A781AF0662BF}"/>
              </a:ext>
            </a:extLst>
          </p:cNvPr>
          <p:cNvSpPr txBox="1"/>
          <p:nvPr/>
        </p:nvSpPr>
        <p:spPr>
          <a:xfrm>
            <a:off x="8335508" y="1272988"/>
            <a:ext cx="3060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Primary efficacy population (N=176)</a:t>
            </a:r>
          </a:p>
          <a:p>
            <a:pPr algn="r"/>
            <a:r>
              <a:rPr lang="en-US" sz="1200" b="1" dirty="0">
                <a:solidFill>
                  <a:srgbClr val="002557"/>
                </a:solidFill>
              </a:rPr>
              <a:t>Platinum-based chemotherapy without</a:t>
            </a:r>
            <a:br>
              <a:rPr lang="en-US" sz="1200" b="1" dirty="0">
                <a:solidFill>
                  <a:srgbClr val="002557"/>
                </a:solidFill>
              </a:rPr>
            </a:br>
            <a:r>
              <a:rPr lang="en-US" sz="1200" b="1" dirty="0">
                <a:solidFill>
                  <a:srgbClr val="002557"/>
                </a:solidFill>
              </a:rPr>
              <a:t>ex20ins-targeted therapy (n=125)</a:t>
            </a:r>
          </a:p>
          <a:p>
            <a:pPr algn="r"/>
            <a:r>
              <a:rPr lang="en-US" sz="1200" b="1" dirty="0">
                <a:solidFill>
                  <a:srgbClr val="008764"/>
                </a:solidFill>
              </a:rPr>
              <a:t>Prior </a:t>
            </a:r>
            <a:r>
              <a:rPr lang="en-US" sz="1200" b="1" dirty="0" err="1">
                <a:solidFill>
                  <a:srgbClr val="008764"/>
                </a:solidFill>
              </a:rPr>
              <a:t>amivantamab</a:t>
            </a:r>
            <a:r>
              <a:rPr lang="en-US" sz="1200" b="1" dirty="0">
                <a:solidFill>
                  <a:srgbClr val="008764"/>
                </a:solidFill>
              </a:rPr>
              <a:t> ± other </a:t>
            </a:r>
          </a:p>
          <a:p>
            <a:pPr algn="r"/>
            <a:r>
              <a:rPr lang="en-US" sz="1200" b="1" dirty="0">
                <a:solidFill>
                  <a:srgbClr val="008764"/>
                </a:solidFill>
              </a:rPr>
              <a:t>ex20ins-target therapy (n=51)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7886DE-CAB3-2540-AA12-319F8F0AC892}"/>
              </a:ext>
            </a:extLst>
          </p:cNvPr>
          <p:cNvSpPr txBox="1"/>
          <p:nvPr/>
        </p:nvSpPr>
        <p:spPr>
          <a:xfrm>
            <a:off x="4093247" y="926720"/>
            <a:ext cx="1180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/>
              <a:t>6-month OS 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66E85-328E-4B55-C556-61FCBC037E12}"/>
              </a:ext>
            </a:extLst>
          </p:cNvPr>
          <p:cNvSpPr txBox="1"/>
          <p:nvPr/>
        </p:nvSpPr>
        <p:spPr>
          <a:xfrm>
            <a:off x="4959079" y="1268018"/>
            <a:ext cx="12506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12-month OS 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3B5295-B99B-817D-0220-4DFD4F7F916D}"/>
              </a:ext>
            </a:extLst>
          </p:cNvPr>
          <p:cNvSpPr txBox="1"/>
          <p:nvPr/>
        </p:nvSpPr>
        <p:spPr>
          <a:xfrm>
            <a:off x="8980227" y="6553201"/>
            <a:ext cx="21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Yu et al, ASCO 2025</a:t>
            </a:r>
          </a:p>
        </p:txBody>
      </p:sp>
    </p:spTree>
    <p:extLst>
      <p:ext uri="{BB962C8B-B14F-4D97-AF65-F5344CB8AC3E}">
        <p14:creationId xmlns:p14="http://schemas.microsoft.com/office/powerpoint/2010/main" val="1094125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B445E-FC28-F14C-A020-C97FBF1E6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04B08-431C-D088-E218-D864619F5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65124"/>
            <a:ext cx="10972800" cy="90786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Zipalertinib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Summary of adverse events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BB4A69-F7CF-C515-8777-0281BCC0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3F7A0-71F0-446B-9DE8-6D75BE64EE0F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27038A-FCD7-DADC-3F77-C38733E011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Helena Alexandra Yu, MD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ECC1A11-EF47-A56F-974F-57254478F475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640080" y="1421078"/>
          <a:ext cx="6936509" cy="366369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06731">
                  <a:extLst>
                    <a:ext uri="{9D8B030D-6E8A-4147-A177-3AD203B41FA5}">
                      <a16:colId xmlns:a16="http://schemas.microsoft.com/office/drawing/2014/main" val="2351120630"/>
                    </a:ext>
                  </a:extLst>
                </a:gridCol>
                <a:gridCol w="2929778">
                  <a:extLst>
                    <a:ext uri="{9D8B030D-6E8A-4147-A177-3AD203B41FA5}">
                      <a16:colId xmlns:a16="http://schemas.microsoft.com/office/drawing/2014/main" val="414739636"/>
                    </a:ext>
                  </a:extLst>
                </a:gridCol>
              </a:tblGrid>
              <a:tr h="519468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AE, No. (%)</a:t>
                      </a:r>
                    </a:p>
                  </a:txBody>
                  <a:tcPr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2A1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Safety population</a:t>
                      </a:r>
                      <a:br>
                        <a:rPr lang="en-US" sz="1600">
                          <a:solidFill>
                            <a:schemeClr val="bg1"/>
                          </a:solidFill>
                        </a:rPr>
                      </a:br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(N=244)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2A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676954"/>
                  </a:ext>
                </a:extLst>
              </a:tr>
              <a:tr h="250567">
                <a:tc>
                  <a:txBody>
                    <a:bodyPr/>
                    <a:lstStyle/>
                    <a:p>
                      <a:r>
                        <a:rPr lang="en-US" sz="1600"/>
                        <a:t>TEAEs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902126986"/>
                  </a:ext>
                </a:extLst>
              </a:tr>
              <a:tr h="250567">
                <a:tc>
                  <a:txBody>
                    <a:bodyPr/>
                    <a:lstStyle/>
                    <a:p>
                      <a:pPr marL="0" indent="171450"/>
                      <a:r>
                        <a:rPr lang="en-US" sz="1600"/>
                        <a:t>Any TEAE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242 (99.2)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107535527"/>
                  </a:ext>
                </a:extLst>
              </a:tr>
              <a:tr h="250567">
                <a:tc>
                  <a:txBody>
                    <a:bodyPr/>
                    <a:lstStyle/>
                    <a:p>
                      <a:pPr marL="0" indent="171450"/>
                      <a:r>
                        <a:rPr lang="en-US" sz="1600"/>
                        <a:t>Grade ≥3 TEAE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137 (56.1)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176540346"/>
                  </a:ext>
                </a:extLst>
              </a:tr>
              <a:tr h="250567">
                <a:tc>
                  <a:txBody>
                    <a:bodyPr/>
                    <a:lstStyle/>
                    <a:p>
                      <a:r>
                        <a:rPr lang="en-US" sz="1600"/>
                        <a:t>TRAEs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013316759"/>
                  </a:ext>
                </a:extLst>
              </a:tr>
              <a:tr h="250567">
                <a:tc>
                  <a:txBody>
                    <a:bodyPr/>
                    <a:lstStyle/>
                    <a:p>
                      <a:pPr marL="0" indent="171450"/>
                      <a:r>
                        <a:rPr lang="en-US" sz="1600"/>
                        <a:t>Any TRAE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223 (91.4)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558029353"/>
                  </a:ext>
                </a:extLst>
              </a:tr>
              <a:tr h="250567">
                <a:tc>
                  <a:txBody>
                    <a:bodyPr/>
                    <a:lstStyle/>
                    <a:p>
                      <a:pPr marL="0" marR="0" lvl="0" indent="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Grade ≥3 TRAE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72 (29.5)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4170041805"/>
                  </a:ext>
                </a:extLst>
              </a:tr>
              <a:tr h="250567">
                <a:tc>
                  <a:txBody>
                    <a:bodyPr/>
                    <a:lstStyle/>
                    <a:p>
                      <a:r>
                        <a:rPr lang="en-US" sz="1600"/>
                        <a:t>TRAE leading to treatment modification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4109149278"/>
                  </a:ext>
                </a:extLst>
              </a:tr>
              <a:tr h="250567">
                <a:tc>
                  <a:txBody>
                    <a:bodyPr/>
                    <a:lstStyle/>
                    <a:p>
                      <a:pPr marL="91440"/>
                      <a:r>
                        <a:rPr lang="en-US" sz="1600"/>
                        <a:t>Dose reduction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35 (14.3)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2893368579"/>
                  </a:ext>
                </a:extLst>
              </a:tr>
              <a:tr h="250567">
                <a:tc>
                  <a:txBody>
                    <a:bodyPr/>
                    <a:lstStyle/>
                    <a:p>
                      <a:pPr marL="91440"/>
                      <a:r>
                        <a:rPr lang="en-US" sz="1600"/>
                        <a:t>Dose interruption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96 (39.3)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487172593"/>
                  </a:ext>
                </a:extLst>
              </a:tr>
              <a:tr h="250567">
                <a:tc>
                  <a:txBody>
                    <a:bodyPr/>
                    <a:lstStyle/>
                    <a:p>
                      <a:pPr marL="91440"/>
                      <a:r>
                        <a:rPr lang="en-US" sz="1600"/>
                        <a:t>Treatment discontinuation</a:t>
                      </a:r>
                      <a:r>
                        <a:rPr lang="en-US" sz="1600" baseline="30000"/>
                        <a:t>a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20 (8.2)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3990768079"/>
                  </a:ext>
                </a:extLst>
              </a:tr>
              <a:tr h="250567">
                <a:tc>
                  <a:txBody>
                    <a:bodyPr/>
                    <a:lstStyle/>
                    <a:p>
                      <a:r>
                        <a:rPr lang="en-US" sz="1600"/>
                        <a:t>TRAE leading to death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 (0.8)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40439472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C52715D-AB30-D816-A83F-C00982570186}"/>
              </a:ext>
            </a:extLst>
          </p:cNvPr>
          <p:cNvSpPr txBox="1"/>
          <p:nvPr/>
        </p:nvSpPr>
        <p:spPr>
          <a:xfrm>
            <a:off x="556180" y="5775712"/>
            <a:ext cx="1112201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aseline="30000">
                <a:solidFill>
                  <a:srgbClr val="002557"/>
                </a:solidFill>
              </a:rPr>
              <a:t>a</a:t>
            </a:r>
            <a:r>
              <a:rPr lang="en-US" sz="750">
                <a:solidFill>
                  <a:srgbClr val="002557"/>
                </a:solidFill>
              </a:rPr>
              <a:t>TRAEs leading to treatment discontinuation included pneumonitis (9 patients), and anemia, asthenia, erythema multiforme, fatigue, interstitial lung disease, myocarditis, neutrophil/platelet count decreased, paronychia, pneumonia, rash, and Stevens-Johnson syndrome (1 patient each). </a:t>
            </a:r>
          </a:p>
          <a:p>
            <a:r>
              <a:rPr lang="en-US" sz="750">
                <a:solidFill>
                  <a:srgbClr val="002557"/>
                </a:solidFill>
              </a:rPr>
              <a:t>AE, adverse event; TEAE, treatment-emergent adverse event; TRAE, treatment-related adverse event.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D78A658-7B1F-60A2-D63F-836C0F0F8031}"/>
              </a:ext>
            </a:extLst>
          </p:cNvPr>
          <p:cNvSpPr txBox="1">
            <a:spLocks/>
          </p:cNvSpPr>
          <p:nvPr/>
        </p:nvSpPr>
        <p:spPr>
          <a:xfrm>
            <a:off x="7980218" y="1436643"/>
            <a:ext cx="3540589" cy="3663696"/>
          </a:xfrm>
          <a:prstGeom prst="rect">
            <a:avLst/>
          </a:prstGeom>
          <a:solidFill>
            <a:srgbClr val="F2F2F2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lang="en-US" sz="24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 lang="en-US" sz="1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spcBef>
                <a:spcPts val="600"/>
              </a:spcBef>
              <a:buClr>
                <a:srgbClr val="008764"/>
              </a:buClr>
            </a:pPr>
            <a:r>
              <a:rPr lang="en-US" sz="1200" dirty="0">
                <a:solidFill>
                  <a:srgbClr val="002557"/>
                </a:solidFill>
              </a:rPr>
              <a:t>Median duration of treatment exposure was 6.4 months (range, 0.03–51.8)</a:t>
            </a:r>
          </a:p>
          <a:p>
            <a:pPr marL="228600" indent="-228600">
              <a:spcBef>
                <a:spcPts val="600"/>
              </a:spcBef>
              <a:buClr>
                <a:srgbClr val="008764"/>
              </a:buClr>
            </a:pPr>
            <a:r>
              <a:rPr lang="en-US" sz="1200" dirty="0">
                <a:solidFill>
                  <a:srgbClr val="002557"/>
                </a:solidFill>
              </a:rPr>
              <a:t>Median relative dose intensity was 94.1%</a:t>
            </a:r>
          </a:p>
          <a:p>
            <a:pPr marL="228600" indent="-228600">
              <a:spcBef>
                <a:spcPts val="600"/>
              </a:spcBef>
              <a:buClr>
                <a:srgbClr val="008764"/>
              </a:buClr>
            </a:pPr>
            <a:r>
              <a:rPr lang="en-US" sz="1200" dirty="0">
                <a:solidFill>
                  <a:srgbClr val="002557"/>
                </a:solidFill>
              </a:rPr>
              <a:t>TRAEs leading to treatment discontinuation was 8%</a:t>
            </a:r>
          </a:p>
          <a:p>
            <a:pPr marL="228600" indent="-228600">
              <a:spcBef>
                <a:spcPts val="600"/>
              </a:spcBef>
              <a:buClr>
                <a:srgbClr val="008764"/>
              </a:buClr>
            </a:pPr>
            <a:r>
              <a:rPr lang="en-US" sz="1200" dirty="0">
                <a:solidFill>
                  <a:srgbClr val="002557"/>
                </a:solidFill>
              </a:rPr>
              <a:t>TRAEs that led to death were pneumonitis and hypoxia</a:t>
            </a:r>
          </a:p>
          <a:p>
            <a:pPr marL="628650" lvl="1" indent="-285750">
              <a:spcBef>
                <a:spcPts val="600"/>
              </a:spcBef>
              <a:buClr>
                <a:srgbClr val="008764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557"/>
                </a:solidFill>
              </a:rPr>
              <a:t>Pneumonitis: 6 prior lines of treatment, including platinum-based chemotherapy, immunotherapy, </a:t>
            </a:r>
            <a:r>
              <a:rPr lang="en-US" sz="1200" dirty="0" err="1">
                <a:solidFill>
                  <a:srgbClr val="002557"/>
                </a:solidFill>
              </a:rPr>
              <a:t>amivantamab</a:t>
            </a:r>
            <a:r>
              <a:rPr lang="en-US" sz="1200" dirty="0">
                <a:solidFill>
                  <a:srgbClr val="002557"/>
                </a:solidFill>
              </a:rPr>
              <a:t>, </a:t>
            </a:r>
            <a:r>
              <a:rPr lang="en-US" sz="1200" dirty="0" err="1">
                <a:solidFill>
                  <a:srgbClr val="002557"/>
                </a:solidFill>
              </a:rPr>
              <a:t>mobocertinib</a:t>
            </a:r>
            <a:r>
              <a:rPr lang="en-US" sz="1200" dirty="0">
                <a:solidFill>
                  <a:srgbClr val="002557"/>
                </a:solidFill>
              </a:rPr>
              <a:t>, and medical history of thromboembolism and COVID-19</a:t>
            </a:r>
          </a:p>
          <a:p>
            <a:pPr marL="628650" lvl="1" indent="-285750">
              <a:spcBef>
                <a:spcPts val="600"/>
              </a:spcBef>
              <a:buClr>
                <a:srgbClr val="008764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557"/>
                </a:solidFill>
              </a:rPr>
              <a:t>Hypoxia: 4 prior lines of treatment, including platinum-based chemotherapy, </a:t>
            </a:r>
            <a:r>
              <a:rPr lang="en-US" sz="1200" dirty="0" err="1">
                <a:solidFill>
                  <a:srgbClr val="002557"/>
                </a:solidFill>
              </a:rPr>
              <a:t>osimertinib</a:t>
            </a:r>
            <a:r>
              <a:rPr lang="en-US" sz="1200" dirty="0">
                <a:solidFill>
                  <a:srgbClr val="002557"/>
                </a:solidFill>
              </a:rPr>
              <a:t>, </a:t>
            </a:r>
            <a:r>
              <a:rPr lang="en-US" sz="1200" dirty="0" err="1">
                <a:solidFill>
                  <a:srgbClr val="002557"/>
                </a:solidFill>
              </a:rPr>
              <a:t>amivantamab</a:t>
            </a:r>
            <a:r>
              <a:rPr lang="en-US" sz="1200" dirty="0">
                <a:solidFill>
                  <a:srgbClr val="002557"/>
                </a:solidFill>
              </a:rPr>
              <a:t>, and </a:t>
            </a:r>
            <a:r>
              <a:rPr lang="en-US" sz="1200" dirty="0" err="1">
                <a:solidFill>
                  <a:srgbClr val="002557"/>
                </a:solidFill>
              </a:rPr>
              <a:t>lazertinib</a:t>
            </a:r>
            <a:r>
              <a:rPr lang="en-US" sz="1200" dirty="0">
                <a:solidFill>
                  <a:srgbClr val="002557"/>
                </a:solidFill>
              </a:rPr>
              <a:t>, and a medical history of thromboembolism and COVID-19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EFE113-E486-F465-B767-FB894F0C4719}"/>
              </a:ext>
            </a:extLst>
          </p:cNvPr>
          <p:cNvSpPr txBox="1"/>
          <p:nvPr/>
        </p:nvSpPr>
        <p:spPr>
          <a:xfrm>
            <a:off x="8980227" y="6553201"/>
            <a:ext cx="21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Yu et al, ASCO 2025</a:t>
            </a:r>
          </a:p>
        </p:txBody>
      </p:sp>
    </p:spTree>
    <p:extLst>
      <p:ext uri="{BB962C8B-B14F-4D97-AF65-F5344CB8AC3E}">
        <p14:creationId xmlns:p14="http://schemas.microsoft.com/office/powerpoint/2010/main" val="2519372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B6BA1-EFDC-9A73-506F-F660A220D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06BDE-3943-D17C-ACE1-21023D11C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65124"/>
            <a:ext cx="10972800" cy="90786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Zipalertinib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Most common treatment-related adverse events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39B01E-B1D5-4B02-7F6C-5CBFCECDF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Helena Alexandra Yu, MD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ED9D702-5886-4078-9B3F-075A35E042EE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741957" y="1490194"/>
          <a:ext cx="7543061" cy="366369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170491">
                  <a:extLst>
                    <a:ext uri="{9D8B030D-6E8A-4147-A177-3AD203B41FA5}">
                      <a16:colId xmlns:a16="http://schemas.microsoft.com/office/drawing/2014/main" val="2543496062"/>
                    </a:ext>
                  </a:extLst>
                </a:gridCol>
                <a:gridCol w="2186285">
                  <a:extLst>
                    <a:ext uri="{9D8B030D-6E8A-4147-A177-3AD203B41FA5}">
                      <a16:colId xmlns:a16="http://schemas.microsoft.com/office/drawing/2014/main" val="1859853117"/>
                    </a:ext>
                  </a:extLst>
                </a:gridCol>
                <a:gridCol w="2186285">
                  <a:extLst>
                    <a:ext uri="{9D8B030D-6E8A-4147-A177-3AD203B41FA5}">
                      <a16:colId xmlns:a16="http://schemas.microsoft.com/office/drawing/2014/main" val="1646923517"/>
                    </a:ext>
                  </a:extLst>
                </a:gridCol>
              </a:tblGrid>
              <a:tr h="570803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Any-grade TRAEs reported in ≥10% of patients, No. (%)</a:t>
                      </a:r>
                    </a:p>
                  </a:txBody>
                  <a:tcPr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2A1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Any grade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2A1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bg1"/>
                          </a:solidFill>
                        </a:rPr>
                        <a:t>Grade 3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2A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991212"/>
                  </a:ext>
                </a:extLst>
              </a:tr>
              <a:tr h="275328">
                <a:tc>
                  <a:txBody>
                    <a:bodyPr/>
                    <a:lstStyle/>
                    <a:p>
                      <a:r>
                        <a:rPr lang="en-US" sz="1600"/>
                        <a:t>Paronychia</a:t>
                      </a:r>
                    </a:p>
                  </a:txBody>
                  <a:tcPr marT="18288" marB="18288" anchor="ctr">
                    <a:lnB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94 (38.5)</a:t>
                      </a:r>
                    </a:p>
                  </a:txBody>
                  <a:tcPr marT="18288" marB="18288" anchor="ctr">
                    <a:lnB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 marT="18288" marB="18288" anchor="ctr">
                    <a:lnB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49292"/>
                  </a:ext>
                </a:extLst>
              </a:tr>
              <a:tr h="275328">
                <a:tc>
                  <a:txBody>
                    <a:bodyPr/>
                    <a:lstStyle/>
                    <a:p>
                      <a:r>
                        <a:rPr lang="en-US" sz="1600"/>
                        <a:t>Rash</a:t>
                      </a:r>
                    </a:p>
                  </a:txBody>
                  <a:tcPr marT="18288" marB="18288" anchor="ctr">
                    <a:lnL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5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74 (30.3)</a:t>
                      </a:r>
                    </a:p>
                  </a:txBody>
                  <a:tcPr marT="18288" marB="18288" anchor="ctr">
                    <a:lnT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5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 (2.5)</a:t>
                      </a:r>
                    </a:p>
                  </a:txBody>
                  <a:tcPr marT="18288" marB="18288" anchor="ctr">
                    <a:lnR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073874"/>
                  </a:ext>
                </a:extLst>
              </a:tr>
              <a:tr h="275328">
                <a:tc>
                  <a:txBody>
                    <a:bodyPr/>
                    <a:lstStyle/>
                    <a:p>
                      <a:r>
                        <a:rPr lang="en-US" sz="1600"/>
                        <a:t>Dermatitis acneiform</a:t>
                      </a:r>
                    </a:p>
                  </a:txBody>
                  <a:tcPr marT="18288" marB="18288" anchor="ctr">
                    <a:lnT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60 (24.6)</a:t>
                      </a:r>
                    </a:p>
                  </a:txBody>
                  <a:tcPr marT="18288" marB="18288" anchor="ctr">
                    <a:lnT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 (0.4)</a:t>
                      </a:r>
                    </a:p>
                  </a:txBody>
                  <a:tcPr marT="18288" marB="18288" anchor="ctr">
                    <a:lnT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94277968"/>
                  </a:ext>
                </a:extLst>
              </a:tr>
              <a:tr h="275328">
                <a:tc>
                  <a:txBody>
                    <a:bodyPr/>
                    <a:lstStyle/>
                    <a:p>
                      <a:r>
                        <a:rPr lang="en-US" sz="1600"/>
                        <a:t>Dry skin</a:t>
                      </a:r>
                    </a:p>
                  </a:txBody>
                  <a:tcPr marT="18288" marB="18288" anchor="ctr">
                    <a:lnB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60 (24.6)</a:t>
                      </a:r>
                    </a:p>
                  </a:txBody>
                  <a:tcPr marT="18288" marB="18288" anchor="ctr">
                    <a:lnB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 marT="18288" marB="18288" anchor="ctr">
                    <a:lnB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933876"/>
                  </a:ext>
                </a:extLst>
              </a:tr>
              <a:tr h="275328">
                <a:tc>
                  <a:txBody>
                    <a:bodyPr/>
                    <a:lstStyle/>
                    <a:p>
                      <a:r>
                        <a:rPr lang="en-US" sz="1600"/>
                        <a:t>Diarrhea</a:t>
                      </a:r>
                    </a:p>
                  </a:txBody>
                  <a:tcPr marT="18288" marB="18288" anchor="ctr">
                    <a:lnL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5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53 (21.7)</a:t>
                      </a:r>
                    </a:p>
                  </a:txBody>
                  <a:tcPr marT="18288" marB="18288" anchor="ctr">
                    <a:lnT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5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 (2.0)</a:t>
                      </a:r>
                    </a:p>
                  </a:txBody>
                  <a:tcPr marT="18288" marB="18288" anchor="ctr">
                    <a:lnR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135627"/>
                  </a:ext>
                </a:extLst>
              </a:tr>
              <a:tr h="275328">
                <a:tc>
                  <a:txBody>
                    <a:bodyPr/>
                    <a:lstStyle/>
                    <a:p>
                      <a:r>
                        <a:rPr lang="en-US" sz="1600"/>
                        <a:t>Stomatitis</a:t>
                      </a:r>
                    </a:p>
                  </a:txBody>
                  <a:tcPr marT="18288" marB="18288" anchor="ctr">
                    <a:lnT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49 (20.1)</a:t>
                      </a:r>
                    </a:p>
                  </a:txBody>
                  <a:tcPr marT="18288" marB="18288" anchor="ctr">
                    <a:lnT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 (1.6)</a:t>
                      </a:r>
                    </a:p>
                  </a:txBody>
                  <a:tcPr marT="18288" marB="18288" anchor="ctr">
                    <a:lnT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863926"/>
                  </a:ext>
                </a:extLst>
              </a:tr>
              <a:tr h="275328">
                <a:tc>
                  <a:txBody>
                    <a:bodyPr/>
                    <a:lstStyle/>
                    <a:p>
                      <a:r>
                        <a:rPr lang="en-US" sz="1600"/>
                        <a:t>Anemia</a:t>
                      </a:r>
                    </a:p>
                  </a:txBody>
                  <a:tcPr marT="18288" marB="18288" anchor="ctr">
                    <a:lnL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5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48 (19.7)</a:t>
                      </a:r>
                    </a:p>
                  </a:txBody>
                  <a:tcPr marT="18288" marB="18288" anchor="ctr">
                    <a:lnT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5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17 (7.0)</a:t>
                      </a:r>
                    </a:p>
                  </a:txBody>
                  <a:tcPr marT="18288" marB="18288" anchor="ctr">
                    <a:lnR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163588"/>
                  </a:ext>
                </a:extLst>
              </a:tr>
              <a:tr h="275328">
                <a:tc>
                  <a:txBody>
                    <a:bodyPr/>
                    <a:lstStyle/>
                    <a:p>
                      <a:r>
                        <a:rPr lang="en-US" sz="1600"/>
                        <a:t>Pruritus</a:t>
                      </a:r>
                    </a:p>
                  </a:txBody>
                  <a:tcPr marT="18288" marB="18288" anchor="ctr">
                    <a:lnT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44 (18.0)</a:t>
                      </a:r>
                    </a:p>
                  </a:txBody>
                  <a:tcPr marT="18288" marB="18288" anchor="ctr">
                    <a:lnT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 (0.4)</a:t>
                      </a:r>
                    </a:p>
                  </a:txBody>
                  <a:tcPr marT="18288" marB="18288" anchor="ctr">
                    <a:lnT w="12700" cap="flat" cmpd="sng" algn="ctr">
                      <a:solidFill>
                        <a:srgbClr val="97C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04167951"/>
                  </a:ext>
                </a:extLst>
              </a:tr>
              <a:tr h="275328">
                <a:tc>
                  <a:txBody>
                    <a:bodyPr/>
                    <a:lstStyle/>
                    <a:p>
                      <a:r>
                        <a:rPr lang="en-US" sz="1600" dirty="0"/>
                        <a:t>Nausea</a:t>
                      </a:r>
                    </a:p>
                  </a:txBody>
                  <a:tcPr marT="18288" marB="18288" anchor="ctr"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35 (14.3)</a:t>
                      </a:r>
                    </a:p>
                  </a:txBody>
                  <a:tcPr marT="18288" marB="182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 (0.8)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4021159165"/>
                  </a:ext>
                </a:extLst>
              </a:tr>
              <a:tr h="275328">
                <a:tc>
                  <a:txBody>
                    <a:bodyPr/>
                    <a:lstStyle/>
                    <a:p>
                      <a:r>
                        <a:rPr lang="en-US" sz="1600"/>
                        <a:t>Rash maculopapular</a:t>
                      </a:r>
                    </a:p>
                  </a:txBody>
                  <a:tcPr marT="18288" marB="18288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34 (13.9)</a:t>
                      </a:r>
                    </a:p>
                  </a:txBody>
                  <a:tcPr marT="18288" marB="18288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 (1.2)</a:t>
                      </a:r>
                    </a:p>
                  </a:txBody>
                  <a:tcPr marT="18288" marB="18288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040514"/>
                  </a:ext>
                </a:extLst>
              </a:tr>
              <a:tr h="275328">
                <a:tc>
                  <a:txBody>
                    <a:bodyPr/>
                    <a:lstStyle/>
                    <a:p>
                      <a:r>
                        <a:rPr lang="en-US" sz="1600" dirty="0"/>
                        <a:t>Fatigue</a:t>
                      </a:r>
                    </a:p>
                  </a:txBody>
                  <a:tcPr marT="18288" marB="182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29 (11.9)</a:t>
                      </a:r>
                    </a:p>
                  </a:txBody>
                  <a:tcPr marT="18288" marB="18288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T="18288" marB="18288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784566"/>
                  </a:ext>
                </a:extLst>
              </a:tr>
            </a:tbl>
          </a:graphicData>
        </a:graphic>
      </p:graphicFrame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865EEB4-5302-9B52-C860-56ED8604B8A5}"/>
              </a:ext>
            </a:extLst>
          </p:cNvPr>
          <p:cNvSpPr txBox="1">
            <a:spLocks/>
          </p:cNvSpPr>
          <p:nvPr/>
        </p:nvSpPr>
        <p:spPr>
          <a:xfrm>
            <a:off x="8861960" y="1728485"/>
            <a:ext cx="2900194" cy="3187114"/>
          </a:xfrm>
          <a:prstGeom prst="rect">
            <a:avLst/>
          </a:prstGeom>
          <a:solidFill>
            <a:srgbClr val="F2F2F2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lang="en-US" sz="24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Courier New" panose="02070309020205020404" pitchFamily="49" charset="0"/>
              <a:buChar char="o"/>
              <a:defRPr lang="en-US" sz="1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spcBef>
                <a:spcPts val="600"/>
              </a:spcBef>
              <a:buClr>
                <a:srgbClr val="008764"/>
              </a:buClr>
            </a:pPr>
            <a:r>
              <a:rPr lang="en-US" sz="1200" dirty="0">
                <a:solidFill>
                  <a:srgbClr val="002557"/>
                </a:solidFill>
              </a:rPr>
              <a:t>Anemia was the most common grade 3 TRAE </a:t>
            </a:r>
          </a:p>
          <a:p>
            <a:pPr marL="228600" indent="-228600">
              <a:spcBef>
                <a:spcPts val="600"/>
              </a:spcBef>
              <a:buClr>
                <a:srgbClr val="008764"/>
              </a:buClr>
            </a:pPr>
            <a:r>
              <a:rPr lang="en-US" sz="1200" dirty="0">
                <a:solidFill>
                  <a:srgbClr val="002557"/>
                </a:solidFill>
              </a:rPr>
              <a:t>Other grade ≥3 TRAEs reported in ≥5 patients included pneumonitis and rash (6 patients [2.5%] each), and alanine aminotransferase increased, diarrhea, and platelet count decreased (5 patients [2.0%] each) </a:t>
            </a:r>
          </a:p>
          <a:p>
            <a:pPr marL="228600" indent="-228600">
              <a:spcBef>
                <a:spcPts val="600"/>
              </a:spcBef>
              <a:buClr>
                <a:srgbClr val="008764"/>
              </a:buClr>
            </a:pPr>
            <a:r>
              <a:rPr lang="en-US" sz="1200" dirty="0">
                <a:solidFill>
                  <a:srgbClr val="002557"/>
                </a:solidFill>
              </a:rPr>
              <a:t>Twelve patients (4.9%) had treatment-related pneumonitis, 5 of whom had received prior immunotherapy</a:t>
            </a:r>
          </a:p>
          <a:p>
            <a:pPr marL="571500" lvl="1">
              <a:spcBef>
                <a:spcPts val="600"/>
              </a:spcBef>
              <a:buClr>
                <a:srgbClr val="008764"/>
              </a:buClr>
            </a:pPr>
            <a:r>
              <a:rPr lang="en-US" sz="1200" dirty="0">
                <a:solidFill>
                  <a:srgbClr val="002557"/>
                </a:solidFill>
              </a:rPr>
              <a:t>Grade 1, n=3; grade 2, n=3; grade 3, n=5; grade 5, n=1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690618-1D18-3ED1-6FB3-EBFB9E610707}"/>
              </a:ext>
            </a:extLst>
          </p:cNvPr>
          <p:cNvSpPr txBox="1"/>
          <p:nvPr/>
        </p:nvSpPr>
        <p:spPr>
          <a:xfrm>
            <a:off x="8980227" y="6553201"/>
            <a:ext cx="21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Yu et al, ASCO 2025</a:t>
            </a:r>
          </a:p>
        </p:txBody>
      </p:sp>
    </p:spTree>
    <p:extLst>
      <p:ext uri="{BB962C8B-B14F-4D97-AF65-F5344CB8AC3E}">
        <p14:creationId xmlns:p14="http://schemas.microsoft.com/office/powerpoint/2010/main" val="35449934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892D7-6F40-37AB-8478-89A036965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610C8-813B-091B-6AFD-AB36E0CE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3F29D-C392-440E-9F41-99CCB0A5B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702" y="143603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002557"/>
                </a:solidFill>
              </a:rPr>
              <a:t>Demonstrated efficacy of </a:t>
            </a:r>
            <a:r>
              <a:rPr lang="en-US" dirty="0" err="1">
                <a:solidFill>
                  <a:srgbClr val="002557"/>
                </a:solidFill>
              </a:rPr>
              <a:t>zipalertinib</a:t>
            </a:r>
            <a:r>
              <a:rPr lang="en-US" dirty="0">
                <a:solidFill>
                  <a:srgbClr val="002557"/>
                </a:solidFill>
              </a:rPr>
              <a:t> in patients with EGFR ex20ins-mutant NSCLC who received prior platinum-based chemotherapy, including those who also received prior </a:t>
            </a:r>
            <a:r>
              <a:rPr lang="en-US" dirty="0" err="1">
                <a:solidFill>
                  <a:srgbClr val="002557"/>
                </a:solidFill>
              </a:rPr>
              <a:t>amivantamab</a:t>
            </a:r>
            <a:endParaRPr lang="en-US" dirty="0">
              <a:solidFill>
                <a:srgbClr val="002557"/>
              </a:solidFill>
            </a:endParaRPr>
          </a:p>
          <a:p>
            <a:r>
              <a:rPr lang="en-US" dirty="0" err="1">
                <a:solidFill>
                  <a:srgbClr val="002557"/>
                </a:solidFill>
              </a:rPr>
              <a:t>Zipalertinib</a:t>
            </a:r>
            <a:r>
              <a:rPr lang="en-US" dirty="0">
                <a:solidFill>
                  <a:srgbClr val="002557"/>
                </a:solidFill>
              </a:rPr>
              <a:t> has toxicity of what one would expect from an EGFR TKI</a:t>
            </a:r>
            <a:endParaRPr lang="en-US" baseline="30000" dirty="0">
              <a:solidFill>
                <a:srgbClr val="002557"/>
              </a:solidFill>
            </a:endParaRPr>
          </a:p>
          <a:p>
            <a:r>
              <a:rPr lang="en-US" dirty="0">
                <a:solidFill>
                  <a:srgbClr val="002557"/>
                </a:solidFill>
              </a:rPr>
              <a:t>“Confirmatory phase 3 trial is ongoing” (Chemotherapy + </a:t>
            </a:r>
            <a:r>
              <a:rPr lang="en-US" dirty="0" err="1">
                <a:solidFill>
                  <a:srgbClr val="002557"/>
                </a:solidFill>
              </a:rPr>
              <a:t>zipalertinib</a:t>
            </a:r>
            <a:r>
              <a:rPr lang="en-US" dirty="0">
                <a:solidFill>
                  <a:srgbClr val="002557"/>
                </a:solidFill>
              </a:rPr>
              <a:t> vs chemotherapy in first line)</a:t>
            </a:r>
          </a:p>
          <a:p>
            <a:r>
              <a:rPr lang="en-US" dirty="0">
                <a:solidFill>
                  <a:srgbClr val="002557"/>
                </a:solidFill>
              </a:rPr>
              <a:t>Accelerated approval is possible in the coming months</a:t>
            </a:r>
          </a:p>
          <a:p>
            <a:endParaRPr lang="en-US" dirty="0">
              <a:solidFill>
                <a:srgbClr val="00255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8AA8CD-2908-7CB1-CFF7-D9C4D0E86BFC}"/>
              </a:ext>
            </a:extLst>
          </p:cNvPr>
          <p:cNvSpPr txBox="1"/>
          <p:nvPr/>
        </p:nvSpPr>
        <p:spPr>
          <a:xfrm>
            <a:off x="8980227" y="6553201"/>
            <a:ext cx="21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Yu et al, ASCO 2025</a:t>
            </a:r>
          </a:p>
        </p:txBody>
      </p:sp>
    </p:spTree>
    <p:extLst>
      <p:ext uri="{BB962C8B-B14F-4D97-AF65-F5344CB8AC3E}">
        <p14:creationId xmlns:p14="http://schemas.microsoft.com/office/powerpoint/2010/main" val="4125850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3979E-060C-4045-ABFC-5CE74B95D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First-line therapy for SCLC changed in 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F4616-059F-07C2-51BF-A150EA3C2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Platinum/etoposide combination therapy was the standard for &gt;20 years.</a:t>
            </a:r>
          </a:p>
          <a:p>
            <a:r>
              <a:rPr lang="en-US" dirty="0"/>
              <a:t>Incorporation of the immune checkpoint inhibitors atezolizumab and durvalumab into first-line therapy led to modest improvements in PFS and OS</a:t>
            </a:r>
          </a:p>
        </p:txBody>
      </p:sp>
    </p:spTree>
    <p:extLst>
      <p:ext uri="{BB962C8B-B14F-4D97-AF65-F5344CB8AC3E}">
        <p14:creationId xmlns:p14="http://schemas.microsoft.com/office/powerpoint/2010/main" val="42119172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9CB76-F464-4582-974A-4098892D1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62" y="345133"/>
            <a:ext cx="11394276" cy="1080011"/>
          </a:xfrm>
        </p:spPr>
        <p:txBody>
          <a:bodyPr/>
          <a:lstStyle/>
          <a:p>
            <a:r>
              <a:rPr lang="en-US" sz="3200" dirty="0"/>
              <a:t>Carboplatin/Etoposide +/- </a:t>
            </a:r>
            <a:r>
              <a:rPr lang="en-US" sz="3200" dirty="0" err="1"/>
              <a:t>Atezolizumab</a:t>
            </a:r>
            <a:r>
              <a:rPr lang="en-US" sz="3200" dirty="0"/>
              <a:t>: Progression-free survival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C87B0-6D14-4DD8-A6F4-3EA5D9AD91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6" b="14602"/>
          <a:stretch/>
        </p:blipFill>
        <p:spPr>
          <a:xfrm>
            <a:off x="1223390" y="1508760"/>
            <a:ext cx="9745217" cy="3840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D19A15-3B08-4733-BE00-9688249096A2}"/>
              </a:ext>
            </a:extLst>
          </p:cNvPr>
          <p:cNvSpPr txBox="1"/>
          <p:nvPr/>
        </p:nvSpPr>
        <p:spPr>
          <a:xfrm>
            <a:off x="9098280" y="6253490"/>
            <a:ext cx="3503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Horn et al, NEJM 2018.</a:t>
            </a:r>
          </a:p>
        </p:txBody>
      </p:sp>
    </p:spTree>
    <p:extLst>
      <p:ext uri="{BB962C8B-B14F-4D97-AF65-F5344CB8AC3E}">
        <p14:creationId xmlns:p14="http://schemas.microsoft.com/office/powerpoint/2010/main" val="11597640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B486A-1BB0-C144-8FA1-51803844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645"/>
            <a:ext cx="10515600" cy="1325563"/>
          </a:xfrm>
        </p:spPr>
        <p:txBody>
          <a:bodyPr/>
          <a:lstStyle/>
          <a:p>
            <a:r>
              <a:rPr lang="en-US" dirty="0"/>
              <a:t>Platinum/etoposide +/- </a:t>
            </a:r>
            <a:r>
              <a:rPr lang="en-US" dirty="0" err="1"/>
              <a:t>Durvalumab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141B1-D117-FA48-98EE-BC0B122A7D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98" b="5513"/>
          <a:stretch/>
        </p:blipFill>
        <p:spPr>
          <a:xfrm>
            <a:off x="-40117" y="1169112"/>
            <a:ext cx="12192000" cy="469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7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D5CF-383A-4DBA-BB11-4792B3308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ierstadt" panose="020B0004020202020204" pitchFamily="34" charset="0"/>
              </a:rPr>
              <a:t>How do we treat early-stage NSCLC?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B532F4-B748-4D47-8E74-8DB6CECFEAF9}"/>
              </a:ext>
            </a:extLst>
          </p:cNvPr>
          <p:cNvSpPr txBox="1"/>
          <p:nvPr/>
        </p:nvSpPr>
        <p:spPr>
          <a:xfrm>
            <a:off x="7140103" y="5108441"/>
            <a:ext cx="1487458" cy="584775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Bierstadt" panose="020B0004020202020204" pitchFamily="34" charset="0"/>
              </a:rPr>
              <a:t>surgery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16CD25-F12B-489A-92FD-DB4E72E6F7F4}"/>
              </a:ext>
            </a:extLst>
          </p:cNvPr>
          <p:cNvCxnSpPr/>
          <p:nvPr/>
        </p:nvCxnSpPr>
        <p:spPr>
          <a:xfrm>
            <a:off x="5924891" y="5398420"/>
            <a:ext cx="1197811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03A3225-51ED-4C3D-AD53-191442132B3B}"/>
              </a:ext>
            </a:extLst>
          </p:cNvPr>
          <p:cNvSpPr txBox="1"/>
          <p:nvPr/>
        </p:nvSpPr>
        <p:spPr>
          <a:xfrm>
            <a:off x="2754660" y="5400828"/>
            <a:ext cx="3140265" cy="584775"/>
          </a:xfrm>
          <a:prstGeom prst="rect">
            <a:avLst/>
          </a:prstGeom>
          <a:solidFill>
            <a:srgbClr val="FFFF66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Bierstadt" panose="020B0004020202020204" pitchFamily="34" charset="0"/>
              </a:rPr>
              <a:t>immunotherapy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C52820-AE14-4CBB-9EDE-B2730EAD842C}"/>
              </a:ext>
            </a:extLst>
          </p:cNvPr>
          <p:cNvSpPr txBox="1"/>
          <p:nvPr/>
        </p:nvSpPr>
        <p:spPr>
          <a:xfrm>
            <a:off x="2754660" y="4800664"/>
            <a:ext cx="3152831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Bierstadt" panose="020B0004020202020204" pitchFamily="34" charset="0"/>
              </a:rPr>
              <a:t>chemotherapy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2545F4-5D84-4A96-A400-1B0EB481D7DF}"/>
              </a:ext>
            </a:extLst>
          </p:cNvPr>
          <p:cNvSpPr txBox="1"/>
          <p:nvPr/>
        </p:nvSpPr>
        <p:spPr>
          <a:xfrm>
            <a:off x="587408" y="1864523"/>
            <a:ext cx="1487458" cy="584775"/>
          </a:xfrm>
          <a:prstGeom prst="rect">
            <a:avLst/>
          </a:prstGeom>
          <a:solidFill>
            <a:srgbClr val="CCFFCC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Bierstadt" panose="020B0004020202020204" pitchFamily="34" charset="0"/>
              </a:rPr>
              <a:t>surgery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4B52AC-FC02-4801-ADE8-AF8CCCA0D040}"/>
              </a:ext>
            </a:extLst>
          </p:cNvPr>
          <p:cNvCxnSpPr/>
          <p:nvPr/>
        </p:nvCxnSpPr>
        <p:spPr>
          <a:xfrm>
            <a:off x="2131763" y="2173525"/>
            <a:ext cx="1197811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CE46971-70CC-444D-9284-2E1EE842A853}"/>
              </a:ext>
            </a:extLst>
          </p:cNvPr>
          <p:cNvSpPr txBox="1"/>
          <p:nvPr/>
        </p:nvSpPr>
        <p:spPr>
          <a:xfrm>
            <a:off x="7710181" y="1885738"/>
            <a:ext cx="3092898" cy="584775"/>
          </a:xfrm>
          <a:prstGeom prst="rect">
            <a:avLst/>
          </a:prstGeom>
          <a:solidFill>
            <a:srgbClr val="FFFF66"/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Bierstadt" panose="020B0004020202020204" pitchFamily="34" charset="0"/>
              </a:rPr>
              <a:t>immunotherapy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1A229D-AC3E-45FE-9B9E-244C949FEC82}"/>
              </a:ext>
            </a:extLst>
          </p:cNvPr>
          <p:cNvSpPr txBox="1"/>
          <p:nvPr/>
        </p:nvSpPr>
        <p:spPr>
          <a:xfrm>
            <a:off x="3329574" y="1864523"/>
            <a:ext cx="3152831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Bierstadt" panose="020B0004020202020204" pitchFamily="34" charset="0"/>
              </a:rPr>
              <a:t>chemotherapy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9FD782-C262-44D6-9463-5FECB2D2927C}"/>
              </a:ext>
            </a:extLst>
          </p:cNvPr>
          <p:cNvCxnSpPr/>
          <p:nvPr/>
        </p:nvCxnSpPr>
        <p:spPr>
          <a:xfrm>
            <a:off x="6482404" y="2173525"/>
            <a:ext cx="1197811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61F6A42-082B-4CAB-842D-EB3F36E089F2}"/>
              </a:ext>
            </a:extLst>
          </p:cNvPr>
          <p:cNvSpPr txBox="1"/>
          <p:nvPr/>
        </p:nvSpPr>
        <p:spPr>
          <a:xfrm>
            <a:off x="4223657" y="147295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rgbClr val="272524"/>
                </a:solidFill>
              </a:rPr>
              <a:t>3 months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70F704-D1CA-4F0C-B4A4-BEFE650D27D7}"/>
              </a:ext>
            </a:extLst>
          </p:cNvPr>
          <p:cNvSpPr txBox="1"/>
          <p:nvPr/>
        </p:nvSpPr>
        <p:spPr>
          <a:xfrm>
            <a:off x="8530046" y="1472953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rgbClr val="272524"/>
                </a:solidFill>
              </a:rPr>
              <a:t>12 months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4FCFCC-15CB-451B-AC01-D35024DE4368}"/>
              </a:ext>
            </a:extLst>
          </p:cNvPr>
          <p:cNvSpPr txBox="1"/>
          <p:nvPr/>
        </p:nvSpPr>
        <p:spPr>
          <a:xfrm>
            <a:off x="2210607" y="147295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rgbClr val="272524"/>
                </a:solidFill>
              </a:rPr>
              <a:t>2 months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C6899B-DA48-4485-9116-2B290D2B8DCA}"/>
              </a:ext>
            </a:extLst>
          </p:cNvPr>
          <p:cNvSpPr txBox="1"/>
          <p:nvPr/>
        </p:nvSpPr>
        <p:spPr>
          <a:xfrm>
            <a:off x="3574868" y="438000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rgbClr val="272524"/>
                </a:solidFill>
              </a:rPr>
              <a:t>3 months</a:t>
            </a:r>
          </a:p>
        </p:txBody>
      </p:sp>
    </p:spTree>
    <p:extLst>
      <p:ext uri="{BB962C8B-B14F-4D97-AF65-F5344CB8AC3E}">
        <p14:creationId xmlns:p14="http://schemas.microsoft.com/office/powerpoint/2010/main" val="33653117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773406C7-D66C-5606-36E4-950C85E5A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77" y="0"/>
            <a:ext cx="8573696" cy="2429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815BC5-9B7E-8A44-0143-EE8D7BD87BB3}"/>
              </a:ext>
            </a:extLst>
          </p:cNvPr>
          <p:cNvSpPr txBox="1"/>
          <p:nvPr/>
        </p:nvSpPr>
        <p:spPr>
          <a:xfrm>
            <a:off x="9089409" y="6488668"/>
            <a:ext cx="1921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Lancet </a:t>
            </a:r>
            <a:r>
              <a:rPr lang="en-US" dirty="0" err="1"/>
              <a:t>Onc</a:t>
            </a:r>
            <a:r>
              <a:rPr lang="en-US" dirty="0"/>
              <a:t> 2020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E83A9-2F8D-C4C1-12C8-4AEA910C61FA}"/>
              </a:ext>
            </a:extLst>
          </p:cNvPr>
          <p:cNvSpPr txBox="1"/>
          <p:nvPr/>
        </p:nvSpPr>
        <p:spPr>
          <a:xfrm>
            <a:off x="941693" y="4225927"/>
            <a:ext cx="37898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RR 35%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19F390-A692-C755-A653-1AC1E3973722}"/>
              </a:ext>
            </a:extLst>
          </p:cNvPr>
          <p:cNvSpPr txBox="1"/>
          <p:nvPr/>
        </p:nvSpPr>
        <p:spPr>
          <a:xfrm>
            <a:off x="4495107" y="4817667"/>
            <a:ext cx="6517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Translated into FDA accelerated approval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5AF26-B5CB-A6FC-3695-4F6AF34CBA8F}"/>
              </a:ext>
            </a:extLst>
          </p:cNvPr>
          <p:cNvSpPr txBox="1"/>
          <p:nvPr/>
        </p:nvSpPr>
        <p:spPr>
          <a:xfrm>
            <a:off x="1678676" y="5907289"/>
            <a:ext cx="9225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patients with extensive stage small cell who have progressed, NCCN #1 preferred treatment is clinical trial enrollment! 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395DE3-BA60-31C2-6727-4436545EDE39}"/>
              </a:ext>
            </a:extLst>
          </p:cNvPr>
          <p:cNvSpPr txBox="1"/>
          <p:nvPr/>
        </p:nvSpPr>
        <p:spPr>
          <a:xfrm>
            <a:off x="791571" y="2644170"/>
            <a:ext cx="91303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Natural product,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alkylating agent,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Common adverse events: fatigue, nausea, vomiting, constipation, diarrhea, anorexia, arthralgias, </a:t>
            </a:r>
            <a:r>
              <a:rPr lang="en-US" sz="2400" dirty="0" err="1"/>
              <a:t>cytopenias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57541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6BD43-4365-4FF9-1316-D2A80A34E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1CC03-A488-B532-2D67-8EEC61485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Paradigm of small cell prior to ASCO 2025?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03302B-3933-7EF3-D39D-E888447EC808}"/>
              </a:ext>
            </a:extLst>
          </p:cNvPr>
          <p:cNvSpPr txBox="1"/>
          <p:nvPr/>
        </p:nvSpPr>
        <p:spPr>
          <a:xfrm>
            <a:off x="4572000" y="2447666"/>
            <a:ext cx="1957780" cy="1569660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Bierstadt" panose="020B0004020202020204" pitchFamily="34" charset="0"/>
              </a:rPr>
              <a:t>Platinum</a:t>
            </a:r>
          </a:p>
          <a:p>
            <a:pPr algn="ctr"/>
            <a:r>
              <a:rPr lang="en-US" sz="3200" dirty="0">
                <a:latin typeface="Bierstadt" panose="020B0004020202020204" pitchFamily="34" charset="0"/>
              </a:rPr>
              <a:t>Etoposide</a:t>
            </a:r>
          </a:p>
          <a:p>
            <a:pPr algn="ctr"/>
            <a:r>
              <a:rPr lang="en-US" sz="3200" dirty="0">
                <a:latin typeface="Bierstadt" panose="020B0004020202020204" pitchFamily="34" charset="0"/>
              </a:rPr>
              <a:t>ICI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01F6D7-5852-616E-F76D-0DD35BC9E23B}"/>
              </a:ext>
            </a:extLst>
          </p:cNvPr>
          <p:cNvCxnSpPr>
            <a:cxnSpLocks/>
          </p:cNvCxnSpPr>
          <p:nvPr/>
        </p:nvCxnSpPr>
        <p:spPr>
          <a:xfrm>
            <a:off x="3948029" y="3234992"/>
            <a:ext cx="623971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BE7EA4A-529C-B30B-1D8F-7EE40BE975DB}"/>
              </a:ext>
            </a:extLst>
          </p:cNvPr>
          <p:cNvSpPr txBox="1"/>
          <p:nvPr/>
        </p:nvSpPr>
        <p:spPr>
          <a:xfrm>
            <a:off x="750756" y="2192204"/>
            <a:ext cx="3535830" cy="20621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ierstadt" panose="020B0004020202020204" pitchFamily="34" charset="0"/>
              </a:rPr>
              <a:t>Patients with extensive stage small cell lung cancer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9F52AF-CDA8-E678-6C74-EE156C38906E}"/>
              </a:ext>
            </a:extLst>
          </p:cNvPr>
          <p:cNvSpPr txBox="1"/>
          <p:nvPr/>
        </p:nvSpPr>
        <p:spPr>
          <a:xfrm>
            <a:off x="8528603" y="2940108"/>
            <a:ext cx="2825197" cy="584775"/>
          </a:xfrm>
          <a:prstGeom prst="rect">
            <a:avLst/>
          </a:prstGeom>
          <a:solidFill>
            <a:srgbClr val="FFFF66"/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Bierstadt" panose="020B0004020202020204" pitchFamily="34" charset="0"/>
              </a:rPr>
              <a:t>Chemotherapy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6DF70F-8F1C-EFFC-233D-04DA01A6819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6529780" y="3232496"/>
            <a:ext cx="1998823" cy="0"/>
          </a:xfrm>
          <a:prstGeom prst="straightConnector1">
            <a:avLst/>
          </a:prstGeom>
          <a:ln w="603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A4A89BF-2283-81FA-F3FF-93F66F0985D8}"/>
              </a:ext>
            </a:extLst>
          </p:cNvPr>
          <p:cNvSpPr txBox="1"/>
          <p:nvPr/>
        </p:nvSpPr>
        <p:spPr>
          <a:xfrm>
            <a:off x="6619587" y="2878552"/>
            <a:ext cx="1860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Maintenance ICI </a:t>
            </a:r>
          </a:p>
          <a:p>
            <a:r>
              <a:rPr lang="en-US" dirty="0"/>
              <a:t>until progression</a:t>
            </a:r>
          </a:p>
        </p:txBody>
      </p:sp>
    </p:spTree>
    <p:extLst>
      <p:ext uri="{BB962C8B-B14F-4D97-AF65-F5344CB8AC3E}">
        <p14:creationId xmlns:p14="http://schemas.microsoft.com/office/powerpoint/2010/main" val="3403854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7F689-DB1E-CA64-7946-519D0FC8C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D4C86-8E52-6507-A9FF-0B010CDED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62" y="345133"/>
            <a:ext cx="11394276" cy="1080011"/>
          </a:xfrm>
        </p:spPr>
        <p:txBody>
          <a:bodyPr/>
          <a:lstStyle/>
          <a:p>
            <a:r>
              <a:rPr lang="en-US" sz="3200" dirty="0"/>
              <a:t>There is an opportunity to consider in patients who have completed the chemotherapy and are just receiving continued ICI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BAB6FE-1207-FAF9-D3F0-F65EBD78D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6" b="14602"/>
          <a:stretch/>
        </p:blipFill>
        <p:spPr>
          <a:xfrm>
            <a:off x="1223390" y="1508760"/>
            <a:ext cx="9745217" cy="3840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E7ACD8-88C7-3FD9-444A-2AC042718F47}"/>
              </a:ext>
            </a:extLst>
          </p:cNvPr>
          <p:cNvSpPr txBox="1"/>
          <p:nvPr/>
        </p:nvSpPr>
        <p:spPr>
          <a:xfrm>
            <a:off x="9098280" y="6253490"/>
            <a:ext cx="3503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Horn et al, NEJM 2018.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70088B-6C35-925C-7089-168FC9BD9209}"/>
              </a:ext>
            </a:extLst>
          </p:cNvPr>
          <p:cNvCxnSpPr>
            <a:cxnSpLocks/>
          </p:cNvCxnSpPr>
          <p:nvPr/>
        </p:nvCxnSpPr>
        <p:spPr>
          <a:xfrm flipV="1">
            <a:off x="3916907" y="3889612"/>
            <a:ext cx="272956" cy="173326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3097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060" y="2571751"/>
            <a:ext cx="7317878" cy="322957"/>
          </a:xfrm>
        </p:spPr>
        <p:txBody>
          <a:bodyPr/>
          <a:lstStyle/>
          <a:p>
            <a:r>
              <a:rPr lang="en-US" sz="656" b="1" dirty="0">
                <a:latin typeface="Arial" charset="0"/>
                <a:ea typeface="+mn-ea"/>
                <a:cs typeface="+mn-cs"/>
              </a:rPr>
              <a:t>Lurbinectedin + atezolizumab as first-line maintenance treatment in patients with &lt;br /&gt;extensive-stage small cell lung cancer: &lt;br /&gt;Primary results of the Phase 3 IMforte trial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62" y="0"/>
            <a:ext cx="11413764" cy="6420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998" y="27891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ea typeface="+mn-ea"/>
                <a:cs typeface="+mn-cs"/>
              </a:rPr>
              <a:t>Maintenance </a:t>
            </a:r>
            <a:r>
              <a:rPr lang="en-US" sz="2800" b="1" dirty="0" err="1">
                <a:ea typeface="+mn-ea"/>
                <a:cs typeface="+mn-cs"/>
              </a:rPr>
              <a:t>Lurbinectidin</a:t>
            </a:r>
            <a:r>
              <a:rPr lang="en-US" sz="2800" b="1" dirty="0">
                <a:ea typeface="+mn-ea"/>
                <a:cs typeface="+mn-cs"/>
              </a:rPr>
              <a:t> + atezolizumab in small cell lung cancer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4"/>
          <a:stretch>
            <a:fillRect/>
          </a:stretch>
        </p:blipFill>
        <p:spPr bwMode="auto">
          <a:xfrm>
            <a:off x="674427" y="1275041"/>
            <a:ext cx="10515601" cy="52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D8CEFF-1CBE-BC05-1664-CB537D1E8EF9}"/>
              </a:ext>
            </a:extLst>
          </p:cNvPr>
          <p:cNvSpPr txBox="1"/>
          <p:nvPr/>
        </p:nvSpPr>
        <p:spPr>
          <a:xfrm>
            <a:off x="8911988" y="6532664"/>
            <a:ext cx="223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Paz-Ares ASCO 2025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060" y="2571751"/>
            <a:ext cx="7317878" cy="322957"/>
          </a:xfrm>
        </p:spPr>
        <p:txBody>
          <a:bodyPr/>
          <a:lstStyle/>
          <a:p>
            <a:r>
              <a:rPr lang="en-US" sz="656" b="1" dirty="0">
                <a:latin typeface="Arial" charset="0"/>
                <a:ea typeface="+mn-ea"/>
                <a:cs typeface="+mn-cs"/>
              </a:rPr>
              <a:t>IRF-PFS from randomization into maintenance phase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32" y="800517"/>
            <a:ext cx="10276764" cy="5780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16FA72A-F3F2-2444-593D-525E95BE7742}"/>
              </a:ext>
            </a:extLst>
          </p:cNvPr>
          <p:cNvSpPr txBox="1">
            <a:spLocks/>
          </p:cNvSpPr>
          <p:nvPr/>
        </p:nvSpPr>
        <p:spPr>
          <a:xfrm>
            <a:off x="36399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ea typeface="+mn-ea"/>
                <a:cs typeface="+mn-cs"/>
              </a:rPr>
              <a:t>Maintenance Lurbinectidin + atezolizumab in small cell lung cancer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191F2-2470-0CD4-AAC9-882FE7A019D8}"/>
              </a:ext>
            </a:extLst>
          </p:cNvPr>
          <p:cNvSpPr txBox="1"/>
          <p:nvPr/>
        </p:nvSpPr>
        <p:spPr>
          <a:xfrm>
            <a:off x="8911988" y="6532664"/>
            <a:ext cx="223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Paz-Ares ASCO 2025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060" y="2571751"/>
            <a:ext cx="7317878" cy="322957"/>
          </a:xfrm>
        </p:spPr>
        <p:txBody>
          <a:bodyPr/>
          <a:lstStyle/>
          <a:p>
            <a:r>
              <a:rPr lang="en-US" sz="656" b="1" dirty="0">
                <a:latin typeface="Arial" charset="0"/>
                <a:ea typeface="+mn-ea"/>
                <a:cs typeface="+mn-cs"/>
              </a:rPr>
              <a:t>OS from randomization into maintenance phase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128" y="1071233"/>
            <a:ext cx="9906587" cy="5572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6602F6-3EB0-5170-00F2-6C26ADA5A64D}"/>
              </a:ext>
            </a:extLst>
          </p:cNvPr>
          <p:cNvSpPr txBox="1">
            <a:spLocks/>
          </p:cNvSpPr>
          <p:nvPr/>
        </p:nvSpPr>
        <p:spPr>
          <a:xfrm>
            <a:off x="36399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ea typeface="+mn-ea"/>
                <a:cs typeface="+mn-cs"/>
              </a:rPr>
              <a:t>Maintenance Lurbinectidin + atezolizumab in small cell lung cancer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119654-2CD3-4C67-1977-5363FF761889}"/>
              </a:ext>
            </a:extLst>
          </p:cNvPr>
          <p:cNvSpPr txBox="1"/>
          <p:nvPr/>
        </p:nvSpPr>
        <p:spPr>
          <a:xfrm>
            <a:off x="8911988" y="6532664"/>
            <a:ext cx="223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Paz-Ares ASCO 2025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060" y="2571751"/>
            <a:ext cx="7317878" cy="322957"/>
          </a:xfrm>
        </p:spPr>
        <p:txBody>
          <a:bodyPr/>
          <a:lstStyle/>
          <a:p>
            <a:r>
              <a:rPr lang="en-US" sz="656" b="1" dirty="0">
                <a:latin typeface="Arial" charset="0"/>
                <a:ea typeface="+mn-ea"/>
                <a:cs typeface="+mn-cs"/>
              </a:rPr>
              <a:t>Safety summary during the maintenance phase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66" y="764158"/>
            <a:ext cx="10452498" cy="5879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BDB106D-FE8C-0B7D-F84F-6DA807821784}"/>
              </a:ext>
            </a:extLst>
          </p:cNvPr>
          <p:cNvSpPr txBox="1">
            <a:spLocks/>
          </p:cNvSpPr>
          <p:nvPr/>
        </p:nvSpPr>
        <p:spPr>
          <a:xfrm>
            <a:off x="363998" y="272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ea typeface="+mn-ea"/>
                <a:cs typeface="+mn-cs"/>
              </a:rPr>
              <a:t>Maintenance Lurbinectidin + atezolizumab in small cell lung cancer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70C0A4-5A3D-0198-AFD3-AA327624EC35}"/>
              </a:ext>
            </a:extLst>
          </p:cNvPr>
          <p:cNvSpPr txBox="1"/>
          <p:nvPr/>
        </p:nvSpPr>
        <p:spPr>
          <a:xfrm>
            <a:off x="8911988" y="6532664"/>
            <a:ext cx="223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Paz-Ares ASCO 2025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060" y="2571751"/>
            <a:ext cx="7317878" cy="322957"/>
          </a:xfrm>
        </p:spPr>
        <p:txBody>
          <a:bodyPr/>
          <a:lstStyle/>
          <a:p>
            <a:r>
              <a:rPr lang="en-US" sz="656" b="1" dirty="0">
                <a:latin typeface="Arial" charset="0"/>
                <a:ea typeface="+mn-ea"/>
                <a:cs typeface="+mn-cs"/>
              </a:rPr>
              <a:t>All-cause AEs with incidence ≥10% in either arm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51" y="925372"/>
            <a:ext cx="10165895" cy="5718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242B0BD-316B-6899-3ADE-AFC40711901E}"/>
              </a:ext>
            </a:extLst>
          </p:cNvPr>
          <p:cNvSpPr txBox="1">
            <a:spLocks/>
          </p:cNvSpPr>
          <p:nvPr/>
        </p:nvSpPr>
        <p:spPr>
          <a:xfrm>
            <a:off x="36399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ea typeface="+mn-ea"/>
                <a:cs typeface="+mn-cs"/>
              </a:rPr>
              <a:t>Maintenance Lurbinectidin + atezolizumab in small cell lung cancer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0334C4-1E68-194C-C5E0-6BD4875FC515}"/>
              </a:ext>
            </a:extLst>
          </p:cNvPr>
          <p:cNvSpPr txBox="1"/>
          <p:nvPr/>
        </p:nvSpPr>
        <p:spPr>
          <a:xfrm>
            <a:off x="8911988" y="6532664"/>
            <a:ext cx="223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Paz-Ares ASCO 2025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060" y="2571751"/>
            <a:ext cx="7317878" cy="322957"/>
          </a:xfrm>
        </p:spPr>
        <p:txBody>
          <a:bodyPr/>
          <a:lstStyle/>
          <a:p>
            <a:r>
              <a:rPr lang="en-US" sz="656" b="1" dirty="0">
                <a:latin typeface="Arial" charset="0"/>
                <a:ea typeface="+mn-ea"/>
                <a:cs typeface="+mn-cs"/>
              </a:rPr>
              <a:t>Conclusions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62" y="0"/>
            <a:ext cx="11413764" cy="6420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FC59EA-40ED-41CA-5225-5479B20FD208}"/>
              </a:ext>
            </a:extLst>
          </p:cNvPr>
          <p:cNvSpPr txBox="1"/>
          <p:nvPr/>
        </p:nvSpPr>
        <p:spPr>
          <a:xfrm>
            <a:off x="8911988" y="6532664"/>
            <a:ext cx="223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Paz-Ares ASCO 2025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D519-C313-4691-B1C8-D250068E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Neoadjuvant nivolumab + chemotherapy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8C70C871-B441-4C86-99EE-69DB7E649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2171" y="6589790"/>
            <a:ext cx="4197880" cy="179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97000"/>
              </a:lnSpc>
              <a:buClr>
                <a:srgbClr val="FFFFFF"/>
              </a:buClr>
              <a:buSzPct val="45000"/>
              <a:tabLst>
                <a:tab pos="723882" algn="l"/>
                <a:tab pos="1447764" algn="l"/>
                <a:tab pos="2171646" algn="l"/>
                <a:tab pos="2895528" algn="l"/>
                <a:tab pos="3619410" algn="l"/>
              </a:tabLst>
            </a:pPr>
            <a:r>
              <a:rPr lang="en-GB" sz="1200" b="1">
                <a:latin typeface="Arial" charset="0"/>
              </a:rPr>
              <a:t>Forde PM et al. N </a:t>
            </a:r>
            <a:r>
              <a:rPr lang="en-GB" sz="1200" b="1" err="1">
                <a:latin typeface="Arial" charset="0"/>
              </a:rPr>
              <a:t>Engl</a:t>
            </a:r>
            <a:r>
              <a:rPr lang="en-GB" sz="1200" b="1">
                <a:latin typeface="Arial" charset="0"/>
              </a:rPr>
              <a:t> J Med2022;386:1973-1985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0EF237-AFA4-4EAB-81F9-AFB0340ACD52}"/>
              </a:ext>
            </a:extLst>
          </p:cNvPr>
          <p:cNvGrpSpPr/>
          <p:nvPr/>
        </p:nvGrpSpPr>
        <p:grpSpPr>
          <a:xfrm>
            <a:off x="189579" y="1277059"/>
            <a:ext cx="11676644" cy="4303883"/>
            <a:chOff x="142184" y="957794"/>
            <a:chExt cx="8757483" cy="32279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954C5B-B533-4F83-AB92-8D28E87A28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2184" y="957794"/>
              <a:ext cx="8757483" cy="3227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CBA018-DE6B-4CDB-8F62-9D2991997A7B}"/>
                </a:ext>
              </a:extLst>
            </p:cNvPr>
            <p:cNvSpPr/>
            <p:nvPr/>
          </p:nvSpPr>
          <p:spPr>
            <a:xfrm>
              <a:off x="5478905" y="1038754"/>
              <a:ext cx="3420762" cy="182288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0761163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6">
            <a:extLst>
              <a:ext uri="{FF2B5EF4-FFF2-40B4-BE49-F238E27FC236}">
                <a16:creationId xmlns:a16="http://schemas.microsoft.com/office/drawing/2014/main" id="{C05EC66F-E6F4-3C8C-6E50-007DCF8483C5}"/>
              </a:ext>
            </a:extLst>
          </p:cNvPr>
          <p:cNvSpPr txBox="1">
            <a:spLocks/>
          </p:cNvSpPr>
          <p:nvPr/>
        </p:nvSpPr>
        <p:spPr>
          <a:xfrm>
            <a:off x="640080" y="3323200"/>
            <a:ext cx="10972800" cy="14502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8764"/>
              </a:buClr>
              <a:buFont typeface="Arial" panose="020B0604020202020204" pitchFamily="34" charset="0"/>
              <a:buNone/>
              <a:defRPr lang="en-US" sz="2800" kern="1200">
                <a:solidFill>
                  <a:srgbClr val="002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8764"/>
              </a:buClr>
              <a:buFont typeface="Wingdings" panose="05000000000000000000" pitchFamily="2" charset="2"/>
              <a:buNone/>
              <a:defRPr lang="en-US" sz="2000" kern="1200">
                <a:solidFill>
                  <a:srgbClr val="002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8764"/>
              </a:buClr>
              <a:buFont typeface="Courier New" panose="02070309020205020404" pitchFamily="49" charset="0"/>
              <a:buNone/>
              <a:defRPr lang="en-US" sz="1800" kern="1200">
                <a:solidFill>
                  <a:srgbClr val="002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8764"/>
              </a:buClr>
              <a:buFont typeface="Arial" panose="020B0604020202020204" pitchFamily="34" charset="0"/>
              <a:buNone/>
              <a:defRPr lang="en-US" sz="1600" kern="1200">
                <a:solidFill>
                  <a:srgbClr val="002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8764"/>
              </a:buClr>
              <a:buFont typeface="Arial" panose="020B0604020202020204" pitchFamily="34" charset="0"/>
              <a:buNone/>
              <a:defRPr lang="en-US" sz="1600" kern="1200">
                <a:solidFill>
                  <a:srgbClr val="002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Arial Nova Cond" panose="020B0506020202020204" pitchFamily="34" charset="0"/>
              </a:rPr>
              <a:t>Charles M. Rudin, </a:t>
            </a:r>
            <a:r>
              <a:rPr lang="en-US" sz="2400">
                <a:solidFill>
                  <a:srgbClr val="002060"/>
                </a:solidFill>
                <a:latin typeface="Arial Nova Cond" panose="020B0506020202020204" pitchFamily="34" charset="0"/>
              </a:rPr>
              <a:t>Giannis S. </a:t>
            </a:r>
            <a:r>
              <a:rPr lang="en-US" sz="2400" err="1">
                <a:solidFill>
                  <a:srgbClr val="002060"/>
                </a:solidFill>
                <a:latin typeface="Arial Nova Cond" panose="020B0506020202020204" pitchFamily="34" charset="0"/>
              </a:rPr>
              <a:t>Mountzios</a:t>
            </a:r>
            <a:r>
              <a:rPr lang="en-US" sz="2400">
                <a:solidFill>
                  <a:srgbClr val="002060"/>
                </a:solidFill>
                <a:latin typeface="Arial Nova Cond" panose="020B0506020202020204" pitchFamily="34" charset="0"/>
              </a:rPr>
              <a:t>,</a:t>
            </a:r>
            <a:r>
              <a:rPr lang="en-US" sz="2400">
                <a:latin typeface="Arial Nova Cond" panose="020B0506020202020204" pitchFamily="34" charset="0"/>
              </a:rPr>
              <a:t> Longhua Sun, Byoung Chul Cho, Umut Demirci, Sofia Baka, Mahmut Gumus, Antonio </a:t>
            </a:r>
            <a:r>
              <a:rPr lang="en-US" sz="2400" err="1">
                <a:latin typeface="Arial Nova Cond" panose="020B0506020202020204" pitchFamily="34" charset="0"/>
              </a:rPr>
              <a:t>Lugini</a:t>
            </a:r>
            <a:r>
              <a:rPr lang="en-US" sz="2400">
                <a:latin typeface="Arial Nova Cond" panose="020B0506020202020204" pitchFamily="34" charset="0"/>
              </a:rPr>
              <a:t>, Tudor-Eliade </a:t>
            </a:r>
            <a:r>
              <a:rPr lang="en-US" sz="2400" err="1">
                <a:latin typeface="Arial Nova Cond" panose="020B0506020202020204" pitchFamily="34" charset="0"/>
              </a:rPr>
              <a:t>Ciuleanu</a:t>
            </a:r>
            <a:r>
              <a:rPr lang="en-US" sz="2400">
                <a:latin typeface="Arial Nova Cond" panose="020B0506020202020204" pitchFamily="34" charset="0"/>
              </a:rPr>
              <a:t>, Myung-Ju Ahn, Pedro Rocha, Bo Zhu, Fiona Blackhall, Tatsuya Yoshida, </a:t>
            </a:r>
            <a:r>
              <a:rPr lang="en-US" sz="2400" err="1">
                <a:latin typeface="Arial Nova Cond" panose="020B0506020202020204" pitchFamily="34" charset="0"/>
              </a:rPr>
              <a:t>Taofeek</a:t>
            </a:r>
            <a:r>
              <a:rPr lang="en-US" sz="2400">
                <a:latin typeface="Arial Nova Cond" panose="020B0506020202020204" pitchFamily="34" charset="0"/>
              </a:rPr>
              <a:t> K. </a:t>
            </a:r>
            <a:r>
              <a:rPr lang="en-US" sz="2400" err="1">
                <a:latin typeface="Arial Nova Cond" panose="020B0506020202020204" pitchFamily="34" charset="0"/>
              </a:rPr>
              <a:t>Owonikoko</a:t>
            </a:r>
            <a:r>
              <a:rPr lang="en-US" sz="2400">
                <a:latin typeface="Arial Nova Cond" panose="020B0506020202020204" pitchFamily="34" charset="0"/>
              </a:rPr>
              <a:t>, </a:t>
            </a:r>
            <a:br>
              <a:rPr lang="en-US" sz="2400">
                <a:latin typeface="Arial Nova Cond" panose="020B0506020202020204" pitchFamily="34" charset="0"/>
              </a:rPr>
            </a:br>
            <a:r>
              <a:rPr lang="en-US" sz="2400">
                <a:latin typeface="Arial Nova Cond" panose="020B0506020202020204" pitchFamily="34" charset="0"/>
              </a:rPr>
              <a:t>Luis Paz-Ares, Shuang Huang, Diana Gauto, Gonzalo </a:t>
            </a:r>
            <a:r>
              <a:rPr lang="en-US" sz="2400" err="1">
                <a:latin typeface="Arial Nova Cond" panose="020B0506020202020204" pitchFamily="34" charset="0"/>
              </a:rPr>
              <a:t>Recondo</a:t>
            </a:r>
            <a:r>
              <a:rPr lang="en-US" sz="2400">
                <a:latin typeface="Arial Nova Cond" panose="020B0506020202020204" pitchFamily="34" charset="0"/>
              </a:rPr>
              <a:t>, Martin Schuler</a:t>
            </a:r>
          </a:p>
          <a:p>
            <a:endParaRPr lang="en-US" sz="2400">
              <a:latin typeface="Arial Nova Cond" panose="020B0506020202020204" pitchFamily="34" charset="0"/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161A99D-699B-E776-E2EA-AB63182DF849}"/>
              </a:ext>
            </a:extLst>
          </p:cNvPr>
          <p:cNvSpPr txBox="1">
            <a:spLocks/>
          </p:cNvSpPr>
          <p:nvPr/>
        </p:nvSpPr>
        <p:spPr>
          <a:xfrm>
            <a:off x="640080" y="5142187"/>
            <a:ext cx="10972800" cy="809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8764"/>
              </a:buClr>
              <a:buFontTx/>
              <a:buNone/>
              <a:defRPr lang="en-US" sz="2000" kern="1200">
                <a:solidFill>
                  <a:srgbClr val="00255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8764"/>
              </a:buClr>
              <a:buFontTx/>
              <a:buNone/>
              <a:defRPr lang="en-US"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8764"/>
              </a:buClr>
              <a:buFontTx/>
              <a:buNone/>
              <a:defRPr lang="en-US"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8764"/>
              </a:buClr>
              <a:buFontTx/>
              <a:buNone/>
              <a:defRPr lang="en-US"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08764"/>
              </a:buClr>
              <a:buFontTx/>
              <a:buNone/>
              <a:defRPr lang="en-US"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8764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ova Cond" panose="020B0506020202020204" pitchFamily="34" charset="0"/>
                <a:ea typeface="+mn-ea"/>
                <a:cs typeface="Arial" panose="020B0604020202020204" pitchFamily="34" charset="0"/>
              </a:rPr>
              <a:t>Speaker: </a:t>
            </a: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ova Cond" panose="020B0506020202020204" pitchFamily="34" charset="0"/>
                <a:ea typeface="+mn-ea"/>
                <a:cs typeface="Arial" panose="020B0604020202020204" pitchFamily="34" charset="0"/>
              </a:rPr>
              <a:t>Charles M. Rudin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2557"/>
                </a:solidFill>
                <a:effectLst/>
                <a:uLnTx/>
                <a:uFillTx/>
                <a:latin typeface="Arial Nova Cond" panose="020B0506020202020204" pitchFamily="34" charset="0"/>
                <a:ea typeface="+mn-ea"/>
                <a:cs typeface="Arial" panose="020B0604020202020204" pitchFamily="34" charset="0"/>
              </a:rPr>
              <a:t>, MD, PhD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ova Cond" panose="020B0506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ova Cond" panose="020B0506020202020204" pitchFamily="34" charset="0"/>
                <a:ea typeface="+mn-ea"/>
                <a:cs typeface="Arial" panose="020B0604020202020204" pitchFamily="34" charset="0"/>
              </a:rPr>
              <a:t>Fiona and Stanley Druckenmiller Center for Lung Cancer Research, Memorial Sloan Kettering Cancer Center, New York, USA. 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E03882E9-8FFF-9533-53FE-E7127CD0E6D8}"/>
              </a:ext>
            </a:extLst>
          </p:cNvPr>
          <p:cNvSpPr txBox="1">
            <a:spLocks/>
          </p:cNvSpPr>
          <p:nvPr/>
        </p:nvSpPr>
        <p:spPr>
          <a:xfrm>
            <a:off x="640080" y="1431367"/>
            <a:ext cx="10972800" cy="15713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25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kumimoji="0" lang="en-US" sz="3600" b="1" i="0" u="non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ova Cond"/>
                <a:cs typeface="Arial"/>
              </a:rPr>
              <a:t>Tarlatamab versus chemotherapy as second-line</a:t>
            </a:r>
            <a:r>
              <a:rPr lang="en-US" sz="3600">
                <a:solidFill>
                  <a:srgbClr val="0070C0"/>
                </a:solidFill>
                <a:latin typeface="Arial Nova Cond"/>
                <a:cs typeface="Arial"/>
              </a:rPr>
              <a:t> </a:t>
            </a:r>
            <a:r>
              <a:rPr kumimoji="0" lang="en-US" sz="3600" b="1" i="0" u="non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ova Cond"/>
                <a:cs typeface="Arial"/>
              </a:rPr>
              <a:t>treatment for small cell lung cancer (SCLC): </a:t>
            </a:r>
            <a:endParaRPr lang="en-US">
              <a:solidFill>
                <a:srgbClr val="0070C0"/>
              </a:solidFill>
              <a:latin typeface="Arial Nova Cond"/>
              <a:cs typeface="Arial"/>
            </a:endParaRPr>
          </a:p>
          <a:p>
            <a:pPr>
              <a:defRPr/>
            </a:pPr>
            <a:r>
              <a:rPr lang="en-US" sz="3600">
                <a:solidFill>
                  <a:srgbClr val="0070C0"/>
                </a:solidFill>
                <a:latin typeface="Arial Nova Cond"/>
                <a:cs typeface="Arial"/>
              </a:rPr>
              <a:t>primary analysis </a:t>
            </a:r>
            <a:r>
              <a:rPr kumimoji="0" lang="en-US" sz="3600" b="1" i="0" u="non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ova Cond"/>
                <a:cs typeface="Arial"/>
              </a:rPr>
              <a:t>of </a:t>
            </a:r>
            <a:r>
              <a:rPr lang="en-US" sz="3600">
                <a:solidFill>
                  <a:srgbClr val="0070C0"/>
                </a:solidFill>
                <a:latin typeface="Arial Nova Cond"/>
                <a:cs typeface="Arial"/>
              </a:rPr>
              <a:t>the phase 3 </a:t>
            </a:r>
            <a:r>
              <a:rPr kumimoji="0" lang="en-US" sz="3600" b="1" i="0" u="non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ova Cond"/>
                <a:cs typeface="Arial"/>
              </a:rPr>
              <a:t>DeLLphi-304</a:t>
            </a:r>
            <a:r>
              <a:rPr lang="en-US" sz="3600">
                <a:solidFill>
                  <a:srgbClr val="0070C0"/>
                </a:solidFill>
                <a:latin typeface="Arial Nova Cond"/>
                <a:cs typeface="Arial"/>
              </a:rPr>
              <a:t> study</a:t>
            </a:r>
            <a:endParaRPr lang="en-US">
              <a:solidFill>
                <a:srgbClr val="0070C0"/>
              </a:solidFill>
              <a:latin typeface="Arial Nova Con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03868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6279B-947F-3326-815F-32F8DCECD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7034"/>
            <a:ext cx="10972800" cy="445635"/>
          </a:xfrm>
        </p:spPr>
        <p:txBody>
          <a:bodyPr lIns="0" tIns="0" rIns="0" bIns="0">
            <a:noAutofit/>
          </a:bodyPr>
          <a:lstStyle/>
          <a:p>
            <a:r>
              <a:rPr lang="en-US" sz="3000" dirty="0" err="1">
                <a:solidFill>
                  <a:srgbClr val="002060"/>
                </a:solidFill>
                <a:latin typeface="+mj-lt"/>
              </a:rPr>
              <a:t>Tarlatamab</a:t>
            </a:r>
            <a:endParaRPr lang="en-US" sz="30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502EB44-8F7D-D62A-2CF8-9006FF2A515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363" y="1163394"/>
            <a:ext cx="5547524" cy="4379332"/>
          </a:xfrm>
        </p:spPr>
        <p:txBody>
          <a:bodyPr vert="horz" lIns="0" tIns="0" rIns="0" bIns="0" rtlCol="0" anchor="t">
            <a:noAutofit/>
          </a:bodyPr>
          <a:lstStyle/>
          <a:p>
            <a:pPr indent="-234950">
              <a:spcBef>
                <a:spcPts val="0"/>
              </a:spcBef>
              <a:spcAft>
                <a:spcPts val="1000"/>
              </a:spcAft>
              <a:buClr>
                <a:srgbClr val="002060"/>
              </a:buClr>
            </a:pPr>
            <a:r>
              <a:rPr lang="en-US" dirty="0">
                <a:solidFill>
                  <a:schemeClr val="tx1"/>
                </a:solidFill>
                <a:latin typeface="+mn-lt"/>
                <a:cs typeface="Arial"/>
              </a:rPr>
              <a:t>Tarlatamab is a bispecific antibody that binds to CD3 (on T-cells) and DLL3</a:t>
            </a:r>
          </a:p>
          <a:p>
            <a:pPr indent="-234950">
              <a:spcBef>
                <a:spcPts val="0"/>
              </a:spcBef>
              <a:spcAft>
                <a:spcPts val="1000"/>
              </a:spcAft>
              <a:buClr>
                <a:srgbClr val="002060"/>
              </a:buClr>
            </a:pPr>
            <a:r>
              <a:rPr lang="en-US" dirty="0">
                <a:cs typeface="Arial"/>
              </a:rPr>
              <a:t>DLL3 is expressed in &gt;90% of small cell lung cancers</a:t>
            </a:r>
            <a:endParaRPr lang="en-US" dirty="0">
              <a:solidFill>
                <a:schemeClr val="tx1"/>
              </a:solidFill>
            </a:endParaRPr>
          </a:p>
          <a:p>
            <a:pPr indent="-234950">
              <a:spcBef>
                <a:spcPts val="0"/>
              </a:spcBef>
              <a:spcAft>
                <a:spcPts val="1000"/>
              </a:spcAft>
              <a:buClr>
                <a:srgbClr val="002060"/>
              </a:buClr>
            </a:pPr>
            <a:r>
              <a:rPr lang="en-US" dirty="0" err="1">
                <a:solidFill>
                  <a:schemeClr val="tx1"/>
                </a:solidFill>
                <a:latin typeface="+mn-lt"/>
                <a:cs typeface="Arial"/>
              </a:rPr>
              <a:t>Tarlatamab</a:t>
            </a:r>
            <a:r>
              <a:rPr lang="en-US" dirty="0">
                <a:solidFill>
                  <a:schemeClr val="tx1"/>
                </a:solidFill>
                <a:latin typeface="+mn-lt"/>
                <a:cs typeface="Arial"/>
              </a:rPr>
              <a:t> had accelerated approval </a:t>
            </a:r>
            <a:r>
              <a:rPr lang="en-US" dirty="0">
                <a:cs typeface="Arial"/>
              </a:rPr>
              <a:t>based on single-arm trial showing efficacy</a:t>
            </a:r>
          </a:p>
          <a:p>
            <a:pPr indent="-234950">
              <a:spcBef>
                <a:spcPts val="0"/>
              </a:spcBef>
              <a:spcAft>
                <a:spcPts val="1000"/>
              </a:spcAft>
              <a:buClr>
                <a:srgbClr val="002060"/>
              </a:buClr>
            </a:pPr>
            <a:endParaRPr lang="en-US" dirty="0">
              <a:cs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8DFA5B-7AEA-5E3D-4808-42FA6D9BE0DD}"/>
              </a:ext>
            </a:extLst>
          </p:cNvPr>
          <p:cNvGrpSpPr/>
          <p:nvPr/>
        </p:nvGrpSpPr>
        <p:grpSpPr>
          <a:xfrm>
            <a:off x="6158954" y="733963"/>
            <a:ext cx="5637157" cy="3822945"/>
            <a:chOff x="174133" y="537205"/>
            <a:chExt cx="5809572" cy="41525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3750D2C-4251-72C8-2123-4860D36FA8FF}"/>
                </a:ext>
              </a:extLst>
            </p:cNvPr>
            <p:cNvGrpSpPr/>
            <p:nvPr/>
          </p:nvGrpSpPr>
          <p:grpSpPr>
            <a:xfrm>
              <a:off x="174133" y="537205"/>
              <a:ext cx="5809572" cy="4152531"/>
              <a:chOff x="4905965" y="615551"/>
              <a:chExt cx="4145394" cy="290177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71FD4E9-D0BC-0113-C555-6A891813773D}"/>
                  </a:ext>
                </a:extLst>
              </p:cNvPr>
              <p:cNvGrpSpPr/>
              <p:nvPr/>
            </p:nvGrpSpPr>
            <p:grpSpPr>
              <a:xfrm>
                <a:off x="5006961" y="1605901"/>
                <a:ext cx="1039047" cy="997654"/>
                <a:chOff x="5006961" y="1605901"/>
                <a:chExt cx="1039047" cy="997654"/>
              </a:xfrm>
              <a:solidFill>
                <a:schemeClr val="bg1"/>
              </a:solidFill>
            </p:grpSpPr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2E716BA3-7A25-B80C-A695-E76373A4C3BE}"/>
                    </a:ext>
                  </a:extLst>
                </p:cNvPr>
                <p:cNvSpPr/>
                <p:nvPr/>
              </p:nvSpPr>
              <p:spPr>
                <a:xfrm>
                  <a:off x="5006961" y="1605901"/>
                  <a:ext cx="476432" cy="254000"/>
                </a:xfrm>
                <a:custGeom>
                  <a:avLst/>
                  <a:gdLst>
                    <a:gd name="connsiteX0" fmla="*/ 0 w 476432"/>
                    <a:gd name="connsiteY0" fmla="*/ 44450 h 254000"/>
                    <a:gd name="connsiteX1" fmla="*/ 0 w 476432"/>
                    <a:gd name="connsiteY1" fmla="*/ 44450 h 254000"/>
                    <a:gd name="connsiteX2" fmla="*/ 254000 w 476432"/>
                    <a:gd name="connsiteY2" fmla="*/ 0 h 254000"/>
                    <a:gd name="connsiteX3" fmla="*/ 393700 w 476432"/>
                    <a:gd name="connsiteY3" fmla="*/ 12700 h 254000"/>
                    <a:gd name="connsiteX4" fmla="*/ 444500 w 476432"/>
                    <a:gd name="connsiteY4" fmla="*/ 38100 h 254000"/>
                    <a:gd name="connsiteX5" fmla="*/ 463550 w 476432"/>
                    <a:gd name="connsiteY5" fmla="*/ 63500 h 254000"/>
                    <a:gd name="connsiteX6" fmla="*/ 476250 w 476432"/>
                    <a:gd name="connsiteY6" fmla="*/ 101600 h 254000"/>
                    <a:gd name="connsiteX7" fmla="*/ 469900 w 476432"/>
                    <a:gd name="connsiteY7" fmla="*/ 152400 h 254000"/>
                    <a:gd name="connsiteX8" fmla="*/ 450850 w 476432"/>
                    <a:gd name="connsiteY8" fmla="*/ 171450 h 254000"/>
                    <a:gd name="connsiteX9" fmla="*/ 425450 w 476432"/>
                    <a:gd name="connsiteY9" fmla="*/ 209550 h 254000"/>
                    <a:gd name="connsiteX10" fmla="*/ 387350 w 476432"/>
                    <a:gd name="connsiteY10" fmla="*/ 228600 h 254000"/>
                    <a:gd name="connsiteX11" fmla="*/ 355600 w 476432"/>
                    <a:gd name="connsiteY11" fmla="*/ 234950 h 254000"/>
                    <a:gd name="connsiteX12" fmla="*/ 285750 w 476432"/>
                    <a:gd name="connsiteY12" fmla="*/ 254000 h 254000"/>
                    <a:gd name="connsiteX13" fmla="*/ 146050 w 476432"/>
                    <a:gd name="connsiteY13" fmla="*/ 241300 h 254000"/>
                    <a:gd name="connsiteX14" fmla="*/ 95250 w 476432"/>
                    <a:gd name="connsiteY14" fmla="*/ 228600 h 254000"/>
                    <a:gd name="connsiteX15" fmla="*/ 50800 w 476432"/>
                    <a:gd name="connsiteY15" fmla="*/ 222250 h 254000"/>
                    <a:gd name="connsiteX16" fmla="*/ 31750 w 476432"/>
                    <a:gd name="connsiteY16" fmla="*/ 203200 h 254000"/>
                    <a:gd name="connsiteX17" fmla="*/ 25400 w 476432"/>
                    <a:gd name="connsiteY17" fmla="*/ 184150 h 254000"/>
                    <a:gd name="connsiteX18" fmla="*/ 0 w 476432"/>
                    <a:gd name="connsiteY18" fmla="*/ 44450 h 25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76432" h="254000">
                      <a:moveTo>
                        <a:pt x="0" y="44450"/>
                      </a:moveTo>
                      <a:lnTo>
                        <a:pt x="0" y="44450"/>
                      </a:lnTo>
                      <a:cubicBezTo>
                        <a:pt x="64304" y="30471"/>
                        <a:pt x="181768" y="0"/>
                        <a:pt x="254000" y="0"/>
                      </a:cubicBezTo>
                      <a:cubicBezTo>
                        <a:pt x="300759" y="0"/>
                        <a:pt x="347133" y="8467"/>
                        <a:pt x="393700" y="12700"/>
                      </a:cubicBezTo>
                      <a:cubicBezTo>
                        <a:pt x="408859" y="18764"/>
                        <a:pt x="431818" y="25418"/>
                        <a:pt x="444500" y="38100"/>
                      </a:cubicBezTo>
                      <a:cubicBezTo>
                        <a:pt x="451984" y="45584"/>
                        <a:pt x="457200" y="55033"/>
                        <a:pt x="463550" y="63500"/>
                      </a:cubicBezTo>
                      <a:cubicBezTo>
                        <a:pt x="467783" y="76200"/>
                        <a:pt x="477910" y="88316"/>
                        <a:pt x="476250" y="101600"/>
                      </a:cubicBezTo>
                      <a:cubicBezTo>
                        <a:pt x="474133" y="118533"/>
                        <a:pt x="475732" y="136362"/>
                        <a:pt x="469900" y="152400"/>
                      </a:cubicBezTo>
                      <a:cubicBezTo>
                        <a:pt x="466831" y="160840"/>
                        <a:pt x="456363" y="164361"/>
                        <a:pt x="450850" y="171450"/>
                      </a:cubicBezTo>
                      <a:cubicBezTo>
                        <a:pt x="441479" y="183498"/>
                        <a:pt x="439102" y="202724"/>
                        <a:pt x="425450" y="209550"/>
                      </a:cubicBezTo>
                      <a:cubicBezTo>
                        <a:pt x="412750" y="215900"/>
                        <a:pt x="400694" y="223748"/>
                        <a:pt x="387350" y="228600"/>
                      </a:cubicBezTo>
                      <a:cubicBezTo>
                        <a:pt x="377207" y="232288"/>
                        <a:pt x="366013" y="232110"/>
                        <a:pt x="355600" y="234950"/>
                      </a:cubicBezTo>
                      <a:cubicBezTo>
                        <a:pt x="266978" y="259120"/>
                        <a:pt x="363104" y="238529"/>
                        <a:pt x="285750" y="254000"/>
                      </a:cubicBezTo>
                      <a:cubicBezTo>
                        <a:pt x="239183" y="249767"/>
                        <a:pt x="192399" y="247480"/>
                        <a:pt x="146050" y="241300"/>
                      </a:cubicBezTo>
                      <a:cubicBezTo>
                        <a:pt x="128749" y="238993"/>
                        <a:pt x="112366" y="232023"/>
                        <a:pt x="95250" y="228600"/>
                      </a:cubicBezTo>
                      <a:cubicBezTo>
                        <a:pt x="80574" y="225665"/>
                        <a:pt x="65617" y="224367"/>
                        <a:pt x="50800" y="222250"/>
                      </a:cubicBezTo>
                      <a:cubicBezTo>
                        <a:pt x="44450" y="215900"/>
                        <a:pt x="36731" y="210672"/>
                        <a:pt x="31750" y="203200"/>
                      </a:cubicBezTo>
                      <a:cubicBezTo>
                        <a:pt x="28037" y="197631"/>
                        <a:pt x="25691" y="190837"/>
                        <a:pt x="25400" y="184150"/>
                      </a:cubicBezTo>
                      <a:cubicBezTo>
                        <a:pt x="23561" y="141857"/>
                        <a:pt x="4233" y="67733"/>
                        <a:pt x="0" y="4445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A9CC0A62-39EB-6B15-00E1-CC3FA29AC8A2}"/>
                    </a:ext>
                  </a:extLst>
                </p:cNvPr>
                <p:cNvSpPr/>
                <p:nvPr/>
              </p:nvSpPr>
              <p:spPr>
                <a:xfrm>
                  <a:off x="5569576" y="2349555"/>
                  <a:ext cx="476432" cy="254000"/>
                </a:xfrm>
                <a:custGeom>
                  <a:avLst/>
                  <a:gdLst>
                    <a:gd name="connsiteX0" fmla="*/ 0 w 476432"/>
                    <a:gd name="connsiteY0" fmla="*/ 44450 h 254000"/>
                    <a:gd name="connsiteX1" fmla="*/ 0 w 476432"/>
                    <a:gd name="connsiteY1" fmla="*/ 44450 h 254000"/>
                    <a:gd name="connsiteX2" fmla="*/ 254000 w 476432"/>
                    <a:gd name="connsiteY2" fmla="*/ 0 h 254000"/>
                    <a:gd name="connsiteX3" fmla="*/ 393700 w 476432"/>
                    <a:gd name="connsiteY3" fmla="*/ 12700 h 254000"/>
                    <a:gd name="connsiteX4" fmla="*/ 444500 w 476432"/>
                    <a:gd name="connsiteY4" fmla="*/ 38100 h 254000"/>
                    <a:gd name="connsiteX5" fmla="*/ 463550 w 476432"/>
                    <a:gd name="connsiteY5" fmla="*/ 63500 h 254000"/>
                    <a:gd name="connsiteX6" fmla="*/ 476250 w 476432"/>
                    <a:gd name="connsiteY6" fmla="*/ 101600 h 254000"/>
                    <a:gd name="connsiteX7" fmla="*/ 469900 w 476432"/>
                    <a:gd name="connsiteY7" fmla="*/ 152400 h 254000"/>
                    <a:gd name="connsiteX8" fmla="*/ 450850 w 476432"/>
                    <a:gd name="connsiteY8" fmla="*/ 171450 h 254000"/>
                    <a:gd name="connsiteX9" fmla="*/ 425450 w 476432"/>
                    <a:gd name="connsiteY9" fmla="*/ 209550 h 254000"/>
                    <a:gd name="connsiteX10" fmla="*/ 387350 w 476432"/>
                    <a:gd name="connsiteY10" fmla="*/ 228600 h 254000"/>
                    <a:gd name="connsiteX11" fmla="*/ 355600 w 476432"/>
                    <a:gd name="connsiteY11" fmla="*/ 234950 h 254000"/>
                    <a:gd name="connsiteX12" fmla="*/ 285750 w 476432"/>
                    <a:gd name="connsiteY12" fmla="*/ 254000 h 254000"/>
                    <a:gd name="connsiteX13" fmla="*/ 146050 w 476432"/>
                    <a:gd name="connsiteY13" fmla="*/ 241300 h 254000"/>
                    <a:gd name="connsiteX14" fmla="*/ 95250 w 476432"/>
                    <a:gd name="connsiteY14" fmla="*/ 228600 h 254000"/>
                    <a:gd name="connsiteX15" fmla="*/ 50800 w 476432"/>
                    <a:gd name="connsiteY15" fmla="*/ 222250 h 254000"/>
                    <a:gd name="connsiteX16" fmla="*/ 31750 w 476432"/>
                    <a:gd name="connsiteY16" fmla="*/ 203200 h 254000"/>
                    <a:gd name="connsiteX17" fmla="*/ 25400 w 476432"/>
                    <a:gd name="connsiteY17" fmla="*/ 184150 h 254000"/>
                    <a:gd name="connsiteX18" fmla="*/ 0 w 476432"/>
                    <a:gd name="connsiteY18" fmla="*/ 44450 h 25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76432" h="254000">
                      <a:moveTo>
                        <a:pt x="0" y="44450"/>
                      </a:moveTo>
                      <a:lnTo>
                        <a:pt x="0" y="44450"/>
                      </a:lnTo>
                      <a:cubicBezTo>
                        <a:pt x="64304" y="30471"/>
                        <a:pt x="181768" y="0"/>
                        <a:pt x="254000" y="0"/>
                      </a:cubicBezTo>
                      <a:cubicBezTo>
                        <a:pt x="300759" y="0"/>
                        <a:pt x="347133" y="8467"/>
                        <a:pt x="393700" y="12700"/>
                      </a:cubicBezTo>
                      <a:cubicBezTo>
                        <a:pt x="408859" y="18764"/>
                        <a:pt x="431818" y="25418"/>
                        <a:pt x="444500" y="38100"/>
                      </a:cubicBezTo>
                      <a:cubicBezTo>
                        <a:pt x="451984" y="45584"/>
                        <a:pt x="457200" y="55033"/>
                        <a:pt x="463550" y="63500"/>
                      </a:cubicBezTo>
                      <a:cubicBezTo>
                        <a:pt x="467783" y="76200"/>
                        <a:pt x="477910" y="88316"/>
                        <a:pt x="476250" y="101600"/>
                      </a:cubicBezTo>
                      <a:cubicBezTo>
                        <a:pt x="474133" y="118533"/>
                        <a:pt x="475732" y="136362"/>
                        <a:pt x="469900" y="152400"/>
                      </a:cubicBezTo>
                      <a:cubicBezTo>
                        <a:pt x="466831" y="160840"/>
                        <a:pt x="456363" y="164361"/>
                        <a:pt x="450850" y="171450"/>
                      </a:cubicBezTo>
                      <a:cubicBezTo>
                        <a:pt x="441479" y="183498"/>
                        <a:pt x="439102" y="202724"/>
                        <a:pt x="425450" y="209550"/>
                      </a:cubicBezTo>
                      <a:cubicBezTo>
                        <a:pt x="412750" y="215900"/>
                        <a:pt x="400694" y="223748"/>
                        <a:pt x="387350" y="228600"/>
                      </a:cubicBezTo>
                      <a:cubicBezTo>
                        <a:pt x="377207" y="232288"/>
                        <a:pt x="366013" y="232110"/>
                        <a:pt x="355600" y="234950"/>
                      </a:cubicBezTo>
                      <a:cubicBezTo>
                        <a:pt x="266978" y="259120"/>
                        <a:pt x="363104" y="238529"/>
                        <a:pt x="285750" y="254000"/>
                      </a:cubicBezTo>
                      <a:cubicBezTo>
                        <a:pt x="239183" y="249767"/>
                        <a:pt x="192399" y="247480"/>
                        <a:pt x="146050" y="241300"/>
                      </a:cubicBezTo>
                      <a:cubicBezTo>
                        <a:pt x="128749" y="238993"/>
                        <a:pt x="112366" y="232023"/>
                        <a:pt x="95250" y="228600"/>
                      </a:cubicBezTo>
                      <a:cubicBezTo>
                        <a:pt x="80574" y="225665"/>
                        <a:pt x="65617" y="224367"/>
                        <a:pt x="50800" y="222250"/>
                      </a:cubicBezTo>
                      <a:cubicBezTo>
                        <a:pt x="44450" y="215900"/>
                        <a:pt x="36731" y="210672"/>
                        <a:pt x="31750" y="203200"/>
                      </a:cubicBezTo>
                      <a:cubicBezTo>
                        <a:pt x="28037" y="197631"/>
                        <a:pt x="25691" y="190837"/>
                        <a:pt x="25400" y="184150"/>
                      </a:cubicBezTo>
                      <a:cubicBezTo>
                        <a:pt x="23561" y="141857"/>
                        <a:pt x="4233" y="67733"/>
                        <a:pt x="0" y="4445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3B9B463-3484-BA20-4702-99954980D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905965" y="615551"/>
                <a:ext cx="4145394" cy="2901775"/>
              </a:xfrm>
              <a:prstGeom prst="rect">
                <a:avLst/>
              </a:prstGeom>
              <a:noFill/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800351-48D5-58C2-368B-7548F2DDB316}"/>
                  </a:ext>
                </a:extLst>
              </p:cNvPr>
              <p:cNvSpPr txBox="1"/>
              <p:nvPr/>
            </p:nvSpPr>
            <p:spPr>
              <a:xfrm>
                <a:off x="5596797" y="2238563"/>
                <a:ext cx="643054" cy="290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>
                    <a:ln>
                      <a:noFill/>
                    </a:ln>
                    <a:solidFill>
                      <a:srgbClr val="C53D09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panose="020B0604020202020204" pitchFamily="34" charset="0"/>
                  </a:rPr>
                  <a:t>DLL3 Binding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>
                    <a:ln>
                      <a:noFill/>
                    </a:ln>
                    <a:solidFill>
                      <a:srgbClr val="C53D09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panose="020B0604020202020204" pitchFamily="34" charset="0"/>
                  </a:rPr>
                  <a:t>Domain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5F8382-5201-E332-AC67-019479CC7614}"/>
                  </a:ext>
                </a:extLst>
              </p:cNvPr>
              <p:cNvSpPr txBox="1"/>
              <p:nvPr/>
            </p:nvSpPr>
            <p:spPr>
              <a:xfrm>
                <a:off x="5056605" y="1420492"/>
                <a:ext cx="548116" cy="370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>
                    <a:ln>
                      <a:noFill/>
                    </a:ln>
                    <a:solidFill>
                      <a:srgbClr val="0B99B9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panose="020B0604020202020204" pitchFamily="34" charset="0"/>
                  </a:rPr>
                  <a:t>CD3 Binding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>
                    <a:ln>
                      <a:noFill/>
                    </a:ln>
                    <a:solidFill>
                      <a:srgbClr val="0B99B9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panose="020B0604020202020204" pitchFamily="34" charset="0"/>
                  </a:rPr>
                  <a:t>Domain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E156B5-8801-8DD6-83AD-EBFCDF2AF9E4}"/>
                  </a:ext>
                </a:extLst>
              </p:cNvPr>
              <p:cNvSpPr txBox="1"/>
              <p:nvPr/>
            </p:nvSpPr>
            <p:spPr>
              <a:xfrm>
                <a:off x="7442618" y="2138805"/>
                <a:ext cx="754480" cy="2774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panose="020B0604020202020204" pitchFamily="34" charset="0"/>
                  </a:rPr>
                  <a:t>Cancer Cell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panose="020B0604020202020204" pitchFamily="34" charset="0"/>
                  </a:rPr>
                  <a:t>Apoptosis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D3B2A2-AB51-C3F5-C820-8373AEE7D074}"/>
                  </a:ext>
                </a:extLst>
              </p:cNvPr>
              <p:cNvSpPr txBox="1"/>
              <p:nvPr/>
            </p:nvSpPr>
            <p:spPr>
              <a:xfrm>
                <a:off x="7562681" y="1381649"/>
                <a:ext cx="548116" cy="2774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panose="020B0604020202020204" pitchFamily="34" charset="0"/>
                  </a:rPr>
                  <a:t>T-Cell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panose="020B0604020202020204" pitchFamily="34" charset="0"/>
                  </a:rPr>
                  <a:t>Expansion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A0CFE4-BE27-ACD8-3E1F-EECEAEECDF2C}"/>
                  </a:ext>
                </a:extLst>
              </p:cNvPr>
              <p:cNvSpPr txBox="1"/>
              <p:nvPr/>
            </p:nvSpPr>
            <p:spPr>
              <a:xfrm>
                <a:off x="7229130" y="1732901"/>
                <a:ext cx="274516" cy="225827"/>
              </a:xfrm>
              <a:prstGeom prst="rect">
                <a:avLst/>
              </a:prstGeom>
              <a:noFill/>
            </p:spPr>
            <p:txBody>
              <a:bodyPr wrap="none" lIns="0" tIns="0" r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6F9B4B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CD3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11DA9D-2235-CCD1-1118-20A0A69A2260}"/>
                  </a:ext>
                </a:extLst>
              </p:cNvPr>
              <p:cNvSpPr txBox="1"/>
              <p:nvPr/>
            </p:nvSpPr>
            <p:spPr>
              <a:xfrm>
                <a:off x="7229130" y="1973042"/>
                <a:ext cx="337426" cy="1935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D78219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+mn-cs"/>
                  </a:rPr>
                  <a:t>DLL3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902F117-9FD8-28C9-FE09-DB1E711A1DBF}"/>
                  </a:ext>
                </a:extLst>
              </p:cNvPr>
              <p:cNvSpPr txBox="1"/>
              <p:nvPr/>
            </p:nvSpPr>
            <p:spPr>
              <a:xfrm>
                <a:off x="5369799" y="1264229"/>
                <a:ext cx="606726" cy="1806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panose="020B0604020202020204" pitchFamily="34" charset="0"/>
                  </a:rPr>
                  <a:t>Tarlatamab</a:t>
                </a:r>
                <a:endPara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anose="020B060602020203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E95B302-F580-D0CE-B817-6DD510F53F27}"/>
                  </a:ext>
                </a:extLst>
              </p:cNvPr>
              <p:cNvSpPr txBox="1"/>
              <p:nvPr/>
            </p:nvSpPr>
            <p:spPr>
              <a:xfrm>
                <a:off x="4906667" y="2524676"/>
                <a:ext cx="581288" cy="290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err="1">
                    <a:ln>
                      <a:noFill/>
                    </a:ln>
                    <a:solidFill>
                      <a:srgbClr val="596461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panose="020B0604020202020204" pitchFamily="34" charset="0"/>
                  </a:rPr>
                  <a:t>Effectorless</a:t>
                </a:r>
                <a:br>
                  <a:rPr kumimoji="0" lang="en-US" sz="1050" b="1" i="0" u="none" strike="noStrike" kern="1200" cap="none" spc="0" normalizeH="0" baseline="0" noProof="0">
                    <a:ln>
                      <a:noFill/>
                    </a:ln>
                    <a:solidFill>
                      <a:srgbClr val="596461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panose="020B0604020202020204" pitchFamily="34" charset="0"/>
                  </a:rPr>
                </a:br>
                <a:r>
                  <a:rPr kumimoji="0" lang="en-US" sz="1050" b="1" i="0" u="none" strike="noStrike" kern="1200" cap="none" spc="0" normalizeH="0" baseline="0" noProof="0">
                    <a:ln>
                      <a:noFill/>
                    </a:ln>
                    <a:solidFill>
                      <a:srgbClr val="596461"/>
                    </a:solidFill>
                    <a:effectLst/>
                    <a:uLnTx/>
                    <a:uFillTx/>
                    <a:latin typeface="Arial Narrow" panose="020B0606020202030204" pitchFamily="34" charset="0"/>
                    <a:ea typeface="+mn-ea"/>
                    <a:cs typeface="Arial" panose="020B0604020202020204" pitchFamily="34" charset="0"/>
                  </a:rPr>
                  <a:t>Fc Domain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126E22-EA17-C942-C7E6-2AFF80772A86}"/>
                </a:ext>
              </a:extLst>
            </p:cNvPr>
            <p:cNvSpPr txBox="1"/>
            <p:nvPr/>
          </p:nvSpPr>
          <p:spPr>
            <a:xfrm>
              <a:off x="2884197" y="141422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C2A2C1-741C-53FA-99DF-5D02D1B013BB}"/>
              </a:ext>
            </a:extLst>
          </p:cNvPr>
          <p:cNvSpPr txBox="1"/>
          <p:nvPr/>
        </p:nvSpPr>
        <p:spPr>
          <a:xfrm>
            <a:off x="8967838" y="6496334"/>
            <a:ext cx="1943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Rudin ASCO 2025</a:t>
            </a:r>
          </a:p>
        </p:txBody>
      </p:sp>
    </p:spTree>
    <p:extLst>
      <p:ext uri="{BB962C8B-B14F-4D97-AF65-F5344CB8AC3E}">
        <p14:creationId xmlns:p14="http://schemas.microsoft.com/office/powerpoint/2010/main" val="13614903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7F052A5-CCE5-BA33-CE3D-32D075B1EB64}"/>
              </a:ext>
            </a:extLst>
          </p:cNvPr>
          <p:cNvSpPr txBox="1">
            <a:spLocks/>
          </p:cNvSpPr>
          <p:nvPr/>
        </p:nvSpPr>
        <p:spPr>
          <a:xfrm>
            <a:off x="612648" y="219456"/>
            <a:ext cx="8954488" cy="7817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25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ova Cond"/>
                <a:ea typeface="+mj-ea"/>
                <a:cs typeface="Arial"/>
              </a:rPr>
              <a:t>Tarlatamab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ova Cond"/>
                <a:ea typeface="+mj-ea"/>
                <a:cs typeface="Arial"/>
              </a:rPr>
              <a:t> phase 3 trial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76D31EA-2F20-7A2E-70E8-0941E954D977}"/>
              </a:ext>
            </a:extLst>
          </p:cNvPr>
          <p:cNvGraphicFramePr>
            <a:graphicFrameLocks noGrp="1"/>
          </p:cNvGraphicFramePr>
          <p:nvPr/>
        </p:nvGraphicFramePr>
        <p:xfrm>
          <a:off x="536613" y="1371925"/>
          <a:ext cx="5305836" cy="2923116"/>
        </p:xfrm>
        <a:graphic>
          <a:graphicData uri="http://schemas.openxmlformats.org/drawingml/2006/table">
            <a:tbl>
              <a:tblPr firstRow="1" bandRow="1"/>
              <a:tblGrid>
                <a:gridCol w="5305836">
                  <a:extLst>
                    <a:ext uri="{9D8B030D-6E8A-4147-A177-3AD203B41FA5}">
                      <a16:colId xmlns:a16="http://schemas.microsoft.com/office/drawing/2014/main" val="976864370"/>
                    </a:ext>
                  </a:extLst>
                </a:gridCol>
              </a:tblGrid>
              <a:tr h="292311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Aptos" panose="02110004020202020204"/>
                        </a:defRPr>
                      </a:lvl9pPr>
                    </a:lstStyle>
                    <a:p>
                      <a:pPr marL="0" indent="0"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latin typeface="Arial Nova Cond"/>
                        </a:rPr>
                        <a:t>Key inclusion criteria</a:t>
                      </a:r>
                    </a:p>
                    <a:p>
                      <a:pPr marL="285750" indent="-28575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Arial Nova Cond"/>
                        </a:rPr>
                        <a:t>Histologically or cytologically confirmed SCLC</a:t>
                      </a:r>
                    </a:p>
                    <a:p>
                      <a:pPr marL="285750" indent="-28575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Arial Nova Cond"/>
                        </a:rPr>
                        <a:t>Progression after 1L platinum-based chemotherapy +/- anti-</a:t>
                      </a:r>
                      <a:r>
                        <a:rPr lang="en-US" sz="1400" b="0" i="0" u="none" strike="noStrike" noProof="0" dirty="0">
                          <a:solidFill>
                            <a:srgbClr val="002060"/>
                          </a:solidFill>
                          <a:latin typeface="Arial Nova Cond"/>
                        </a:rPr>
                        <a:t>PD-(L)1</a:t>
                      </a:r>
                    </a:p>
                    <a:p>
                      <a:pPr marL="285750" indent="-285750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Arial Nova Cond"/>
                        </a:rPr>
                        <a:t>ECOG PS 0 or 1</a:t>
                      </a:r>
                    </a:p>
                    <a:p>
                      <a:pPr marL="285750" indent="-285750"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Arial Nova Cond"/>
                        </a:rPr>
                        <a:t>Asymptomatic, treated or untreated brain metastases</a:t>
                      </a:r>
                    </a:p>
                    <a:p>
                      <a:pPr marL="0" indent="0"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  <a:latin typeface="Arial Nova Cond"/>
                        </a:rPr>
                        <a:t>Randomization stratified by</a:t>
                      </a:r>
                    </a:p>
                    <a:p>
                      <a:pPr marL="290195" indent="-290195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 dirty="0">
                          <a:solidFill>
                            <a:srgbClr val="002060"/>
                          </a:solidFill>
                          <a:latin typeface="Arial Nova Cond"/>
                          <a:ea typeface="+mn-ea"/>
                          <a:cs typeface="+mn-cs"/>
                        </a:rPr>
                        <a:t>Prior anti-PD-(L)1 exposure (yes/no)</a:t>
                      </a:r>
                    </a:p>
                    <a:p>
                      <a:pPr marL="290195" indent="-290195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 dirty="0">
                          <a:solidFill>
                            <a:srgbClr val="002060"/>
                          </a:solidFill>
                          <a:latin typeface="Arial Nova Cond"/>
                          <a:ea typeface="+mn-ea"/>
                          <a:cs typeface="+mn-cs"/>
                        </a:rPr>
                        <a:t>Chemotherapy-free interval </a:t>
                      </a: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(&lt; 90 days vs ≥ 90 to &lt; 180 days </a:t>
                      </a:r>
                      <a:b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</a:br>
                      <a:r>
                        <a:rPr lang="en-US" sz="1400" dirty="0">
                          <a:solidFill>
                            <a:srgbClr val="00206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vs ≥ 180 days) </a:t>
                      </a:r>
                      <a:endParaRPr lang="en-US" sz="1400" b="0" i="0" u="none" strike="noStrike" kern="1200" baseline="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90195" indent="-290195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 dirty="0">
                          <a:solidFill>
                            <a:srgbClr val="002060"/>
                          </a:solidFill>
                          <a:latin typeface="Arial Nova Cond"/>
                          <a:ea typeface="+mn-ea"/>
                          <a:cs typeface="+mn-cs"/>
                        </a:rPr>
                        <a:t>Presence of (previous/current) brain metastases (yes/no)</a:t>
                      </a:r>
                    </a:p>
                    <a:p>
                      <a:pPr marL="290195" indent="-290195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 dirty="0">
                          <a:solidFill>
                            <a:srgbClr val="002060"/>
                          </a:solidFill>
                          <a:latin typeface="Arial Nova Cond"/>
                          <a:ea typeface="+mn-ea"/>
                          <a:cs typeface="+mn-cs"/>
                        </a:rPr>
                        <a:t>Intended chemotherapy (topotecan/amrubicin vs lurbinectedin)</a:t>
                      </a:r>
                      <a:endParaRPr lang="en-US" sz="1400" b="1" dirty="0">
                        <a:solidFill>
                          <a:srgbClr val="002060"/>
                        </a:solidFill>
                        <a:latin typeface="Arial Nova Cond"/>
                      </a:endParaRPr>
                    </a:p>
                  </a:txBody>
                  <a:tcPr marR="0" marT="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1734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D69EF66-48F7-E11A-C1BF-2312C70688B8}"/>
              </a:ext>
            </a:extLst>
          </p:cNvPr>
          <p:cNvGraphicFramePr>
            <a:graphicFrameLocks noGrp="1"/>
          </p:cNvGraphicFramePr>
          <p:nvPr/>
        </p:nvGraphicFramePr>
        <p:xfrm>
          <a:off x="536613" y="4694043"/>
          <a:ext cx="10577980" cy="822960"/>
        </p:xfrm>
        <a:graphic>
          <a:graphicData uri="http://schemas.openxmlformats.org/drawingml/2006/table">
            <a:tbl>
              <a:tblPr firstRow="1" bandRow="1"/>
              <a:tblGrid>
                <a:gridCol w="221432">
                  <a:extLst>
                    <a:ext uri="{9D8B030D-6E8A-4147-A177-3AD203B41FA5}">
                      <a16:colId xmlns:a16="http://schemas.microsoft.com/office/drawing/2014/main" val="4100396326"/>
                    </a:ext>
                  </a:extLst>
                </a:gridCol>
                <a:gridCol w="10356548">
                  <a:extLst>
                    <a:ext uri="{9D8B030D-6E8A-4147-A177-3AD203B41FA5}">
                      <a16:colId xmlns:a16="http://schemas.microsoft.com/office/drawing/2014/main" val="3703707361"/>
                    </a:ext>
                  </a:extLst>
                </a:gridCol>
              </a:tblGrid>
              <a:tr h="8229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9pPr>
                    </a:lstStyle>
                    <a:p>
                      <a:endParaRPr lang="en-US" sz="1600" b="1" i="0">
                        <a:solidFill>
                          <a:srgbClr val="002060"/>
                        </a:solidFill>
                        <a:latin typeface="Arial Nova Cond" panose="020B0506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rgbClr val="002060"/>
                          </a:solidFill>
                          <a:latin typeface="Arial Nova Cond" panose="020B0506020202020204" pitchFamily="34" charset="0"/>
                        </a:rPr>
                        <a:t>Primary Endpoint: </a:t>
                      </a:r>
                      <a:r>
                        <a:rPr lang="en-US" sz="1600" b="0" i="0" dirty="0">
                          <a:solidFill>
                            <a:srgbClr val="002060"/>
                          </a:solidFill>
                          <a:latin typeface="Arial Nova Cond" panose="020B0506020202020204" pitchFamily="34" charset="0"/>
                        </a:rPr>
                        <a:t>Overall survival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rgbClr val="002060"/>
                          </a:solidFill>
                          <a:latin typeface="Arial Nova Cond" panose="020B0506020202020204" pitchFamily="34" charset="0"/>
                        </a:rPr>
                        <a:t>Key Secondary Endpoints: </a:t>
                      </a:r>
                      <a:r>
                        <a:rPr lang="en-US" sz="1600" b="0" i="0" dirty="0">
                          <a:solidFill>
                            <a:srgbClr val="002060"/>
                          </a:solidFill>
                          <a:latin typeface="Arial Nova Cond" panose="020B0506020202020204" pitchFamily="34" charset="0"/>
                        </a:rPr>
                        <a:t>Progression-free survival, patient-reported outcomes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rgbClr val="002060"/>
                          </a:solidFill>
                          <a:latin typeface="Arial Nova Cond" panose="020B0506020202020204" pitchFamily="34" charset="0"/>
                        </a:rPr>
                        <a:t>Other Secondary Endpoints: </a:t>
                      </a:r>
                      <a:r>
                        <a:rPr lang="en-US" sz="1600" b="0" i="0" dirty="0">
                          <a:solidFill>
                            <a:srgbClr val="002060"/>
                          </a:solidFill>
                          <a:latin typeface="Arial Nova Cond" panose="020B0506020202020204" pitchFamily="34" charset="0"/>
                        </a:rPr>
                        <a:t>Objective response, disease control, duration of response, safety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828787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4576111-7B29-5C59-E5AE-02024E45FBB5}"/>
              </a:ext>
            </a:extLst>
          </p:cNvPr>
          <p:cNvSpPr txBox="1"/>
          <p:nvPr/>
        </p:nvSpPr>
        <p:spPr>
          <a:xfrm>
            <a:off x="383945" y="5680737"/>
            <a:ext cx="11136862" cy="353943"/>
          </a:xfrm>
          <a:prstGeom prst="rect">
            <a:avLst/>
          </a:prstGeom>
          <a:noFill/>
        </p:spPr>
        <p:txBody>
          <a:bodyPr wrap="square" lIns="91440" tIns="45720" rIns="9144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*Topotecan was used in all countries except Japan, lurbinectedin in Australia, Canada, Republic of Korea, Singapore and the United States, and amrubicin in Japan.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1L,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 first-line; 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ECOG PS,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 Eastern Cooperative Oncology Group performance status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; PD-(L)1,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 programmed death (ligand)-1; 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R,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 randomization; 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SCLC,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 small cell lung cancer. 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C312AE7F-3057-59BB-C02B-9EE0D16A61C1}"/>
              </a:ext>
            </a:extLst>
          </p:cNvPr>
          <p:cNvSpPr>
            <a:spLocks noChangeAspect="1"/>
          </p:cNvSpPr>
          <p:nvPr/>
        </p:nvSpPr>
        <p:spPr>
          <a:xfrm>
            <a:off x="6526484" y="2292455"/>
            <a:ext cx="1078714" cy="1078714"/>
          </a:xfrm>
          <a:prstGeom prst="flowChartConnector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1:1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(N = 509)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6B7830-1589-ACFC-63F1-B1588D012572}"/>
              </a:ext>
            </a:extLst>
          </p:cNvPr>
          <p:cNvSpPr txBox="1"/>
          <p:nvPr/>
        </p:nvSpPr>
        <p:spPr>
          <a:xfrm>
            <a:off x="8277908" y="1613881"/>
            <a:ext cx="3327222" cy="1026000"/>
          </a:xfrm>
          <a:prstGeom prst="rect">
            <a:avLst/>
          </a:prstGeom>
          <a:solidFill>
            <a:srgbClr val="FF0000"/>
          </a:solidFill>
          <a:ln>
            <a:solidFill>
              <a:sysClr val="windowText" lastClr="000000"/>
            </a:solidFill>
          </a:ln>
        </p:spPr>
        <p:txBody>
          <a:bodyPr wrap="square" lIns="91440" tIns="45720" rIns="91440" bIns="4572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Tarlatamab (n = 254)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0A6AC40-3690-1AA1-BF3D-6FDC7BBE6977}"/>
              </a:ext>
            </a:extLst>
          </p:cNvPr>
          <p:cNvGrpSpPr/>
          <p:nvPr/>
        </p:nvGrpSpPr>
        <p:grpSpPr>
          <a:xfrm>
            <a:off x="8277905" y="3010725"/>
            <a:ext cx="3336490" cy="1530648"/>
            <a:chOff x="8366612" y="2890505"/>
            <a:chExt cx="3336490" cy="153064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9ECA76-3B7B-1DC8-03AD-45A65E87A114}"/>
                </a:ext>
              </a:extLst>
            </p:cNvPr>
            <p:cNvSpPr txBox="1"/>
            <p:nvPr/>
          </p:nvSpPr>
          <p:spPr>
            <a:xfrm>
              <a:off x="8366612" y="2890505"/>
              <a:ext cx="3327222" cy="1026706"/>
            </a:xfrm>
            <a:prstGeom prst="rect">
              <a:avLst/>
            </a:prstGeom>
            <a:solidFill>
              <a:srgbClr val="3333FF"/>
            </a:solidFill>
            <a:ln>
              <a:solidFill>
                <a:sysClr val="windowText" lastClr="000000"/>
              </a:solidFill>
            </a:ln>
          </p:spPr>
          <p:txBody>
            <a:bodyPr wrap="square" lIns="91440" tIns="45720" rIns="91440" bIns="45720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ova Cond"/>
                  <a:ea typeface="+mn-ea"/>
                  <a:cs typeface="+mn-cs"/>
                </a:rPr>
                <a:t>Chemotherapy* (n = 255)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4DAECFB-489E-A06C-26D8-943CCF8C06BB}"/>
                </a:ext>
              </a:extLst>
            </p:cNvPr>
            <p:cNvSpPr txBox="1"/>
            <p:nvPr/>
          </p:nvSpPr>
          <p:spPr>
            <a:xfrm>
              <a:off x="8366615" y="3959488"/>
              <a:ext cx="33364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/>
                  <a:ea typeface="+mn-ea"/>
                  <a:cs typeface="+mn-cs"/>
                </a:rPr>
                <a:t>Topotecan (n = 185); Lurbinectedin (n = 47); </a:t>
              </a:r>
              <a:b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/>
                  <a:ea typeface="+mn-ea"/>
                  <a:cs typeface="+mn-cs"/>
                </a:rPr>
              </a:b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/>
                  <a:ea typeface="+mn-ea"/>
                  <a:cs typeface="+mn-cs"/>
                </a:rPr>
                <a:t>Amrubicin (n = 23)  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02A0CA8-14A8-0DD4-4978-4F11ED7A20A5}"/>
              </a:ext>
            </a:extLst>
          </p:cNvPr>
          <p:cNvCxnSpPr>
            <a:endCxn id="11" idx="2"/>
          </p:cNvCxnSpPr>
          <p:nvPr/>
        </p:nvCxnSpPr>
        <p:spPr>
          <a:xfrm>
            <a:off x="5842449" y="2831812"/>
            <a:ext cx="684035" cy="0"/>
          </a:xfrm>
          <a:prstGeom prst="line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ADD29799-9E5C-370A-F875-7833B512502F}"/>
              </a:ext>
            </a:extLst>
          </p:cNvPr>
          <p:cNvCxnSpPr>
            <a:stCxn id="11" idx="0"/>
            <a:endCxn id="20" idx="1"/>
          </p:cNvCxnSpPr>
          <p:nvPr/>
        </p:nvCxnSpPr>
        <p:spPr>
          <a:xfrm rot="5400000" flipH="1" flipV="1">
            <a:off x="7589087" y="1603635"/>
            <a:ext cx="165574" cy="121206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59095A2-941D-6858-B04D-803C78981804}"/>
              </a:ext>
            </a:extLst>
          </p:cNvPr>
          <p:cNvCxnSpPr>
            <a:stCxn id="11" idx="4"/>
            <a:endCxn id="21" idx="1"/>
          </p:cNvCxnSpPr>
          <p:nvPr/>
        </p:nvCxnSpPr>
        <p:spPr>
          <a:xfrm rot="16200000" flipH="1">
            <a:off x="7595419" y="2841591"/>
            <a:ext cx="152909" cy="121206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C7CA413-5C29-39BB-C212-CE6D180BCB89}"/>
              </a:ext>
            </a:extLst>
          </p:cNvPr>
          <p:cNvSpPr txBox="1"/>
          <p:nvPr/>
        </p:nvSpPr>
        <p:spPr>
          <a:xfrm>
            <a:off x="8543499" y="6469039"/>
            <a:ext cx="248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Rudin et al, ASCO 2025</a:t>
            </a:r>
          </a:p>
        </p:txBody>
      </p:sp>
    </p:spTree>
    <p:extLst>
      <p:ext uri="{BB962C8B-B14F-4D97-AF65-F5344CB8AC3E}">
        <p14:creationId xmlns:p14="http://schemas.microsoft.com/office/powerpoint/2010/main" val="9896638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375D9-051B-3B5F-2188-5D21A3182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A2D7E0A-970E-8BB0-09F3-CA1DEC59BCD7}"/>
              </a:ext>
            </a:extLst>
          </p:cNvPr>
          <p:cNvSpPr txBox="1">
            <a:spLocks/>
          </p:cNvSpPr>
          <p:nvPr/>
        </p:nvSpPr>
        <p:spPr>
          <a:xfrm>
            <a:off x="612648" y="221640"/>
            <a:ext cx="11309928" cy="7401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25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z="3000" dirty="0" err="1">
                <a:latin typeface="Arial Nova Cond"/>
                <a:cs typeface="Arial"/>
              </a:rPr>
              <a:t>Tarlatamab</a:t>
            </a:r>
            <a:r>
              <a:rPr lang="en-US" sz="3000" dirty="0">
                <a:latin typeface="Arial Nova Cond"/>
                <a:cs typeface="Arial"/>
              </a:rPr>
              <a:t> phase 3 overall survival</a:t>
            </a: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6E1C8B-D8F7-EBE1-2E29-041E57C1A97F}"/>
              </a:ext>
            </a:extLst>
          </p:cNvPr>
          <p:cNvSpPr txBox="1"/>
          <p:nvPr/>
        </p:nvSpPr>
        <p:spPr>
          <a:xfrm>
            <a:off x="654176" y="5917100"/>
            <a:ext cx="1055322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Aptos" panose="020B0004020202020204" pitchFamily="34" charset="0"/>
                <a:cs typeface="Times New Roman"/>
              </a:rPr>
              <a:t>Median follow-up time: 11.2 months for the tarlatamab group and 11.7 months for the chemotherapy group. </a:t>
            </a:r>
            <a:r>
              <a:rPr kumimoji="0" lang="en-US" sz="9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p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-value was calculated using a stratified log-rank test. </a:t>
            </a:r>
            <a:b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</a:b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HR,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 hazard ratio;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OS,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 overall survival.</a:t>
            </a:r>
            <a:endParaRPr kumimoji="0" lang="en-US" sz="900" b="0" i="0" u="none" strike="sng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graphicFrame>
        <p:nvGraphicFramePr>
          <p:cNvPr id="323" name="Content Placeholder 7">
            <a:extLst>
              <a:ext uri="{FF2B5EF4-FFF2-40B4-BE49-F238E27FC236}">
                <a16:creationId xmlns:a16="http://schemas.microsoft.com/office/drawing/2014/main" id="{ABD06690-9092-B569-C3B6-7C1D104E67EA}"/>
              </a:ext>
            </a:extLst>
          </p:cNvPr>
          <p:cNvGraphicFramePr>
            <a:graphicFrameLocks/>
          </p:cNvGraphicFramePr>
          <p:nvPr/>
        </p:nvGraphicFramePr>
        <p:xfrm>
          <a:off x="7465324" y="883006"/>
          <a:ext cx="4576857" cy="1863598"/>
        </p:xfrm>
        <a:graphic>
          <a:graphicData uri="http://schemas.openxmlformats.org/drawingml/2006/table">
            <a:tbl>
              <a:tblPr firstRow="1" bandRow="1"/>
              <a:tblGrid>
                <a:gridCol w="2498333">
                  <a:extLst>
                    <a:ext uri="{9D8B030D-6E8A-4147-A177-3AD203B41FA5}">
                      <a16:colId xmlns:a16="http://schemas.microsoft.com/office/drawing/2014/main" val="1039732616"/>
                    </a:ext>
                  </a:extLst>
                </a:gridCol>
                <a:gridCol w="1004850">
                  <a:extLst>
                    <a:ext uri="{9D8B030D-6E8A-4147-A177-3AD203B41FA5}">
                      <a16:colId xmlns:a16="http://schemas.microsoft.com/office/drawing/2014/main" val="2684734437"/>
                    </a:ext>
                  </a:extLst>
                </a:gridCol>
                <a:gridCol w="1073674">
                  <a:extLst>
                    <a:ext uri="{9D8B030D-6E8A-4147-A177-3AD203B41FA5}">
                      <a16:colId xmlns:a16="http://schemas.microsoft.com/office/drawing/2014/main" val="1828620598"/>
                    </a:ext>
                  </a:extLst>
                </a:gridCol>
              </a:tblGrid>
              <a:tr h="55431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lvl="0">
                        <a:buNone/>
                      </a:pPr>
                      <a:endParaRPr kumimoji="0" lang="en-US" sz="1600" b="1" i="0" u="none" strike="noStrike" kern="1200" cap="none" spc="0" normalizeH="0" baseline="0">
                        <a:ln>
                          <a:noFill/>
                        </a:ln>
                        <a:solidFill>
                          <a:srgbClr val="05416B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pt-BR" sz="1400" b="1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Tarlatamab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pt-BR" sz="1400" b="1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(n = 254)</a:t>
                      </a:r>
                    </a:p>
                  </a:txBody>
                  <a:tcPr marL="0" marR="0" marT="27432" marB="274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GB" sz="1400" b="1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Chemotherapy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GB" sz="1400" b="1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(n = 255)</a:t>
                      </a:r>
                    </a:p>
                  </a:txBody>
                  <a:tcPr marL="0" marR="0" marT="27432" marB="2743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288111"/>
                  </a:ext>
                </a:extLst>
              </a:tr>
              <a:tr h="232148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Median OS, months</a:t>
                      </a:r>
                    </a:p>
                  </a:txBody>
                  <a:tcPr marR="0" marT="27432" marB="27432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400" b="1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13.6</a:t>
                      </a:r>
                      <a:endParaRPr lang="en-US" sz="14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6933" marR="16933" marT="27432" marB="27432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100"/>
                        </a:spcBef>
                        <a:spcAft>
                          <a:spcPts val="100"/>
                        </a:spcAft>
                        <a:buNone/>
                      </a:pPr>
                      <a:r>
                        <a:rPr lang="en-US" sz="1400" b="1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8.3</a:t>
                      </a:r>
                      <a:endParaRPr lang="en-US" sz="14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6933" marR="16933" marT="27432" marB="274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146254"/>
                  </a:ext>
                </a:extLst>
              </a:tr>
              <a:tr h="421657">
                <a:tc>
                  <a:txBody>
                    <a:bodyPr/>
                    <a:lstStyle/>
                    <a:p>
                      <a:pPr marL="0" indent="0"/>
                      <a:r>
                        <a:rPr lang="it-IT" sz="1400" b="1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HR (Tarlatamab/Chemotherapy) (95% CI)</a:t>
                      </a:r>
                      <a:endParaRPr lang="en-US" sz="1400" b="1" baseline="3000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R="0" marT="27432" marB="27432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  <a:t>0.60 (0.47, 0.77)</a:t>
                      </a:r>
                      <a:endParaRPr lang="en-US" sz="1400" b="1" i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/>
                      </a:endParaRPr>
                    </a:p>
                  </a:txBody>
                  <a:tcPr marL="16933" marR="16933" marT="27432" marB="27432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800" b="1" i="0">
                        <a:solidFill>
                          <a:srgbClr val="05416B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2700" marR="12700" marT="20574" marB="2057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208735"/>
                  </a:ext>
                </a:extLst>
              </a:tr>
              <a:tr h="232148">
                <a:tc>
                  <a:txBody>
                    <a:bodyPr/>
                    <a:lstStyle/>
                    <a:p>
                      <a:pPr marL="0" indent="0"/>
                      <a:r>
                        <a:rPr lang="en-US" sz="1400" b="1" i="1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p</a:t>
                      </a:r>
                      <a:r>
                        <a:rPr lang="en-US" sz="1400" b="1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-value (2-sided)</a:t>
                      </a:r>
                      <a:endParaRPr lang="en-US" sz="1400" b="1" baseline="3000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R="0" marT="27432" marB="27432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i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  <a:t>p </a:t>
                      </a:r>
                      <a:r>
                        <a:rPr lang="en-US" sz="1400" b="1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  <a:t>&lt; 0.001</a:t>
                      </a:r>
                    </a:p>
                  </a:txBody>
                  <a:tcPr marL="16933" marR="16933" marT="27432" marB="27432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800" b="1" i="0">
                        <a:solidFill>
                          <a:srgbClr val="05416B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2700" marR="12700" marT="20574" marB="2057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998529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115A549B-ACE2-40A5-8F17-EE614CB6F234}"/>
              </a:ext>
            </a:extLst>
          </p:cNvPr>
          <p:cNvGrpSpPr/>
          <p:nvPr/>
        </p:nvGrpSpPr>
        <p:grpSpPr>
          <a:xfrm>
            <a:off x="339693" y="1623122"/>
            <a:ext cx="10759818" cy="4209163"/>
            <a:chOff x="709871" y="1229237"/>
            <a:chExt cx="10759818" cy="3580428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5B177F6C-D444-1166-EEB2-2B8C1325C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3301" y="1356237"/>
              <a:ext cx="7432675" cy="1557338"/>
            </a:xfrm>
            <a:custGeom>
              <a:avLst/>
              <a:gdLst>
                <a:gd name="T0" fmla="*/ 44 w 4682"/>
                <a:gd name="T1" fmla="*/ 4 h 981"/>
                <a:gd name="T2" fmla="*/ 80 w 4682"/>
                <a:gd name="T3" fmla="*/ 26 h 981"/>
                <a:gd name="T4" fmla="*/ 132 w 4682"/>
                <a:gd name="T5" fmla="*/ 38 h 981"/>
                <a:gd name="T6" fmla="*/ 202 w 4682"/>
                <a:gd name="T7" fmla="*/ 42 h 981"/>
                <a:gd name="T8" fmla="*/ 212 w 4682"/>
                <a:gd name="T9" fmla="*/ 54 h 981"/>
                <a:gd name="T10" fmla="*/ 264 w 4682"/>
                <a:gd name="T11" fmla="*/ 76 h 981"/>
                <a:gd name="T12" fmla="*/ 300 w 4682"/>
                <a:gd name="T13" fmla="*/ 80 h 981"/>
                <a:gd name="T14" fmla="*/ 326 w 4682"/>
                <a:gd name="T15" fmla="*/ 102 h 981"/>
                <a:gd name="T16" fmla="*/ 378 w 4682"/>
                <a:gd name="T17" fmla="*/ 118 h 981"/>
                <a:gd name="T18" fmla="*/ 450 w 4682"/>
                <a:gd name="T19" fmla="*/ 124 h 981"/>
                <a:gd name="T20" fmla="*/ 484 w 4682"/>
                <a:gd name="T21" fmla="*/ 135 h 981"/>
                <a:gd name="T22" fmla="*/ 538 w 4682"/>
                <a:gd name="T23" fmla="*/ 147 h 981"/>
                <a:gd name="T24" fmla="*/ 616 w 4682"/>
                <a:gd name="T25" fmla="*/ 151 h 981"/>
                <a:gd name="T26" fmla="*/ 705 w 4682"/>
                <a:gd name="T27" fmla="*/ 163 h 981"/>
                <a:gd name="T28" fmla="*/ 733 w 4682"/>
                <a:gd name="T29" fmla="*/ 173 h 981"/>
                <a:gd name="T30" fmla="*/ 785 w 4682"/>
                <a:gd name="T31" fmla="*/ 179 h 981"/>
                <a:gd name="T32" fmla="*/ 883 w 4682"/>
                <a:gd name="T33" fmla="*/ 189 h 981"/>
                <a:gd name="T34" fmla="*/ 909 w 4682"/>
                <a:gd name="T35" fmla="*/ 211 h 981"/>
                <a:gd name="T36" fmla="*/ 1005 w 4682"/>
                <a:gd name="T37" fmla="*/ 217 h 981"/>
                <a:gd name="T38" fmla="*/ 1015 w 4682"/>
                <a:gd name="T39" fmla="*/ 243 h 981"/>
                <a:gd name="T40" fmla="*/ 1041 w 4682"/>
                <a:gd name="T41" fmla="*/ 255 h 981"/>
                <a:gd name="T42" fmla="*/ 1129 w 4682"/>
                <a:gd name="T43" fmla="*/ 265 h 981"/>
                <a:gd name="T44" fmla="*/ 1209 w 4682"/>
                <a:gd name="T45" fmla="*/ 277 h 981"/>
                <a:gd name="T46" fmla="*/ 1279 w 4682"/>
                <a:gd name="T47" fmla="*/ 287 h 981"/>
                <a:gd name="T48" fmla="*/ 1349 w 4682"/>
                <a:gd name="T49" fmla="*/ 293 h 981"/>
                <a:gd name="T50" fmla="*/ 1375 w 4682"/>
                <a:gd name="T51" fmla="*/ 303 h 981"/>
                <a:gd name="T52" fmla="*/ 1463 w 4682"/>
                <a:gd name="T53" fmla="*/ 313 h 981"/>
                <a:gd name="T54" fmla="*/ 1551 w 4682"/>
                <a:gd name="T55" fmla="*/ 325 h 981"/>
                <a:gd name="T56" fmla="*/ 1579 w 4682"/>
                <a:gd name="T57" fmla="*/ 335 h 981"/>
                <a:gd name="T58" fmla="*/ 1683 w 4682"/>
                <a:gd name="T59" fmla="*/ 347 h 981"/>
                <a:gd name="T60" fmla="*/ 1789 w 4682"/>
                <a:gd name="T61" fmla="*/ 351 h 981"/>
                <a:gd name="T62" fmla="*/ 1818 w 4682"/>
                <a:gd name="T63" fmla="*/ 363 h 981"/>
                <a:gd name="T64" fmla="*/ 1878 w 4682"/>
                <a:gd name="T65" fmla="*/ 373 h 981"/>
                <a:gd name="T66" fmla="*/ 1950 w 4682"/>
                <a:gd name="T67" fmla="*/ 379 h 981"/>
                <a:gd name="T68" fmla="*/ 1966 w 4682"/>
                <a:gd name="T69" fmla="*/ 391 h 981"/>
                <a:gd name="T70" fmla="*/ 2038 w 4682"/>
                <a:gd name="T71" fmla="*/ 401 h 981"/>
                <a:gd name="T72" fmla="*/ 2108 w 4682"/>
                <a:gd name="T73" fmla="*/ 413 h 981"/>
                <a:gd name="T74" fmla="*/ 2126 w 4682"/>
                <a:gd name="T75" fmla="*/ 423 h 981"/>
                <a:gd name="T76" fmla="*/ 2258 w 4682"/>
                <a:gd name="T77" fmla="*/ 441 h 981"/>
                <a:gd name="T78" fmla="*/ 2336 w 4682"/>
                <a:gd name="T79" fmla="*/ 447 h 981"/>
                <a:gd name="T80" fmla="*/ 2416 w 4682"/>
                <a:gd name="T81" fmla="*/ 469 h 981"/>
                <a:gd name="T82" fmla="*/ 2530 w 4682"/>
                <a:gd name="T83" fmla="*/ 483 h 981"/>
                <a:gd name="T84" fmla="*/ 2602 w 4682"/>
                <a:gd name="T85" fmla="*/ 491 h 981"/>
                <a:gd name="T86" fmla="*/ 2750 w 4682"/>
                <a:gd name="T87" fmla="*/ 508 h 981"/>
                <a:gd name="T88" fmla="*/ 2804 w 4682"/>
                <a:gd name="T89" fmla="*/ 526 h 981"/>
                <a:gd name="T90" fmla="*/ 2874 w 4682"/>
                <a:gd name="T91" fmla="*/ 546 h 981"/>
                <a:gd name="T92" fmla="*/ 2928 w 4682"/>
                <a:gd name="T93" fmla="*/ 566 h 981"/>
                <a:gd name="T94" fmla="*/ 2973 w 4682"/>
                <a:gd name="T95" fmla="*/ 586 h 981"/>
                <a:gd name="T96" fmla="*/ 2999 w 4682"/>
                <a:gd name="T97" fmla="*/ 596 h 981"/>
                <a:gd name="T98" fmla="*/ 3017 w 4682"/>
                <a:gd name="T99" fmla="*/ 618 h 981"/>
                <a:gd name="T100" fmla="*/ 3113 w 4682"/>
                <a:gd name="T101" fmla="*/ 642 h 981"/>
                <a:gd name="T102" fmla="*/ 3289 w 4682"/>
                <a:gd name="T103" fmla="*/ 654 h 981"/>
                <a:gd name="T104" fmla="*/ 3439 w 4682"/>
                <a:gd name="T105" fmla="*/ 684 h 981"/>
                <a:gd name="T106" fmla="*/ 3739 w 4682"/>
                <a:gd name="T107" fmla="*/ 726 h 981"/>
                <a:gd name="T108" fmla="*/ 3985 w 4682"/>
                <a:gd name="T109" fmla="*/ 748 h 981"/>
                <a:gd name="T110" fmla="*/ 4604 w 4682"/>
                <a:gd name="T111" fmla="*/ 981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682" h="981">
                  <a:moveTo>
                    <a:pt x="0" y="0"/>
                  </a:moveTo>
                  <a:lnTo>
                    <a:pt x="26" y="0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44" y="4"/>
                  </a:lnTo>
                  <a:lnTo>
                    <a:pt x="44" y="16"/>
                  </a:lnTo>
                  <a:lnTo>
                    <a:pt x="44" y="16"/>
                  </a:lnTo>
                  <a:lnTo>
                    <a:pt x="80" y="16"/>
                  </a:lnTo>
                  <a:lnTo>
                    <a:pt x="80" y="26"/>
                  </a:lnTo>
                  <a:lnTo>
                    <a:pt x="80" y="26"/>
                  </a:lnTo>
                  <a:lnTo>
                    <a:pt x="96" y="26"/>
                  </a:lnTo>
                  <a:lnTo>
                    <a:pt x="96" y="32"/>
                  </a:lnTo>
                  <a:lnTo>
                    <a:pt x="96" y="32"/>
                  </a:lnTo>
                  <a:lnTo>
                    <a:pt x="132" y="32"/>
                  </a:lnTo>
                  <a:lnTo>
                    <a:pt x="132" y="38"/>
                  </a:lnTo>
                  <a:lnTo>
                    <a:pt x="132" y="38"/>
                  </a:lnTo>
                  <a:lnTo>
                    <a:pt x="176" y="38"/>
                  </a:lnTo>
                  <a:lnTo>
                    <a:pt x="176" y="42"/>
                  </a:lnTo>
                  <a:lnTo>
                    <a:pt x="176" y="42"/>
                  </a:lnTo>
                  <a:lnTo>
                    <a:pt x="202" y="42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212" y="48"/>
                  </a:lnTo>
                  <a:lnTo>
                    <a:pt x="212" y="54"/>
                  </a:lnTo>
                  <a:lnTo>
                    <a:pt x="212" y="54"/>
                  </a:lnTo>
                  <a:lnTo>
                    <a:pt x="238" y="54"/>
                  </a:lnTo>
                  <a:lnTo>
                    <a:pt x="238" y="58"/>
                  </a:lnTo>
                  <a:lnTo>
                    <a:pt x="238" y="58"/>
                  </a:lnTo>
                  <a:lnTo>
                    <a:pt x="264" y="58"/>
                  </a:lnTo>
                  <a:lnTo>
                    <a:pt x="264" y="76"/>
                  </a:lnTo>
                  <a:lnTo>
                    <a:pt x="264" y="76"/>
                  </a:lnTo>
                  <a:lnTo>
                    <a:pt x="282" y="76"/>
                  </a:lnTo>
                  <a:lnTo>
                    <a:pt x="282" y="80"/>
                  </a:lnTo>
                  <a:lnTo>
                    <a:pt x="282" y="80"/>
                  </a:lnTo>
                  <a:lnTo>
                    <a:pt x="300" y="80"/>
                  </a:lnTo>
                  <a:lnTo>
                    <a:pt x="300" y="96"/>
                  </a:lnTo>
                  <a:lnTo>
                    <a:pt x="300" y="96"/>
                  </a:lnTo>
                  <a:lnTo>
                    <a:pt x="326" y="96"/>
                  </a:lnTo>
                  <a:lnTo>
                    <a:pt x="326" y="102"/>
                  </a:lnTo>
                  <a:lnTo>
                    <a:pt x="326" y="102"/>
                  </a:lnTo>
                  <a:lnTo>
                    <a:pt x="344" y="102"/>
                  </a:lnTo>
                  <a:lnTo>
                    <a:pt x="344" y="112"/>
                  </a:lnTo>
                  <a:lnTo>
                    <a:pt x="344" y="112"/>
                  </a:lnTo>
                  <a:lnTo>
                    <a:pt x="378" y="112"/>
                  </a:lnTo>
                  <a:lnTo>
                    <a:pt x="378" y="118"/>
                  </a:lnTo>
                  <a:lnTo>
                    <a:pt x="378" y="118"/>
                  </a:lnTo>
                  <a:lnTo>
                    <a:pt x="406" y="118"/>
                  </a:lnTo>
                  <a:lnTo>
                    <a:pt x="406" y="124"/>
                  </a:lnTo>
                  <a:lnTo>
                    <a:pt x="406" y="124"/>
                  </a:lnTo>
                  <a:lnTo>
                    <a:pt x="450" y="124"/>
                  </a:lnTo>
                  <a:lnTo>
                    <a:pt x="450" y="130"/>
                  </a:lnTo>
                  <a:lnTo>
                    <a:pt x="450" y="130"/>
                  </a:lnTo>
                  <a:lnTo>
                    <a:pt x="484" y="130"/>
                  </a:lnTo>
                  <a:lnTo>
                    <a:pt x="484" y="135"/>
                  </a:lnTo>
                  <a:lnTo>
                    <a:pt x="484" y="135"/>
                  </a:lnTo>
                  <a:lnTo>
                    <a:pt x="512" y="135"/>
                  </a:lnTo>
                  <a:lnTo>
                    <a:pt x="512" y="141"/>
                  </a:lnTo>
                  <a:lnTo>
                    <a:pt x="512" y="141"/>
                  </a:lnTo>
                  <a:lnTo>
                    <a:pt x="538" y="141"/>
                  </a:lnTo>
                  <a:lnTo>
                    <a:pt x="538" y="147"/>
                  </a:lnTo>
                  <a:lnTo>
                    <a:pt x="538" y="147"/>
                  </a:lnTo>
                  <a:lnTo>
                    <a:pt x="564" y="147"/>
                  </a:lnTo>
                  <a:lnTo>
                    <a:pt x="564" y="151"/>
                  </a:lnTo>
                  <a:lnTo>
                    <a:pt x="564" y="151"/>
                  </a:lnTo>
                  <a:lnTo>
                    <a:pt x="616" y="151"/>
                  </a:lnTo>
                  <a:lnTo>
                    <a:pt x="616" y="157"/>
                  </a:lnTo>
                  <a:lnTo>
                    <a:pt x="616" y="157"/>
                  </a:lnTo>
                  <a:lnTo>
                    <a:pt x="705" y="157"/>
                  </a:lnTo>
                  <a:lnTo>
                    <a:pt x="705" y="163"/>
                  </a:lnTo>
                  <a:lnTo>
                    <a:pt x="705" y="163"/>
                  </a:lnTo>
                  <a:lnTo>
                    <a:pt x="715" y="163"/>
                  </a:lnTo>
                  <a:lnTo>
                    <a:pt x="715" y="169"/>
                  </a:lnTo>
                  <a:lnTo>
                    <a:pt x="715" y="169"/>
                  </a:lnTo>
                  <a:lnTo>
                    <a:pt x="733" y="169"/>
                  </a:lnTo>
                  <a:lnTo>
                    <a:pt x="733" y="173"/>
                  </a:lnTo>
                  <a:lnTo>
                    <a:pt x="733" y="173"/>
                  </a:lnTo>
                  <a:lnTo>
                    <a:pt x="741" y="173"/>
                  </a:lnTo>
                  <a:lnTo>
                    <a:pt x="741" y="179"/>
                  </a:lnTo>
                  <a:lnTo>
                    <a:pt x="741" y="179"/>
                  </a:lnTo>
                  <a:lnTo>
                    <a:pt x="785" y="179"/>
                  </a:lnTo>
                  <a:lnTo>
                    <a:pt x="785" y="185"/>
                  </a:lnTo>
                  <a:lnTo>
                    <a:pt x="785" y="185"/>
                  </a:lnTo>
                  <a:lnTo>
                    <a:pt x="883" y="185"/>
                  </a:lnTo>
                  <a:lnTo>
                    <a:pt x="883" y="189"/>
                  </a:lnTo>
                  <a:lnTo>
                    <a:pt x="883" y="189"/>
                  </a:lnTo>
                  <a:lnTo>
                    <a:pt x="891" y="189"/>
                  </a:lnTo>
                  <a:lnTo>
                    <a:pt x="891" y="205"/>
                  </a:lnTo>
                  <a:lnTo>
                    <a:pt x="891" y="205"/>
                  </a:lnTo>
                  <a:lnTo>
                    <a:pt x="909" y="205"/>
                  </a:lnTo>
                  <a:lnTo>
                    <a:pt x="909" y="211"/>
                  </a:lnTo>
                  <a:lnTo>
                    <a:pt x="909" y="211"/>
                  </a:lnTo>
                  <a:lnTo>
                    <a:pt x="987" y="211"/>
                  </a:lnTo>
                  <a:lnTo>
                    <a:pt x="987" y="217"/>
                  </a:lnTo>
                  <a:lnTo>
                    <a:pt x="987" y="217"/>
                  </a:lnTo>
                  <a:lnTo>
                    <a:pt x="1005" y="217"/>
                  </a:lnTo>
                  <a:lnTo>
                    <a:pt x="1005" y="233"/>
                  </a:lnTo>
                  <a:lnTo>
                    <a:pt x="1005" y="233"/>
                  </a:lnTo>
                  <a:lnTo>
                    <a:pt x="1015" y="233"/>
                  </a:lnTo>
                  <a:lnTo>
                    <a:pt x="1015" y="243"/>
                  </a:lnTo>
                  <a:lnTo>
                    <a:pt x="1015" y="243"/>
                  </a:lnTo>
                  <a:lnTo>
                    <a:pt x="1031" y="243"/>
                  </a:lnTo>
                  <a:lnTo>
                    <a:pt x="1031" y="249"/>
                  </a:lnTo>
                  <a:lnTo>
                    <a:pt x="1031" y="249"/>
                  </a:lnTo>
                  <a:lnTo>
                    <a:pt x="1041" y="249"/>
                  </a:lnTo>
                  <a:lnTo>
                    <a:pt x="1041" y="255"/>
                  </a:lnTo>
                  <a:lnTo>
                    <a:pt x="1041" y="255"/>
                  </a:lnTo>
                  <a:lnTo>
                    <a:pt x="1075" y="255"/>
                  </a:lnTo>
                  <a:lnTo>
                    <a:pt x="1075" y="265"/>
                  </a:lnTo>
                  <a:lnTo>
                    <a:pt x="1075" y="265"/>
                  </a:lnTo>
                  <a:lnTo>
                    <a:pt x="1129" y="265"/>
                  </a:lnTo>
                  <a:lnTo>
                    <a:pt x="1129" y="271"/>
                  </a:lnTo>
                  <a:lnTo>
                    <a:pt x="1129" y="271"/>
                  </a:lnTo>
                  <a:lnTo>
                    <a:pt x="1209" y="271"/>
                  </a:lnTo>
                  <a:lnTo>
                    <a:pt x="1209" y="277"/>
                  </a:lnTo>
                  <a:lnTo>
                    <a:pt x="1209" y="277"/>
                  </a:lnTo>
                  <a:lnTo>
                    <a:pt x="1269" y="277"/>
                  </a:lnTo>
                  <a:lnTo>
                    <a:pt x="1269" y="281"/>
                  </a:lnTo>
                  <a:lnTo>
                    <a:pt x="1269" y="281"/>
                  </a:lnTo>
                  <a:lnTo>
                    <a:pt x="1279" y="281"/>
                  </a:lnTo>
                  <a:lnTo>
                    <a:pt x="1279" y="287"/>
                  </a:lnTo>
                  <a:lnTo>
                    <a:pt x="1279" y="287"/>
                  </a:lnTo>
                  <a:lnTo>
                    <a:pt x="1313" y="287"/>
                  </a:lnTo>
                  <a:lnTo>
                    <a:pt x="1313" y="293"/>
                  </a:lnTo>
                  <a:lnTo>
                    <a:pt x="1313" y="293"/>
                  </a:lnTo>
                  <a:lnTo>
                    <a:pt x="1349" y="293"/>
                  </a:lnTo>
                  <a:lnTo>
                    <a:pt x="1349" y="297"/>
                  </a:lnTo>
                  <a:lnTo>
                    <a:pt x="1349" y="297"/>
                  </a:lnTo>
                  <a:lnTo>
                    <a:pt x="1375" y="297"/>
                  </a:lnTo>
                  <a:lnTo>
                    <a:pt x="1375" y="303"/>
                  </a:lnTo>
                  <a:lnTo>
                    <a:pt x="1375" y="303"/>
                  </a:lnTo>
                  <a:lnTo>
                    <a:pt x="1411" y="303"/>
                  </a:lnTo>
                  <a:lnTo>
                    <a:pt x="1411" y="309"/>
                  </a:lnTo>
                  <a:lnTo>
                    <a:pt x="1411" y="309"/>
                  </a:lnTo>
                  <a:lnTo>
                    <a:pt x="1463" y="309"/>
                  </a:lnTo>
                  <a:lnTo>
                    <a:pt x="1463" y="313"/>
                  </a:lnTo>
                  <a:lnTo>
                    <a:pt x="1463" y="313"/>
                  </a:lnTo>
                  <a:lnTo>
                    <a:pt x="1491" y="313"/>
                  </a:lnTo>
                  <a:lnTo>
                    <a:pt x="1491" y="325"/>
                  </a:lnTo>
                  <a:lnTo>
                    <a:pt x="1491" y="325"/>
                  </a:lnTo>
                  <a:lnTo>
                    <a:pt x="1551" y="325"/>
                  </a:lnTo>
                  <a:lnTo>
                    <a:pt x="1551" y="331"/>
                  </a:lnTo>
                  <a:lnTo>
                    <a:pt x="1551" y="331"/>
                  </a:lnTo>
                  <a:lnTo>
                    <a:pt x="1579" y="331"/>
                  </a:lnTo>
                  <a:lnTo>
                    <a:pt x="1579" y="335"/>
                  </a:lnTo>
                  <a:lnTo>
                    <a:pt x="1579" y="335"/>
                  </a:lnTo>
                  <a:lnTo>
                    <a:pt x="1667" y="335"/>
                  </a:lnTo>
                  <a:lnTo>
                    <a:pt x="1667" y="341"/>
                  </a:lnTo>
                  <a:lnTo>
                    <a:pt x="1667" y="341"/>
                  </a:lnTo>
                  <a:lnTo>
                    <a:pt x="1683" y="341"/>
                  </a:lnTo>
                  <a:lnTo>
                    <a:pt x="1683" y="347"/>
                  </a:lnTo>
                  <a:lnTo>
                    <a:pt x="1683" y="347"/>
                  </a:lnTo>
                  <a:lnTo>
                    <a:pt x="1701" y="347"/>
                  </a:lnTo>
                  <a:lnTo>
                    <a:pt x="1701" y="351"/>
                  </a:lnTo>
                  <a:lnTo>
                    <a:pt x="1701" y="351"/>
                  </a:lnTo>
                  <a:lnTo>
                    <a:pt x="1789" y="351"/>
                  </a:lnTo>
                  <a:lnTo>
                    <a:pt x="1789" y="357"/>
                  </a:lnTo>
                  <a:lnTo>
                    <a:pt x="1789" y="357"/>
                  </a:lnTo>
                  <a:lnTo>
                    <a:pt x="1818" y="357"/>
                  </a:lnTo>
                  <a:lnTo>
                    <a:pt x="1818" y="363"/>
                  </a:lnTo>
                  <a:lnTo>
                    <a:pt x="1818" y="363"/>
                  </a:lnTo>
                  <a:lnTo>
                    <a:pt x="1834" y="363"/>
                  </a:lnTo>
                  <a:lnTo>
                    <a:pt x="1834" y="369"/>
                  </a:lnTo>
                  <a:lnTo>
                    <a:pt x="1834" y="369"/>
                  </a:lnTo>
                  <a:lnTo>
                    <a:pt x="1878" y="369"/>
                  </a:lnTo>
                  <a:lnTo>
                    <a:pt x="1878" y="373"/>
                  </a:lnTo>
                  <a:lnTo>
                    <a:pt x="1878" y="373"/>
                  </a:lnTo>
                  <a:lnTo>
                    <a:pt x="1914" y="373"/>
                  </a:lnTo>
                  <a:lnTo>
                    <a:pt x="1914" y="379"/>
                  </a:lnTo>
                  <a:lnTo>
                    <a:pt x="1914" y="379"/>
                  </a:lnTo>
                  <a:lnTo>
                    <a:pt x="1950" y="379"/>
                  </a:lnTo>
                  <a:lnTo>
                    <a:pt x="1950" y="385"/>
                  </a:lnTo>
                  <a:lnTo>
                    <a:pt x="1950" y="385"/>
                  </a:lnTo>
                  <a:lnTo>
                    <a:pt x="1966" y="385"/>
                  </a:lnTo>
                  <a:lnTo>
                    <a:pt x="1966" y="391"/>
                  </a:lnTo>
                  <a:lnTo>
                    <a:pt x="1966" y="391"/>
                  </a:lnTo>
                  <a:lnTo>
                    <a:pt x="1984" y="391"/>
                  </a:lnTo>
                  <a:lnTo>
                    <a:pt x="1984" y="395"/>
                  </a:lnTo>
                  <a:lnTo>
                    <a:pt x="1984" y="395"/>
                  </a:lnTo>
                  <a:lnTo>
                    <a:pt x="2038" y="395"/>
                  </a:lnTo>
                  <a:lnTo>
                    <a:pt x="2038" y="401"/>
                  </a:lnTo>
                  <a:lnTo>
                    <a:pt x="2038" y="401"/>
                  </a:lnTo>
                  <a:lnTo>
                    <a:pt x="2098" y="401"/>
                  </a:lnTo>
                  <a:lnTo>
                    <a:pt x="2098" y="413"/>
                  </a:lnTo>
                  <a:lnTo>
                    <a:pt x="2098" y="413"/>
                  </a:lnTo>
                  <a:lnTo>
                    <a:pt x="2108" y="413"/>
                  </a:lnTo>
                  <a:lnTo>
                    <a:pt x="2108" y="419"/>
                  </a:lnTo>
                  <a:lnTo>
                    <a:pt x="2108" y="419"/>
                  </a:lnTo>
                  <a:lnTo>
                    <a:pt x="2126" y="419"/>
                  </a:lnTo>
                  <a:lnTo>
                    <a:pt x="2126" y="423"/>
                  </a:lnTo>
                  <a:lnTo>
                    <a:pt x="2126" y="423"/>
                  </a:lnTo>
                  <a:lnTo>
                    <a:pt x="2222" y="423"/>
                  </a:lnTo>
                  <a:lnTo>
                    <a:pt x="2222" y="435"/>
                  </a:lnTo>
                  <a:lnTo>
                    <a:pt x="2222" y="435"/>
                  </a:lnTo>
                  <a:lnTo>
                    <a:pt x="2258" y="435"/>
                  </a:lnTo>
                  <a:lnTo>
                    <a:pt x="2258" y="441"/>
                  </a:lnTo>
                  <a:lnTo>
                    <a:pt x="2258" y="441"/>
                  </a:lnTo>
                  <a:lnTo>
                    <a:pt x="2284" y="441"/>
                  </a:lnTo>
                  <a:lnTo>
                    <a:pt x="2284" y="447"/>
                  </a:lnTo>
                  <a:lnTo>
                    <a:pt x="2284" y="447"/>
                  </a:lnTo>
                  <a:lnTo>
                    <a:pt x="2336" y="447"/>
                  </a:lnTo>
                  <a:lnTo>
                    <a:pt x="2336" y="455"/>
                  </a:lnTo>
                  <a:lnTo>
                    <a:pt x="2336" y="455"/>
                  </a:lnTo>
                  <a:lnTo>
                    <a:pt x="2416" y="455"/>
                  </a:lnTo>
                  <a:lnTo>
                    <a:pt x="2416" y="469"/>
                  </a:lnTo>
                  <a:lnTo>
                    <a:pt x="2416" y="469"/>
                  </a:lnTo>
                  <a:lnTo>
                    <a:pt x="2470" y="469"/>
                  </a:lnTo>
                  <a:lnTo>
                    <a:pt x="2470" y="475"/>
                  </a:lnTo>
                  <a:lnTo>
                    <a:pt x="2470" y="475"/>
                  </a:lnTo>
                  <a:lnTo>
                    <a:pt x="2530" y="475"/>
                  </a:lnTo>
                  <a:lnTo>
                    <a:pt x="2530" y="483"/>
                  </a:lnTo>
                  <a:lnTo>
                    <a:pt x="2530" y="483"/>
                  </a:lnTo>
                  <a:lnTo>
                    <a:pt x="2574" y="483"/>
                  </a:lnTo>
                  <a:lnTo>
                    <a:pt x="2574" y="491"/>
                  </a:lnTo>
                  <a:lnTo>
                    <a:pt x="2574" y="491"/>
                  </a:lnTo>
                  <a:lnTo>
                    <a:pt x="2602" y="491"/>
                  </a:lnTo>
                  <a:lnTo>
                    <a:pt x="2602" y="500"/>
                  </a:lnTo>
                  <a:lnTo>
                    <a:pt x="2602" y="500"/>
                  </a:lnTo>
                  <a:lnTo>
                    <a:pt x="2750" y="500"/>
                  </a:lnTo>
                  <a:lnTo>
                    <a:pt x="2750" y="508"/>
                  </a:lnTo>
                  <a:lnTo>
                    <a:pt x="2750" y="508"/>
                  </a:lnTo>
                  <a:lnTo>
                    <a:pt x="2768" y="508"/>
                  </a:lnTo>
                  <a:lnTo>
                    <a:pt x="2768" y="518"/>
                  </a:lnTo>
                  <a:lnTo>
                    <a:pt x="2768" y="518"/>
                  </a:lnTo>
                  <a:lnTo>
                    <a:pt x="2804" y="518"/>
                  </a:lnTo>
                  <a:lnTo>
                    <a:pt x="2804" y="526"/>
                  </a:lnTo>
                  <a:lnTo>
                    <a:pt x="2804" y="526"/>
                  </a:lnTo>
                  <a:lnTo>
                    <a:pt x="2812" y="526"/>
                  </a:lnTo>
                  <a:lnTo>
                    <a:pt x="2812" y="546"/>
                  </a:lnTo>
                  <a:lnTo>
                    <a:pt x="2812" y="546"/>
                  </a:lnTo>
                  <a:lnTo>
                    <a:pt x="2874" y="546"/>
                  </a:lnTo>
                  <a:lnTo>
                    <a:pt x="2874" y="556"/>
                  </a:lnTo>
                  <a:lnTo>
                    <a:pt x="2874" y="556"/>
                  </a:lnTo>
                  <a:lnTo>
                    <a:pt x="2928" y="556"/>
                  </a:lnTo>
                  <a:lnTo>
                    <a:pt x="2928" y="566"/>
                  </a:lnTo>
                  <a:lnTo>
                    <a:pt x="2928" y="566"/>
                  </a:lnTo>
                  <a:lnTo>
                    <a:pt x="2963" y="566"/>
                  </a:lnTo>
                  <a:lnTo>
                    <a:pt x="2963" y="576"/>
                  </a:lnTo>
                  <a:lnTo>
                    <a:pt x="2963" y="576"/>
                  </a:lnTo>
                  <a:lnTo>
                    <a:pt x="2973" y="576"/>
                  </a:lnTo>
                  <a:lnTo>
                    <a:pt x="2973" y="586"/>
                  </a:lnTo>
                  <a:lnTo>
                    <a:pt x="2973" y="586"/>
                  </a:lnTo>
                  <a:lnTo>
                    <a:pt x="2981" y="586"/>
                  </a:lnTo>
                  <a:lnTo>
                    <a:pt x="2981" y="596"/>
                  </a:lnTo>
                  <a:lnTo>
                    <a:pt x="2981" y="596"/>
                  </a:lnTo>
                  <a:lnTo>
                    <a:pt x="2999" y="596"/>
                  </a:lnTo>
                  <a:lnTo>
                    <a:pt x="2999" y="608"/>
                  </a:lnTo>
                  <a:lnTo>
                    <a:pt x="2999" y="608"/>
                  </a:lnTo>
                  <a:lnTo>
                    <a:pt x="3017" y="608"/>
                  </a:lnTo>
                  <a:lnTo>
                    <a:pt x="3017" y="618"/>
                  </a:lnTo>
                  <a:lnTo>
                    <a:pt x="3017" y="618"/>
                  </a:lnTo>
                  <a:lnTo>
                    <a:pt x="3043" y="618"/>
                  </a:lnTo>
                  <a:lnTo>
                    <a:pt x="3043" y="630"/>
                  </a:lnTo>
                  <a:lnTo>
                    <a:pt x="3043" y="630"/>
                  </a:lnTo>
                  <a:lnTo>
                    <a:pt x="3113" y="630"/>
                  </a:lnTo>
                  <a:lnTo>
                    <a:pt x="3113" y="642"/>
                  </a:lnTo>
                  <a:lnTo>
                    <a:pt x="3113" y="642"/>
                  </a:lnTo>
                  <a:lnTo>
                    <a:pt x="3227" y="642"/>
                  </a:lnTo>
                  <a:lnTo>
                    <a:pt x="3227" y="654"/>
                  </a:lnTo>
                  <a:lnTo>
                    <a:pt x="3227" y="654"/>
                  </a:lnTo>
                  <a:lnTo>
                    <a:pt x="3289" y="654"/>
                  </a:lnTo>
                  <a:lnTo>
                    <a:pt x="3289" y="668"/>
                  </a:lnTo>
                  <a:lnTo>
                    <a:pt x="3289" y="668"/>
                  </a:lnTo>
                  <a:lnTo>
                    <a:pt x="3439" y="668"/>
                  </a:lnTo>
                  <a:lnTo>
                    <a:pt x="3439" y="684"/>
                  </a:lnTo>
                  <a:lnTo>
                    <a:pt x="3439" y="684"/>
                  </a:lnTo>
                  <a:lnTo>
                    <a:pt x="3641" y="684"/>
                  </a:lnTo>
                  <a:lnTo>
                    <a:pt x="3641" y="702"/>
                  </a:lnTo>
                  <a:lnTo>
                    <a:pt x="3641" y="702"/>
                  </a:lnTo>
                  <a:lnTo>
                    <a:pt x="3739" y="702"/>
                  </a:lnTo>
                  <a:lnTo>
                    <a:pt x="3739" y="726"/>
                  </a:lnTo>
                  <a:lnTo>
                    <a:pt x="3739" y="726"/>
                  </a:lnTo>
                  <a:lnTo>
                    <a:pt x="3775" y="726"/>
                  </a:lnTo>
                  <a:lnTo>
                    <a:pt x="3775" y="748"/>
                  </a:lnTo>
                  <a:lnTo>
                    <a:pt x="3775" y="748"/>
                  </a:lnTo>
                  <a:lnTo>
                    <a:pt x="3985" y="748"/>
                  </a:lnTo>
                  <a:lnTo>
                    <a:pt x="3985" y="782"/>
                  </a:lnTo>
                  <a:lnTo>
                    <a:pt x="3985" y="782"/>
                  </a:lnTo>
                  <a:lnTo>
                    <a:pt x="4604" y="782"/>
                  </a:lnTo>
                  <a:lnTo>
                    <a:pt x="4604" y="981"/>
                  </a:lnTo>
                  <a:lnTo>
                    <a:pt x="4604" y="981"/>
                  </a:lnTo>
                  <a:lnTo>
                    <a:pt x="4682" y="981"/>
                  </a:lnTo>
                  <a:lnTo>
                    <a:pt x="4682" y="981"/>
                  </a:lnTo>
                </a:path>
              </a:pathLst>
            </a:custGeom>
            <a:noFill/>
            <a:ln w="25400" cap="flat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" name="Line 9">
              <a:extLst>
                <a:ext uri="{FF2B5EF4-FFF2-40B4-BE49-F238E27FC236}">
                  <a16:creationId xmlns:a16="http://schemas.microsoft.com/office/drawing/2014/main" id="{196689DA-B16A-B2EB-19DA-9E0679C8E7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02801" y="2907223"/>
              <a:ext cx="3175" cy="0"/>
            </a:xfrm>
            <a:prstGeom prst="line">
              <a:avLst/>
            </a:prstGeom>
            <a:noFill/>
            <a:ln w="19050" cap="flat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9602AB5B-4CC7-97D5-B884-ABCB35A71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3301" y="1356237"/>
              <a:ext cx="7867650" cy="1589088"/>
            </a:xfrm>
            <a:custGeom>
              <a:avLst/>
              <a:gdLst>
                <a:gd name="T0" fmla="*/ 70 w 4956"/>
                <a:gd name="T1" fmla="*/ 10 h 1001"/>
                <a:gd name="T2" fmla="*/ 124 w 4956"/>
                <a:gd name="T3" fmla="*/ 26 h 1001"/>
                <a:gd name="T4" fmla="*/ 176 w 4956"/>
                <a:gd name="T5" fmla="*/ 48 h 1001"/>
                <a:gd name="T6" fmla="*/ 230 w 4956"/>
                <a:gd name="T7" fmla="*/ 58 h 1001"/>
                <a:gd name="T8" fmla="*/ 282 w 4956"/>
                <a:gd name="T9" fmla="*/ 80 h 1001"/>
                <a:gd name="T10" fmla="*/ 352 w 4956"/>
                <a:gd name="T11" fmla="*/ 96 h 1001"/>
                <a:gd name="T12" fmla="*/ 414 w 4956"/>
                <a:gd name="T13" fmla="*/ 108 h 1001"/>
                <a:gd name="T14" fmla="*/ 484 w 4956"/>
                <a:gd name="T15" fmla="*/ 118 h 1001"/>
                <a:gd name="T16" fmla="*/ 512 w 4956"/>
                <a:gd name="T17" fmla="*/ 145 h 1001"/>
                <a:gd name="T18" fmla="*/ 556 w 4956"/>
                <a:gd name="T19" fmla="*/ 157 h 1001"/>
                <a:gd name="T20" fmla="*/ 582 w 4956"/>
                <a:gd name="T21" fmla="*/ 167 h 1001"/>
                <a:gd name="T22" fmla="*/ 600 w 4956"/>
                <a:gd name="T23" fmla="*/ 189 h 1001"/>
                <a:gd name="T24" fmla="*/ 616 w 4956"/>
                <a:gd name="T25" fmla="*/ 205 h 1001"/>
                <a:gd name="T26" fmla="*/ 689 w 4956"/>
                <a:gd name="T27" fmla="*/ 221 h 1001"/>
                <a:gd name="T28" fmla="*/ 777 w 4956"/>
                <a:gd name="T29" fmla="*/ 243 h 1001"/>
                <a:gd name="T30" fmla="*/ 865 w 4956"/>
                <a:gd name="T31" fmla="*/ 259 h 1001"/>
                <a:gd name="T32" fmla="*/ 935 w 4956"/>
                <a:gd name="T33" fmla="*/ 281 h 1001"/>
                <a:gd name="T34" fmla="*/ 979 w 4956"/>
                <a:gd name="T35" fmla="*/ 307 h 1001"/>
                <a:gd name="T36" fmla="*/ 1015 w 4956"/>
                <a:gd name="T37" fmla="*/ 323 h 1001"/>
                <a:gd name="T38" fmla="*/ 1085 w 4956"/>
                <a:gd name="T39" fmla="*/ 335 h 1001"/>
                <a:gd name="T40" fmla="*/ 1119 w 4956"/>
                <a:gd name="T41" fmla="*/ 351 h 1001"/>
                <a:gd name="T42" fmla="*/ 1147 w 4956"/>
                <a:gd name="T43" fmla="*/ 361 h 1001"/>
                <a:gd name="T44" fmla="*/ 1243 w 4956"/>
                <a:gd name="T45" fmla="*/ 373 h 1001"/>
                <a:gd name="T46" fmla="*/ 1279 w 4956"/>
                <a:gd name="T47" fmla="*/ 389 h 1001"/>
                <a:gd name="T48" fmla="*/ 1297 w 4956"/>
                <a:gd name="T49" fmla="*/ 405 h 1001"/>
                <a:gd name="T50" fmla="*/ 1341 w 4956"/>
                <a:gd name="T51" fmla="*/ 415 h 1001"/>
                <a:gd name="T52" fmla="*/ 1367 w 4956"/>
                <a:gd name="T53" fmla="*/ 437 h 1001"/>
                <a:gd name="T54" fmla="*/ 1385 w 4956"/>
                <a:gd name="T55" fmla="*/ 449 h 1001"/>
                <a:gd name="T56" fmla="*/ 1455 w 4956"/>
                <a:gd name="T57" fmla="*/ 459 h 1001"/>
                <a:gd name="T58" fmla="*/ 1481 w 4956"/>
                <a:gd name="T59" fmla="*/ 481 h 1001"/>
                <a:gd name="T60" fmla="*/ 1499 w 4956"/>
                <a:gd name="T61" fmla="*/ 491 h 1001"/>
                <a:gd name="T62" fmla="*/ 1569 w 4956"/>
                <a:gd name="T63" fmla="*/ 504 h 1001"/>
                <a:gd name="T64" fmla="*/ 1595 w 4956"/>
                <a:gd name="T65" fmla="*/ 524 h 1001"/>
                <a:gd name="T66" fmla="*/ 1657 w 4956"/>
                <a:gd name="T67" fmla="*/ 536 h 1001"/>
                <a:gd name="T68" fmla="*/ 1727 w 4956"/>
                <a:gd name="T69" fmla="*/ 546 h 1001"/>
                <a:gd name="T70" fmla="*/ 1771 w 4956"/>
                <a:gd name="T71" fmla="*/ 562 h 1001"/>
                <a:gd name="T72" fmla="*/ 1818 w 4956"/>
                <a:gd name="T73" fmla="*/ 580 h 1001"/>
                <a:gd name="T74" fmla="*/ 1862 w 4956"/>
                <a:gd name="T75" fmla="*/ 590 h 1001"/>
                <a:gd name="T76" fmla="*/ 1932 w 4956"/>
                <a:gd name="T77" fmla="*/ 606 h 1001"/>
                <a:gd name="T78" fmla="*/ 2002 w 4956"/>
                <a:gd name="T79" fmla="*/ 618 h 1001"/>
                <a:gd name="T80" fmla="*/ 2090 w 4956"/>
                <a:gd name="T81" fmla="*/ 630 h 1001"/>
                <a:gd name="T82" fmla="*/ 2108 w 4956"/>
                <a:gd name="T83" fmla="*/ 652 h 1001"/>
                <a:gd name="T84" fmla="*/ 2170 w 4956"/>
                <a:gd name="T85" fmla="*/ 664 h 1001"/>
                <a:gd name="T86" fmla="*/ 2232 w 4956"/>
                <a:gd name="T87" fmla="*/ 682 h 1001"/>
                <a:gd name="T88" fmla="*/ 2336 w 4956"/>
                <a:gd name="T89" fmla="*/ 700 h 1001"/>
                <a:gd name="T90" fmla="*/ 2434 w 4956"/>
                <a:gd name="T91" fmla="*/ 714 h 1001"/>
                <a:gd name="T92" fmla="*/ 2566 w 4956"/>
                <a:gd name="T93" fmla="*/ 728 h 1001"/>
                <a:gd name="T94" fmla="*/ 2636 w 4956"/>
                <a:gd name="T95" fmla="*/ 752 h 1001"/>
                <a:gd name="T96" fmla="*/ 2716 w 4956"/>
                <a:gd name="T97" fmla="*/ 768 h 1001"/>
                <a:gd name="T98" fmla="*/ 2750 w 4956"/>
                <a:gd name="T99" fmla="*/ 792 h 1001"/>
                <a:gd name="T100" fmla="*/ 2812 w 4956"/>
                <a:gd name="T101" fmla="*/ 826 h 1001"/>
                <a:gd name="T102" fmla="*/ 3069 w 4956"/>
                <a:gd name="T103" fmla="*/ 846 h 1001"/>
                <a:gd name="T104" fmla="*/ 3237 w 4956"/>
                <a:gd name="T105" fmla="*/ 869 h 1001"/>
                <a:gd name="T106" fmla="*/ 3395 w 4956"/>
                <a:gd name="T107" fmla="*/ 907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56" h="1001">
                  <a:moveTo>
                    <a:pt x="0" y="0"/>
                  </a:moveTo>
                  <a:lnTo>
                    <a:pt x="26" y="0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70" y="4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106" y="10"/>
                  </a:lnTo>
                  <a:lnTo>
                    <a:pt x="106" y="20"/>
                  </a:lnTo>
                  <a:lnTo>
                    <a:pt x="106" y="20"/>
                  </a:lnTo>
                  <a:lnTo>
                    <a:pt x="114" y="20"/>
                  </a:lnTo>
                  <a:lnTo>
                    <a:pt x="114" y="26"/>
                  </a:lnTo>
                  <a:lnTo>
                    <a:pt x="114" y="26"/>
                  </a:lnTo>
                  <a:lnTo>
                    <a:pt x="124" y="26"/>
                  </a:lnTo>
                  <a:lnTo>
                    <a:pt x="124" y="32"/>
                  </a:lnTo>
                  <a:lnTo>
                    <a:pt x="124" y="32"/>
                  </a:lnTo>
                  <a:lnTo>
                    <a:pt x="158" y="32"/>
                  </a:lnTo>
                  <a:lnTo>
                    <a:pt x="158" y="38"/>
                  </a:lnTo>
                  <a:lnTo>
                    <a:pt x="158" y="38"/>
                  </a:lnTo>
                  <a:lnTo>
                    <a:pt x="176" y="38"/>
                  </a:lnTo>
                  <a:lnTo>
                    <a:pt x="176" y="48"/>
                  </a:lnTo>
                  <a:lnTo>
                    <a:pt x="176" y="48"/>
                  </a:lnTo>
                  <a:lnTo>
                    <a:pt x="212" y="48"/>
                  </a:lnTo>
                  <a:lnTo>
                    <a:pt x="212" y="54"/>
                  </a:lnTo>
                  <a:lnTo>
                    <a:pt x="212" y="54"/>
                  </a:lnTo>
                  <a:lnTo>
                    <a:pt x="230" y="54"/>
                  </a:lnTo>
                  <a:lnTo>
                    <a:pt x="230" y="58"/>
                  </a:lnTo>
                  <a:lnTo>
                    <a:pt x="230" y="58"/>
                  </a:lnTo>
                  <a:lnTo>
                    <a:pt x="246" y="58"/>
                  </a:lnTo>
                  <a:lnTo>
                    <a:pt x="246" y="70"/>
                  </a:lnTo>
                  <a:lnTo>
                    <a:pt x="246" y="70"/>
                  </a:lnTo>
                  <a:lnTo>
                    <a:pt x="274" y="70"/>
                  </a:lnTo>
                  <a:lnTo>
                    <a:pt x="274" y="80"/>
                  </a:lnTo>
                  <a:lnTo>
                    <a:pt x="274" y="80"/>
                  </a:lnTo>
                  <a:lnTo>
                    <a:pt x="282" y="80"/>
                  </a:lnTo>
                  <a:lnTo>
                    <a:pt x="282" y="86"/>
                  </a:lnTo>
                  <a:lnTo>
                    <a:pt x="282" y="86"/>
                  </a:lnTo>
                  <a:lnTo>
                    <a:pt x="334" y="86"/>
                  </a:lnTo>
                  <a:lnTo>
                    <a:pt x="334" y="90"/>
                  </a:lnTo>
                  <a:lnTo>
                    <a:pt x="334" y="90"/>
                  </a:lnTo>
                  <a:lnTo>
                    <a:pt x="352" y="90"/>
                  </a:lnTo>
                  <a:lnTo>
                    <a:pt x="352" y="96"/>
                  </a:lnTo>
                  <a:lnTo>
                    <a:pt x="352" y="96"/>
                  </a:lnTo>
                  <a:lnTo>
                    <a:pt x="370" y="96"/>
                  </a:lnTo>
                  <a:lnTo>
                    <a:pt x="370" y="102"/>
                  </a:lnTo>
                  <a:lnTo>
                    <a:pt x="370" y="102"/>
                  </a:lnTo>
                  <a:lnTo>
                    <a:pt x="414" y="102"/>
                  </a:lnTo>
                  <a:lnTo>
                    <a:pt x="414" y="108"/>
                  </a:lnTo>
                  <a:lnTo>
                    <a:pt x="414" y="108"/>
                  </a:lnTo>
                  <a:lnTo>
                    <a:pt x="432" y="108"/>
                  </a:lnTo>
                  <a:lnTo>
                    <a:pt x="432" y="112"/>
                  </a:lnTo>
                  <a:lnTo>
                    <a:pt x="432" y="112"/>
                  </a:lnTo>
                  <a:lnTo>
                    <a:pt x="476" y="112"/>
                  </a:lnTo>
                  <a:lnTo>
                    <a:pt x="476" y="118"/>
                  </a:lnTo>
                  <a:lnTo>
                    <a:pt x="476" y="118"/>
                  </a:lnTo>
                  <a:lnTo>
                    <a:pt x="484" y="118"/>
                  </a:lnTo>
                  <a:lnTo>
                    <a:pt x="484" y="128"/>
                  </a:lnTo>
                  <a:lnTo>
                    <a:pt x="484" y="128"/>
                  </a:lnTo>
                  <a:lnTo>
                    <a:pt x="502" y="128"/>
                  </a:lnTo>
                  <a:lnTo>
                    <a:pt x="502" y="135"/>
                  </a:lnTo>
                  <a:lnTo>
                    <a:pt x="502" y="135"/>
                  </a:lnTo>
                  <a:lnTo>
                    <a:pt x="512" y="135"/>
                  </a:lnTo>
                  <a:lnTo>
                    <a:pt x="512" y="145"/>
                  </a:lnTo>
                  <a:lnTo>
                    <a:pt x="512" y="145"/>
                  </a:lnTo>
                  <a:lnTo>
                    <a:pt x="520" y="145"/>
                  </a:lnTo>
                  <a:lnTo>
                    <a:pt x="520" y="151"/>
                  </a:lnTo>
                  <a:lnTo>
                    <a:pt x="520" y="151"/>
                  </a:lnTo>
                  <a:lnTo>
                    <a:pt x="556" y="151"/>
                  </a:lnTo>
                  <a:lnTo>
                    <a:pt x="556" y="157"/>
                  </a:lnTo>
                  <a:lnTo>
                    <a:pt x="556" y="157"/>
                  </a:lnTo>
                  <a:lnTo>
                    <a:pt x="564" y="157"/>
                  </a:lnTo>
                  <a:lnTo>
                    <a:pt x="564" y="161"/>
                  </a:lnTo>
                  <a:lnTo>
                    <a:pt x="564" y="161"/>
                  </a:lnTo>
                  <a:lnTo>
                    <a:pt x="572" y="161"/>
                  </a:lnTo>
                  <a:lnTo>
                    <a:pt x="572" y="167"/>
                  </a:lnTo>
                  <a:lnTo>
                    <a:pt x="572" y="167"/>
                  </a:lnTo>
                  <a:lnTo>
                    <a:pt x="582" y="167"/>
                  </a:lnTo>
                  <a:lnTo>
                    <a:pt x="582" y="173"/>
                  </a:lnTo>
                  <a:lnTo>
                    <a:pt x="582" y="173"/>
                  </a:lnTo>
                  <a:lnTo>
                    <a:pt x="590" y="173"/>
                  </a:lnTo>
                  <a:lnTo>
                    <a:pt x="590" y="183"/>
                  </a:lnTo>
                  <a:lnTo>
                    <a:pt x="590" y="183"/>
                  </a:lnTo>
                  <a:lnTo>
                    <a:pt x="600" y="183"/>
                  </a:lnTo>
                  <a:lnTo>
                    <a:pt x="600" y="189"/>
                  </a:lnTo>
                  <a:lnTo>
                    <a:pt x="600" y="189"/>
                  </a:lnTo>
                  <a:lnTo>
                    <a:pt x="608" y="189"/>
                  </a:lnTo>
                  <a:lnTo>
                    <a:pt x="608" y="195"/>
                  </a:lnTo>
                  <a:lnTo>
                    <a:pt x="608" y="195"/>
                  </a:lnTo>
                  <a:lnTo>
                    <a:pt x="616" y="195"/>
                  </a:lnTo>
                  <a:lnTo>
                    <a:pt x="616" y="205"/>
                  </a:lnTo>
                  <a:lnTo>
                    <a:pt x="616" y="205"/>
                  </a:lnTo>
                  <a:lnTo>
                    <a:pt x="644" y="205"/>
                  </a:lnTo>
                  <a:lnTo>
                    <a:pt x="644" y="211"/>
                  </a:lnTo>
                  <a:lnTo>
                    <a:pt x="644" y="211"/>
                  </a:lnTo>
                  <a:lnTo>
                    <a:pt x="670" y="211"/>
                  </a:lnTo>
                  <a:lnTo>
                    <a:pt x="670" y="221"/>
                  </a:lnTo>
                  <a:lnTo>
                    <a:pt x="670" y="221"/>
                  </a:lnTo>
                  <a:lnTo>
                    <a:pt x="689" y="221"/>
                  </a:lnTo>
                  <a:lnTo>
                    <a:pt x="689" y="231"/>
                  </a:lnTo>
                  <a:lnTo>
                    <a:pt x="689" y="231"/>
                  </a:lnTo>
                  <a:lnTo>
                    <a:pt x="733" y="231"/>
                  </a:lnTo>
                  <a:lnTo>
                    <a:pt x="733" y="237"/>
                  </a:lnTo>
                  <a:lnTo>
                    <a:pt x="733" y="237"/>
                  </a:lnTo>
                  <a:lnTo>
                    <a:pt x="777" y="237"/>
                  </a:lnTo>
                  <a:lnTo>
                    <a:pt x="777" y="243"/>
                  </a:lnTo>
                  <a:lnTo>
                    <a:pt x="777" y="243"/>
                  </a:lnTo>
                  <a:lnTo>
                    <a:pt x="855" y="243"/>
                  </a:lnTo>
                  <a:lnTo>
                    <a:pt x="855" y="249"/>
                  </a:lnTo>
                  <a:lnTo>
                    <a:pt x="855" y="249"/>
                  </a:lnTo>
                  <a:lnTo>
                    <a:pt x="865" y="249"/>
                  </a:lnTo>
                  <a:lnTo>
                    <a:pt x="865" y="259"/>
                  </a:lnTo>
                  <a:lnTo>
                    <a:pt x="865" y="259"/>
                  </a:lnTo>
                  <a:lnTo>
                    <a:pt x="883" y="259"/>
                  </a:lnTo>
                  <a:lnTo>
                    <a:pt x="883" y="269"/>
                  </a:lnTo>
                  <a:lnTo>
                    <a:pt x="883" y="269"/>
                  </a:lnTo>
                  <a:lnTo>
                    <a:pt x="917" y="269"/>
                  </a:lnTo>
                  <a:lnTo>
                    <a:pt x="917" y="281"/>
                  </a:lnTo>
                  <a:lnTo>
                    <a:pt x="917" y="281"/>
                  </a:lnTo>
                  <a:lnTo>
                    <a:pt x="935" y="281"/>
                  </a:lnTo>
                  <a:lnTo>
                    <a:pt x="935" y="285"/>
                  </a:lnTo>
                  <a:lnTo>
                    <a:pt x="935" y="285"/>
                  </a:lnTo>
                  <a:lnTo>
                    <a:pt x="953" y="285"/>
                  </a:lnTo>
                  <a:lnTo>
                    <a:pt x="953" y="297"/>
                  </a:lnTo>
                  <a:lnTo>
                    <a:pt x="953" y="297"/>
                  </a:lnTo>
                  <a:lnTo>
                    <a:pt x="979" y="297"/>
                  </a:lnTo>
                  <a:lnTo>
                    <a:pt x="979" y="307"/>
                  </a:lnTo>
                  <a:lnTo>
                    <a:pt x="979" y="307"/>
                  </a:lnTo>
                  <a:lnTo>
                    <a:pt x="997" y="307"/>
                  </a:lnTo>
                  <a:lnTo>
                    <a:pt x="997" y="313"/>
                  </a:lnTo>
                  <a:lnTo>
                    <a:pt x="997" y="313"/>
                  </a:lnTo>
                  <a:lnTo>
                    <a:pt x="1015" y="313"/>
                  </a:lnTo>
                  <a:lnTo>
                    <a:pt x="1015" y="323"/>
                  </a:lnTo>
                  <a:lnTo>
                    <a:pt x="1015" y="323"/>
                  </a:lnTo>
                  <a:lnTo>
                    <a:pt x="1023" y="323"/>
                  </a:lnTo>
                  <a:lnTo>
                    <a:pt x="1023" y="329"/>
                  </a:lnTo>
                  <a:lnTo>
                    <a:pt x="1023" y="329"/>
                  </a:lnTo>
                  <a:lnTo>
                    <a:pt x="1067" y="329"/>
                  </a:lnTo>
                  <a:lnTo>
                    <a:pt x="1067" y="335"/>
                  </a:lnTo>
                  <a:lnTo>
                    <a:pt x="1067" y="335"/>
                  </a:lnTo>
                  <a:lnTo>
                    <a:pt x="1085" y="335"/>
                  </a:lnTo>
                  <a:lnTo>
                    <a:pt x="1085" y="341"/>
                  </a:lnTo>
                  <a:lnTo>
                    <a:pt x="1085" y="341"/>
                  </a:lnTo>
                  <a:lnTo>
                    <a:pt x="1103" y="341"/>
                  </a:lnTo>
                  <a:lnTo>
                    <a:pt x="1103" y="345"/>
                  </a:lnTo>
                  <a:lnTo>
                    <a:pt x="1103" y="345"/>
                  </a:lnTo>
                  <a:lnTo>
                    <a:pt x="1119" y="345"/>
                  </a:lnTo>
                  <a:lnTo>
                    <a:pt x="1119" y="351"/>
                  </a:lnTo>
                  <a:lnTo>
                    <a:pt x="1119" y="351"/>
                  </a:lnTo>
                  <a:lnTo>
                    <a:pt x="1129" y="351"/>
                  </a:lnTo>
                  <a:lnTo>
                    <a:pt x="1129" y="357"/>
                  </a:lnTo>
                  <a:lnTo>
                    <a:pt x="1129" y="357"/>
                  </a:lnTo>
                  <a:lnTo>
                    <a:pt x="1147" y="357"/>
                  </a:lnTo>
                  <a:lnTo>
                    <a:pt x="1147" y="361"/>
                  </a:lnTo>
                  <a:lnTo>
                    <a:pt x="1147" y="361"/>
                  </a:lnTo>
                  <a:lnTo>
                    <a:pt x="1217" y="361"/>
                  </a:lnTo>
                  <a:lnTo>
                    <a:pt x="1217" y="367"/>
                  </a:lnTo>
                  <a:lnTo>
                    <a:pt x="1217" y="367"/>
                  </a:lnTo>
                  <a:lnTo>
                    <a:pt x="1235" y="367"/>
                  </a:lnTo>
                  <a:lnTo>
                    <a:pt x="1235" y="373"/>
                  </a:lnTo>
                  <a:lnTo>
                    <a:pt x="1235" y="373"/>
                  </a:lnTo>
                  <a:lnTo>
                    <a:pt x="1243" y="373"/>
                  </a:lnTo>
                  <a:lnTo>
                    <a:pt x="1243" y="377"/>
                  </a:lnTo>
                  <a:lnTo>
                    <a:pt x="1243" y="377"/>
                  </a:lnTo>
                  <a:lnTo>
                    <a:pt x="1269" y="377"/>
                  </a:lnTo>
                  <a:lnTo>
                    <a:pt x="1269" y="383"/>
                  </a:lnTo>
                  <a:lnTo>
                    <a:pt x="1269" y="383"/>
                  </a:lnTo>
                  <a:lnTo>
                    <a:pt x="1279" y="383"/>
                  </a:lnTo>
                  <a:lnTo>
                    <a:pt x="1279" y="389"/>
                  </a:lnTo>
                  <a:lnTo>
                    <a:pt x="1279" y="389"/>
                  </a:lnTo>
                  <a:lnTo>
                    <a:pt x="1287" y="389"/>
                  </a:lnTo>
                  <a:lnTo>
                    <a:pt x="1287" y="399"/>
                  </a:lnTo>
                  <a:lnTo>
                    <a:pt x="1287" y="399"/>
                  </a:lnTo>
                  <a:lnTo>
                    <a:pt x="1297" y="399"/>
                  </a:lnTo>
                  <a:lnTo>
                    <a:pt x="1297" y="405"/>
                  </a:lnTo>
                  <a:lnTo>
                    <a:pt x="1297" y="405"/>
                  </a:lnTo>
                  <a:lnTo>
                    <a:pt x="1305" y="405"/>
                  </a:lnTo>
                  <a:lnTo>
                    <a:pt x="1305" y="411"/>
                  </a:lnTo>
                  <a:lnTo>
                    <a:pt x="1305" y="411"/>
                  </a:lnTo>
                  <a:lnTo>
                    <a:pt x="1331" y="411"/>
                  </a:lnTo>
                  <a:lnTo>
                    <a:pt x="1331" y="415"/>
                  </a:lnTo>
                  <a:lnTo>
                    <a:pt x="1331" y="415"/>
                  </a:lnTo>
                  <a:lnTo>
                    <a:pt x="1341" y="415"/>
                  </a:lnTo>
                  <a:lnTo>
                    <a:pt x="1341" y="427"/>
                  </a:lnTo>
                  <a:lnTo>
                    <a:pt x="1341" y="427"/>
                  </a:lnTo>
                  <a:lnTo>
                    <a:pt x="1349" y="427"/>
                  </a:lnTo>
                  <a:lnTo>
                    <a:pt x="1349" y="431"/>
                  </a:lnTo>
                  <a:lnTo>
                    <a:pt x="1349" y="431"/>
                  </a:lnTo>
                  <a:lnTo>
                    <a:pt x="1367" y="431"/>
                  </a:lnTo>
                  <a:lnTo>
                    <a:pt x="1367" y="437"/>
                  </a:lnTo>
                  <a:lnTo>
                    <a:pt x="1367" y="437"/>
                  </a:lnTo>
                  <a:lnTo>
                    <a:pt x="1375" y="437"/>
                  </a:lnTo>
                  <a:lnTo>
                    <a:pt x="1375" y="443"/>
                  </a:lnTo>
                  <a:lnTo>
                    <a:pt x="1375" y="443"/>
                  </a:lnTo>
                  <a:lnTo>
                    <a:pt x="1385" y="443"/>
                  </a:lnTo>
                  <a:lnTo>
                    <a:pt x="1385" y="449"/>
                  </a:lnTo>
                  <a:lnTo>
                    <a:pt x="1385" y="449"/>
                  </a:lnTo>
                  <a:lnTo>
                    <a:pt x="1393" y="449"/>
                  </a:lnTo>
                  <a:lnTo>
                    <a:pt x="1393" y="453"/>
                  </a:lnTo>
                  <a:lnTo>
                    <a:pt x="1393" y="453"/>
                  </a:lnTo>
                  <a:lnTo>
                    <a:pt x="1411" y="453"/>
                  </a:lnTo>
                  <a:lnTo>
                    <a:pt x="1411" y="459"/>
                  </a:lnTo>
                  <a:lnTo>
                    <a:pt x="1411" y="459"/>
                  </a:lnTo>
                  <a:lnTo>
                    <a:pt x="1455" y="459"/>
                  </a:lnTo>
                  <a:lnTo>
                    <a:pt x="1455" y="465"/>
                  </a:lnTo>
                  <a:lnTo>
                    <a:pt x="1455" y="465"/>
                  </a:lnTo>
                  <a:lnTo>
                    <a:pt x="1463" y="465"/>
                  </a:lnTo>
                  <a:lnTo>
                    <a:pt x="1463" y="469"/>
                  </a:lnTo>
                  <a:lnTo>
                    <a:pt x="1463" y="469"/>
                  </a:lnTo>
                  <a:lnTo>
                    <a:pt x="1481" y="469"/>
                  </a:lnTo>
                  <a:lnTo>
                    <a:pt x="1481" y="481"/>
                  </a:lnTo>
                  <a:lnTo>
                    <a:pt x="1481" y="481"/>
                  </a:lnTo>
                  <a:lnTo>
                    <a:pt x="1491" y="481"/>
                  </a:lnTo>
                  <a:lnTo>
                    <a:pt x="1491" y="487"/>
                  </a:lnTo>
                  <a:lnTo>
                    <a:pt x="1491" y="487"/>
                  </a:lnTo>
                  <a:lnTo>
                    <a:pt x="1499" y="487"/>
                  </a:lnTo>
                  <a:lnTo>
                    <a:pt x="1499" y="491"/>
                  </a:lnTo>
                  <a:lnTo>
                    <a:pt x="1499" y="491"/>
                  </a:lnTo>
                  <a:lnTo>
                    <a:pt x="1525" y="491"/>
                  </a:lnTo>
                  <a:lnTo>
                    <a:pt x="1525" y="498"/>
                  </a:lnTo>
                  <a:lnTo>
                    <a:pt x="1525" y="498"/>
                  </a:lnTo>
                  <a:lnTo>
                    <a:pt x="1551" y="498"/>
                  </a:lnTo>
                  <a:lnTo>
                    <a:pt x="1551" y="504"/>
                  </a:lnTo>
                  <a:lnTo>
                    <a:pt x="1551" y="504"/>
                  </a:lnTo>
                  <a:lnTo>
                    <a:pt x="1569" y="504"/>
                  </a:lnTo>
                  <a:lnTo>
                    <a:pt x="1569" y="514"/>
                  </a:lnTo>
                  <a:lnTo>
                    <a:pt x="1569" y="514"/>
                  </a:lnTo>
                  <a:lnTo>
                    <a:pt x="1579" y="514"/>
                  </a:lnTo>
                  <a:lnTo>
                    <a:pt x="1579" y="520"/>
                  </a:lnTo>
                  <a:lnTo>
                    <a:pt x="1579" y="520"/>
                  </a:lnTo>
                  <a:lnTo>
                    <a:pt x="1595" y="520"/>
                  </a:lnTo>
                  <a:lnTo>
                    <a:pt x="1595" y="524"/>
                  </a:lnTo>
                  <a:lnTo>
                    <a:pt x="1595" y="524"/>
                  </a:lnTo>
                  <a:lnTo>
                    <a:pt x="1605" y="524"/>
                  </a:lnTo>
                  <a:lnTo>
                    <a:pt x="1605" y="530"/>
                  </a:lnTo>
                  <a:lnTo>
                    <a:pt x="1605" y="530"/>
                  </a:lnTo>
                  <a:lnTo>
                    <a:pt x="1657" y="530"/>
                  </a:lnTo>
                  <a:lnTo>
                    <a:pt x="1657" y="536"/>
                  </a:lnTo>
                  <a:lnTo>
                    <a:pt x="1657" y="536"/>
                  </a:lnTo>
                  <a:lnTo>
                    <a:pt x="1693" y="536"/>
                  </a:lnTo>
                  <a:lnTo>
                    <a:pt x="1693" y="542"/>
                  </a:lnTo>
                  <a:lnTo>
                    <a:pt x="1693" y="542"/>
                  </a:lnTo>
                  <a:lnTo>
                    <a:pt x="1701" y="542"/>
                  </a:lnTo>
                  <a:lnTo>
                    <a:pt x="1701" y="546"/>
                  </a:lnTo>
                  <a:lnTo>
                    <a:pt x="1701" y="546"/>
                  </a:lnTo>
                  <a:lnTo>
                    <a:pt x="1727" y="546"/>
                  </a:lnTo>
                  <a:lnTo>
                    <a:pt x="1727" y="552"/>
                  </a:lnTo>
                  <a:lnTo>
                    <a:pt x="1727" y="552"/>
                  </a:lnTo>
                  <a:lnTo>
                    <a:pt x="1763" y="552"/>
                  </a:lnTo>
                  <a:lnTo>
                    <a:pt x="1763" y="558"/>
                  </a:lnTo>
                  <a:lnTo>
                    <a:pt x="1763" y="558"/>
                  </a:lnTo>
                  <a:lnTo>
                    <a:pt x="1771" y="558"/>
                  </a:lnTo>
                  <a:lnTo>
                    <a:pt x="1771" y="562"/>
                  </a:lnTo>
                  <a:lnTo>
                    <a:pt x="1771" y="562"/>
                  </a:lnTo>
                  <a:lnTo>
                    <a:pt x="1808" y="562"/>
                  </a:lnTo>
                  <a:lnTo>
                    <a:pt x="1808" y="568"/>
                  </a:lnTo>
                  <a:lnTo>
                    <a:pt x="1808" y="568"/>
                  </a:lnTo>
                  <a:lnTo>
                    <a:pt x="1818" y="568"/>
                  </a:lnTo>
                  <a:lnTo>
                    <a:pt x="1818" y="580"/>
                  </a:lnTo>
                  <a:lnTo>
                    <a:pt x="1818" y="580"/>
                  </a:lnTo>
                  <a:lnTo>
                    <a:pt x="1826" y="580"/>
                  </a:lnTo>
                  <a:lnTo>
                    <a:pt x="1826" y="584"/>
                  </a:lnTo>
                  <a:lnTo>
                    <a:pt x="1826" y="584"/>
                  </a:lnTo>
                  <a:lnTo>
                    <a:pt x="1844" y="584"/>
                  </a:lnTo>
                  <a:lnTo>
                    <a:pt x="1844" y="590"/>
                  </a:lnTo>
                  <a:lnTo>
                    <a:pt x="1844" y="590"/>
                  </a:lnTo>
                  <a:lnTo>
                    <a:pt x="1862" y="590"/>
                  </a:lnTo>
                  <a:lnTo>
                    <a:pt x="1862" y="596"/>
                  </a:lnTo>
                  <a:lnTo>
                    <a:pt x="1862" y="596"/>
                  </a:lnTo>
                  <a:lnTo>
                    <a:pt x="1870" y="596"/>
                  </a:lnTo>
                  <a:lnTo>
                    <a:pt x="1870" y="602"/>
                  </a:lnTo>
                  <a:lnTo>
                    <a:pt x="1870" y="602"/>
                  </a:lnTo>
                  <a:lnTo>
                    <a:pt x="1932" y="602"/>
                  </a:lnTo>
                  <a:lnTo>
                    <a:pt x="1932" y="606"/>
                  </a:lnTo>
                  <a:lnTo>
                    <a:pt x="1932" y="606"/>
                  </a:lnTo>
                  <a:lnTo>
                    <a:pt x="1958" y="606"/>
                  </a:lnTo>
                  <a:lnTo>
                    <a:pt x="1958" y="612"/>
                  </a:lnTo>
                  <a:lnTo>
                    <a:pt x="1958" y="612"/>
                  </a:lnTo>
                  <a:lnTo>
                    <a:pt x="2002" y="612"/>
                  </a:lnTo>
                  <a:lnTo>
                    <a:pt x="2002" y="618"/>
                  </a:lnTo>
                  <a:lnTo>
                    <a:pt x="2002" y="618"/>
                  </a:lnTo>
                  <a:lnTo>
                    <a:pt x="2028" y="618"/>
                  </a:lnTo>
                  <a:lnTo>
                    <a:pt x="2028" y="624"/>
                  </a:lnTo>
                  <a:lnTo>
                    <a:pt x="2028" y="624"/>
                  </a:lnTo>
                  <a:lnTo>
                    <a:pt x="2064" y="624"/>
                  </a:lnTo>
                  <a:lnTo>
                    <a:pt x="2064" y="630"/>
                  </a:lnTo>
                  <a:lnTo>
                    <a:pt x="2064" y="630"/>
                  </a:lnTo>
                  <a:lnTo>
                    <a:pt x="2090" y="630"/>
                  </a:lnTo>
                  <a:lnTo>
                    <a:pt x="2090" y="636"/>
                  </a:lnTo>
                  <a:lnTo>
                    <a:pt x="2090" y="636"/>
                  </a:lnTo>
                  <a:lnTo>
                    <a:pt x="2098" y="636"/>
                  </a:lnTo>
                  <a:lnTo>
                    <a:pt x="2098" y="642"/>
                  </a:lnTo>
                  <a:lnTo>
                    <a:pt x="2098" y="642"/>
                  </a:lnTo>
                  <a:lnTo>
                    <a:pt x="2108" y="642"/>
                  </a:lnTo>
                  <a:lnTo>
                    <a:pt x="2108" y="652"/>
                  </a:lnTo>
                  <a:lnTo>
                    <a:pt x="2108" y="652"/>
                  </a:lnTo>
                  <a:lnTo>
                    <a:pt x="2144" y="652"/>
                  </a:lnTo>
                  <a:lnTo>
                    <a:pt x="2144" y="658"/>
                  </a:lnTo>
                  <a:lnTo>
                    <a:pt x="2144" y="658"/>
                  </a:lnTo>
                  <a:lnTo>
                    <a:pt x="2170" y="658"/>
                  </a:lnTo>
                  <a:lnTo>
                    <a:pt x="2170" y="664"/>
                  </a:lnTo>
                  <a:lnTo>
                    <a:pt x="2170" y="664"/>
                  </a:lnTo>
                  <a:lnTo>
                    <a:pt x="2178" y="664"/>
                  </a:lnTo>
                  <a:lnTo>
                    <a:pt x="2178" y="670"/>
                  </a:lnTo>
                  <a:lnTo>
                    <a:pt x="2178" y="670"/>
                  </a:lnTo>
                  <a:lnTo>
                    <a:pt x="2222" y="670"/>
                  </a:lnTo>
                  <a:lnTo>
                    <a:pt x="2222" y="682"/>
                  </a:lnTo>
                  <a:lnTo>
                    <a:pt x="2222" y="682"/>
                  </a:lnTo>
                  <a:lnTo>
                    <a:pt x="2232" y="682"/>
                  </a:lnTo>
                  <a:lnTo>
                    <a:pt x="2232" y="688"/>
                  </a:lnTo>
                  <a:lnTo>
                    <a:pt x="2232" y="688"/>
                  </a:lnTo>
                  <a:lnTo>
                    <a:pt x="2240" y="688"/>
                  </a:lnTo>
                  <a:lnTo>
                    <a:pt x="2240" y="694"/>
                  </a:lnTo>
                  <a:lnTo>
                    <a:pt x="2240" y="694"/>
                  </a:lnTo>
                  <a:lnTo>
                    <a:pt x="2336" y="694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46" y="700"/>
                  </a:lnTo>
                  <a:lnTo>
                    <a:pt x="2346" y="708"/>
                  </a:lnTo>
                  <a:lnTo>
                    <a:pt x="2346" y="708"/>
                  </a:lnTo>
                  <a:lnTo>
                    <a:pt x="2434" y="708"/>
                  </a:lnTo>
                  <a:lnTo>
                    <a:pt x="2434" y="714"/>
                  </a:lnTo>
                  <a:lnTo>
                    <a:pt x="2434" y="714"/>
                  </a:lnTo>
                  <a:lnTo>
                    <a:pt x="2460" y="714"/>
                  </a:lnTo>
                  <a:lnTo>
                    <a:pt x="2460" y="720"/>
                  </a:lnTo>
                  <a:lnTo>
                    <a:pt x="2460" y="720"/>
                  </a:lnTo>
                  <a:lnTo>
                    <a:pt x="2522" y="720"/>
                  </a:lnTo>
                  <a:lnTo>
                    <a:pt x="2522" y="728"/>
                  </a:lnTo>
                  <a:lnTo>
                    <a:pt x="2522" y="728"/>
                  </a:lnTo>
                  <a:lnTo>
                    <a:pt x="2566" y="728"/>
                  </a:lnTo>
                  <a:lnTo>
                    <a:pt x="2566" y="736"/>
                  </a:lnTo>
                  <a:lnTo>
                    <a:pt x="2566" y="736"/>
                  </a:lnTo>
                  <a:lnTo>
                    <a:pt x="2618" y="736"/>
                  </a:lnTo>
                  <a:lnTo>
                    <a:pt x="2618" y="744"/>
                  </a:lnTo>
                  <a:lnTo>
                    <a:pt x="2618" y="744"/>
                  </a:lnTo>
                  <a:lnTo>
                    <a:pt x="2636" y="744"/>
                  </a:lnTo>
                  <a:lnTo>
                    <a:pt x="2636" y="752"/>
                  </a:lnTo>
                  <a:lnTo>
                    <a:pt x="2636" y="752"/>
                  </a:lnTo>
                  <a:lnTo>
                    <a:pt x="2654" y="752"/>
                  </a:lnTo>
                  <a:lnTo>
                    <a:pt x="2654" y="760"/>
                  </a:lnTo>
                  <a:lnTo>
                    <a:pt x="2654" y="760"/>
                  </a:lnTo>
                  <a:lnTo>
                    <a:pt x="2716" y="760"/>
                  </a:lnTo>
                  <a:lnTo>
                    <a:pt x="2716" y="768"/>
                  </a:lnTo>
                  <a:lnTo>
                    <a:pt x="2716" y="768"/>
                  </a:lnTo>
                  <a:lnTo>
                    <a:pt x="2724" y="768"/>
                  </a:lnTo>
                  <a:lnTo>
                    <a:pt x="2724" y="784"/>
                  </a:lnTo>
                  <a:lnTo>
                    <a:pt x="2724" y="784"/>
                  </a:lnTo>
                  <a:lnTo>
                    <a:pt x="2742" y="784"/>
                  </a:lnTo>
                  <a:lnTo>
                    <a:pt x="2742" y="792"/>
                  </a:lnTo>
                  <a:lnTo>
                    <a:pt x="2742" y="792"/>
                  </a:lnTo>
                  <a:lnTo>
                    <a:pt x="2750" y="792"/>
                  </a:lnTo>
                  <a:lnTo>
                    <a:pt x="2750" y="800"/>
                  </a:lnTo>
                  <a:lnTo>
                    <a:pt x="2750" y="800"/>
                  </a:lnTo>
                  <a:lnTo>
                    <a:pt x="2760" y="800"/>
                  </a:lnTo>
                  <a:lnTo>
                    <a:pt x="2760" y="818"/>
                  </a:lnTo>
                  <a:lnTo>
                    <a:pt x="2760" y="818"/>
                  </a:lnTo>
                  <a:lnTo>
                    <a:pt x="2812" y="818"/>
                  </a:lnTo>
                  <a:lnTo>
                    <a:pt x="2812" y="826"/>
                  </a:lnTo>
                  <a:lnTo>
                    <a:pt x="2812" y="826"/>
                  </a:lnTo>
                  <a:lnTo>
                    <a:pt x="2840" y="826"/>
                  </a:lnTo>
                  <a:lnTo>
                    <a:pt x="2840" y="836"/>
                  </a:lnTo>
                  <a:lnTo>
                    <a:pt x="2840" y="836"/>
                  </a:lnTo>
                  <a:lnTo>
                    <a:pt x="3069" y="836"/>
                  </a:lnTo>
                  <a:lnTo>
                    <a:pt x="3069" y="846"/>
                  </a:lnTo>
                  <a:lnTo>
                    <a:pt x="3069" y="846"/>
                  </a:lnTo>
                  <a:lnTo>
                    <a:pt x="3095" y="846"/>
                  </a:lnTo>
                  <a:lnTo>
                    <a:pt x="3095" y="857"/>
                  </a:lnTo>
                  <a:lnTo>
                    <a:pt x="3095" y="857"/>
                  </a:lnTo>
                  <a:lnTo>
                    <a:pt x="3131" y="857"/>
                  </a:lnTo>
                  <a:lnTo>
                    <a:pt x="3131" y="869"/>
                  </a:lnTo>
                  <a:lnTo>
                    <a:pt x="3131" y="869"/>
                  </a:lnTo>
                  <a:lnTo>
                    <a:pt x="3237" y="869"/>
                  </a:lnTo>
                  <a:lnTo>
                    <a:pt x="3237" y="881"/>
                  </a:lnTo>
                  <a:lnTo>
                    <a:pt x="3237" y="881"/>
                  </a:lnTo>
                  <a:lnTo>
                    <a:pt x="3343" y="881"/>
                  </a:lnTo>
                  <a:lnTo>
                    <a:pt x="3343" y="893"/>
                  </a:lnTo>
                  <a:lnTo>
                    <a:pt x="3343" y="893"/>
                  </a:lnTo>
                  <a:lnTo>
                    <a:pt x="3395" y="893"/>
                  </a:lnTo>
                  <a:lnTo>
                    <a:pt x="3395" y="907"/>
                  </a:lnTo>
                  <a:lnTo>
                    <a:pt x="3395" y="907"/>
                  </a:lnTo>
                  <a:lnTo>
                    <a:pt x="4330" y="907"/>
                  </a:lnTo>
                  <a:lnTo>
                    <a:pt x="4330" y="1001"/>
                  </a:lnTo>
                  <a:lnTo>
                    <a:pt x="4330" y="1001"/>
                  </a:lnTo>
                  <a:lnTo>
                    <a:pt x="4956" y="1001"/>
                  </a:lnTo>
                  <a:lnTo>
                    <a:pt x="4956" y="1001"/>
                  </a:lnTo>
                </a:path>
              </a:pathLst>
            </a:custGeom>
            <a:noFill/>
            <a:ln w="25400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" name="Rectangle 11">
              <a:extLst>
                <a:ext uri="{FF2B5EF4-FFF2-40B4-BE49-F238E27FC236}">
                  <a16:creationId xmlns:a16="http://schemas.microsoft.com/office/drawing/2014/main" id="{BD44FA07-C5F9-98E9-3B34-B0DE3EE71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6880" y="180928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102DB719-38AF-E36D-827A-A110FF98C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2305" y="183468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D4AE7D91-1A12-BDC3-64C8-735B95036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7567" y="1869611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459636E2-2C8A-6DD6-2ED6-3FB774EE4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3142" y="19045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Rectangle 15">
              <a:extLst>
                <a:ext uri="{FF2B5EF4-FFF2-40B4-BE49-F238E27FC236}">
                  <a16:creationId xmlns:a16="http://schemas.microsoft.com/office/drawing/2014/main" id="{87F68519-D40A-EEB3-D5F0-609E460D7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3142" y="19045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Rectangle 16">
              <a:extLst>
                <a:ext uri="{FF2B5EF4-FFF2-40B4-BE49-F238E27FC236}">
                  <a16:creationId xmlns:a16="http://schemas.microsoft.com/office/drawing/2014/main" id="{B8226607-DA98-7ED3-65F0-A0495D1D9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267" y="1914061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17">
              <a:extLst>
                <a:ext uri="{FF2B5EF4-FFF2-40B4-BE49-F238E27FC236}">
                  <a16:creationId xmlns:a16="http://schemas.microsoft.com/office/drawing/2014/main" id="{A96CD770-F9AF-6A97-D839-397D91F14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267" y="1914061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Rectangle 18">
              <a:extLst>
                <a:ext uri="{FF2B5EF4-FFF2-40B4-BE49-F238E27FC236}">
                  <a16:creationId xmlns:a16="http://schemas.microsoft.com/office/drawing/2014/main" id="{9E5301BB-D137-E2FD-D407-C6D3EC2AF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2692" y="1939461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Rectangle 19">
              <a:extLst>
                <a:ext uri="{FF2B5EF4-FFF2-40B4-BE49-F238E27FC236}">
                  <a16:creationId xmlns:a16="http://schemas.microsoft.com/office/drawing/2014/main" id="{15454873-5965-DFA2-795E-1496875CA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5392" y="194898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20">
              <a:extLst>
                <a:ext uri="{FF2B5EF4-FFF2-40B4-BE49-F238E27FC236}">
                  <a16:creationId xmlns:a16="http://schemas.microsoft.com/office/drawing/2014/main" id="{450DE92C-8F74-26E4-ADE4-A03AC6171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5392" y="194898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5" name="Rectangle 21">
              <a:extLst>
                <a:ext uri="{FF2B5EF4-FFF2-40B4-BE49-F238E27FC236}">
                  <a16:creationId xmlns:a16="http://schemas.microsoft.com/office/drawing/2014/main" id="{6A979A56-8C7B-5CB3-2EAE-501FFA6E0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117" y="194898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6" name="Rectangle 22">
              <a:extLst>
                <a:ext uri="{FF2B5EF4-FFF2-40B4-BE49-F238E27FC236}">
                  <a16:creationId xmlns:a16="http://schemas.microsoft.com/office/drawing/2014/main" id="{9E5E323A-37C5-A7C5-6554-94F319B60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3817" y="194898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7" name="Rectangle 23">
              <a:extLst>
                <a:ext uri="{FF2B5EF4-FFF2-40B4-BE49-F238E27FC236}">
                  <a16:creationId xmlns:a16="http://schemas.microsoft.com/office/drawing/2014/main" id="{EBA40AC9-6B16-9FE9-91A1-AA7DB62D1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3817" y="194898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8" name="Rectangle 24">
              <a:extLst>
                <a:ext uri="{FF2B5EF4-FFF2-40B4-BE49-F238E27FC236}">
                  <a16:creationId xmlns:a16="http://schemas.microsoft.com/office/drawing/2014/main" id="{61B66DE8-B9AA-1C15-9A6B-49ED179AC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2392" y="194898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9" name="Rectangle 25">
              <a:extLst>
                <a:ext uri="{FF2B5EF4-FFF2-40B4-BE49-F238E27FC236}">
                  <a16:creationId xmlns:a16="http://schemas.microsoft.com/office/drawing/2014/main" id="{81FF9D18-7074-4180-E18F-C7BE227E9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5092" y="194898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0" name="Rectangle 26">
              <a:extLst>
                <a:ext uri="{FF2B5EF4-FFF2-40B4-BE49-F238E27FC236}">
                  <a16:creationId xmlns:a16="http://schemas.microsoft.com/office/drawing/2014/main" id="{38F159CA-4CF3-5671-0392-AC902B9D6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5092" y="194898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1" name="Rectangle 27">
              <a:extLst>
                <a:ext uri="{FF2B5EF4-FFF2-40B4-BE49-F238E27FC236}">
                  <a16:creationId xmlns:a16="http://schemas.microsoft.com/office/drawing/2014/main" id="{A6F99FED-8C29-212A-58A9-CD5F36066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0967" y="19680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2" name="Rectangle 28">
              <a:extLst>
                <a:ext uri="{FF2B5EF4-FFF2-40B4-BE49-F238E27FC236}">
                  <a16:creationId xmlns:a16="http://schemas.microsoft.com/office/drawing/2014/main" id="{1464E8E6-1ED2-8121-34B0-1AA5A8482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6367" y="19680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3" name="Rectangle 29">
              <a:extLst>
                <a:ext uri="{FF2B5EF4-FFF2-40B4-BE49-F238E27FC236}">
                  <a16:creationId xmlns:a16="http://schemas.microsoft.com/office/drawing/2014/main" id="{BDC3A592-670A-71CE-62B6-36447B3A6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6367" y="19680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4" name="Rectangle 30">
              <a:extLst>
                <a:ext uri="{FF2B5EF4-FFF2-40B4-BE49-F238E27FC236}">
                  <a16:creationId xmlns:a16="http://schemas.microsoft.com/office/drawing/2014/main" id="{8E4CE194-35DE-44BF-6A29-E03DCE0D0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942" y="1977561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5" name="Rectangle 31">
              <a:extLst>
                <a:ext uri="{FF2B5EF4-FFF2-40B4-BE49-F238E27FC236}">
                  <a16:creationId xmlns:a16="http://schemas.microsoft.com/office/drawing/2014/main" id="{A0126D83-0EB0-C6BD-6B4B-5FB8E88F3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942" y="1977561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6" name="Rectangle 32">
              <a:extLst>
                <a:ext uri="{FF2B5EF4-FFF2-40B4-BE49-F238E27FC236}">
                  <a16:creationId xmlns:a16="http://schemas.microsoft.com/office/drawing/2014/main" id="{D288F5CB-8C76-DDA0-311E-53094EAC0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0817" y="1977561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7" name="Rectangle 33">
              <a:extLst>
                <a:ext uri="{FF2B5EF4-FFF2-40B4-BE49-F238E27FC236}">
                  <a16:creationId xmlns:a16="http://schemas.microsoft.com/office/drawing/2014/main" id="{F050B909-B2EF-177C-F16F-F6E06CFD4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3517" y="1977561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8" name="Rectangle 34">
              <a:extLst>
                <a:ext uri="{FF2B5EF4-FFF2-40B4-BE49-F238E27FC236}">
                  <a16:creationId xmlns:a16="http://schemas.microsoft.com/office/drawing/2014/main" id="{9AC0C867-35C5-A6F1-C86A-03B817095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3517" y="1977561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9" name="Rectangle 35">
              <a:extLst>
                <a:ext uri="{FF2B5EF4-FFF2-40B4-BE49-F238E27FC236}">
                  <a16:creationId xmlns:a16="http://schemas.microsoft.com/office/drawing/2014/main" id="{D9371B49-F274-4F72-5CF3-2BF49D307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3517" y="1977561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0" name="Rectangle 36">
              <a:extLst>
                <a:ext uri="{FF2B5EF4-FFF2-40B4-BE49-F238E27FC236}">
                  <a16:creationId xmlns:a16="http://schemas.microsoft.com/office/drawing/2014/main" id="{C72E6C64-E346-5600-309C-B891D7C9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3517" y="1977561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1" name="Rectangle 37">
              <a:extLst>
                <a:ext uri="{FF2B5EF4-FFF2-40B4-BE49-F238E27FC236}">
                  <a16:creationId xmlns:a16="http://schemas.microsoft.com/office/drawing/2014/main" id="{9D922DE7-305C-AC30-9024-298E142A0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6217" y="198708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2" name="Rectangle 38">
              <a:extLst>
                <a:ext uri="{FF2B5EF4-FFF2-40B4-BE49-F238E27FC236}">
                  <a16:creationId xmlns:a16="http://schemas.microsoft.com/office/drawing/2014/main" id="{C65F5925-7B70-1BEE-77C8-67D0A3F83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6217" y="198708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3" name="Rectangle 39">
              <a:extLst>
                <a:ext uri="{FF2B5EF4-FFF2-40B4-BE49-F238E27FC236}">
                  <a16:creationId xmlns:a16="http://schemas.microsoft.com/office/drawing/2014/main" id="{6535FDC5-1F82-D160-C1C0-F403FBD18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092" y="198708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4" name="Rectangle 40">
              <a:extLst>
                <a:ext uri="{FF2B5EF4-FFF2-40B4-BE49-F238E27FC236}">
                  <a16:creationId xmlns:a16="http://schemas.microsoft.com/office/drawing/2014/main" id="{167898A1-E519-151E-B3A8-37D5D4F53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4792" y="198708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5" name="Rectangle 41">
              <a:extLst>
                <a:ext uri="{FF2B5EF4-FFF2-40B4-BE49-F238E27FC236}">
                  <a16:creationId xmlns:a16="http://schemas.microsoft.com/office/drawing/2014/main" id="{42F110E2-A209-6C43-7B53-2DDA755B8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942" y="199978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6" name="Rectangle 42">
              <a:extLst>
                <a:ext uri="{FF2B5EF4-FFF2-40B4-BE49-F238E27FC236}">
                  <a16:creationId xmlns:a16="http://schemas.microsoft.com/office/drawing/2014/main" id="{E213FC21-F924-0BAE-098B-09DB77707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942" y="199978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7" name="Rectangle 43">
              <a:extLst>
                <a:ext uri="{FF2B5EF4-FFF2-40B4-BE49-F238E27FC236}">
                  <a16:creationId xmlns:a16="http://schemas.microsoft.com/office/drawing/2014/main" id="{B22B006F-A1CE-E8BA-175D-16E14695B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942" y="199978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8" name="Rectangle 44">
              <a:extLst>
                <a:ext uri="{FF2B5EF4-FFF2-40B4-BE49-F238E27FC236}">
                  <a16:creationId xmlns:a16="http://schemas.microsoft.com/office/drawing/2014/main" id="{7EC67A89-1BEA-BBA1-5A4F-A76A5D4C1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0517" y="199978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9" name="Rectangle 45">
              <a:extLst>
                <a:ext uri="{FF2B5EF4-FFF2-40B4-BE49-F238E27FC236}">
                  <a16:creationId xmlns:a16="http://schemas.microsoft.com/office/drawing/2014/main" id="{06500929-6DCE-6507-C7A9-9944DDACC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0517" y="199978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0" name="Rectangle 46">
              <a:extLst>
                <a:ext uri="{FF2B5EF4-FFF2-40B4-BE49-F238E27FC236}">
                  <a16:creationId xmlns:a16="http://schemas.microsoft.com/office/drawing/2014/main" id="{767D9D98-639E-5222-BBF2-5F77C59FF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092" y="199978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1" name="Rectangle 47">
              <a:extLst>
                <a:ext uri="{FF2B5EF4-FFF2-40B4-BE49-F238E27FC236}">
                  <a16:creationId xmlns:a16="http://schemas.microsoft.com/office/drawing/2014/main" id="{52127D15-8B18-E122-78EA-5098ABC5E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9092" y="199978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2" name="Rectangle 48">
              <a:extLst>
                <a:ext uri="{FF2B5EF4-FFF2-40B4-BE49-F238E27FC236}">
                  <a16:creationId xmlns:a16="http://schemas.microsoft.com/office/drawing/2014/main" id="{74FF0276-17B3-9CB5-62C1-ED537B0E5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4492" y="199978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3" name="Rectangle 49">
              <a:extLst>
                <a:ext uri="{FF2B5EF4-FFF2-40B4-BE49-F238E27FC236}">
                  <a16:creationId xmlns:a16="http://schemas.microsoft.com/office/drawing/2014/main" id="{6105EE7D-4106-40F4-8141-13FBBD6BE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0367" y="199978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4" name="Rectangle 50">
              <a:extLst>
                <a:ext uri="{FF2B5EF4-FFF2-40B4-BE49-F238E27FC236}">
                  <a16:creationId xmlns:a16="http://schemas.microsoft.com/office/drawing/2014/main" id="{B4C52F38-BBD9-ED15-E1F1-9A1E0FBBA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0367" y="199978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5" name="Rectangle 51">
              <a:extLst>
                <a:ext uri="{FF2B5EF4-FFF2-40B4-BE49-F238E27FC236}">
                  <a16:creationId xmlns:a16="http://schemas.microsoft.com/office/drawing/2014/main" id="{80683617-4ADE-3165-6A6A-EB620848B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1642" y="20235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6" name="Rectangle 52">
              <a:extLst>
                <a:ext uri="{FF2B5EF4-FFF2-40B4-BE49-F238E27FC236}">
                  <a16:creationId xmlns:a16="http://schemas.microsoft.com/office/drawing/2014/main" id="{E06CA9D6-2144-6C80-26F2-B0A8C150E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917" y="20235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7" name="Rectangle 53">
              <a:extLst>
                <a:ext uri="{FF2B5EF4-FFF2-40B4-BE49-F238E27FC236}">
                  <a16:creationId xmlns:a16="http://schemas.microsoft.com/office/drawing/2014/main" id="{E96DAE3D-0E64-9C63-DC35-A158A3BC3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0067" y="20331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8" name="Rectangle 54">
              <a:extLst>
                <a:ext uri="{FF2B5EF4-FFF2-40B4-BE49-F238E27FC236}">
                  <a16:creationId xmlns:a16="http://schemas.microsoft.com/office/drawing/2014/main" id="{3A87E34B-2C92-BBE0-BFB1-9428D2DA5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2767" y="20331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9" name="Rectangle 55">
              <a:extLst>
                <a:ext uri="{FF2B5EF4-FFF2-40B4-BE49-F238E27FC236}">
                  <a16:creationId xmlns:a16="http://schemas.microsoft.com/office/drawing/2014/main" id="{E7D8BBFC-2885-5484-3019-C6FAF41A5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2767" y="20331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0" name="Rectangle 56">
              <a:extLst>
                <a:ext uri="{FF2B5EF4-FFF2-40B4-BE49-F238E27FC236}">
                  <a16:creationId xmlns:a16="http://schemas.microsoft.com/office/drawing/2014/main" id="{170FA7D0-8993-68A6-58AF-AE9CB9F87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2767" y="20331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1" name="Rectangle 57">
              <a:extLst>
                <a:ext uri="{FF2B5EF4-FFF2-40B4-BE49-F238E27FC236}">
                  <a16:creationId xmlns:a16="http://schemas.microsoft.com/office/drawing/2014/main" id="{B91BE9DF-C7B0-3F15-18FF-79CB8AEB0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1342" y="20331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2" name="Rectangle 58">
              <a:extLst>
                <a:ext uri="{FF2B5EF4-FFF2-40B4-BE49-F238E27FC236}">
                  <a16:creationId xmlns:a16="http://schemas.microsoft.com/office/drawing/2014/main" id="{54B41C2D-A485-4E67-F379-F86C10B70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8492" y="20458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3" name="Rectangle 59">
              <a:extLst>
                <a:ext uri="{FF2B5EF4-FFF2-40B4-BE49-F238E27FC236}">
                  <a16:creationId xmlns:a16="http://schemas.microsoft.com/office/drawing/2014/main" id="{7395975D-01F2-39B3-2835-46A0AD771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192" y="20458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4" name="Rectangle 60">
              <a:extLst>
                <a:ext uri="{FF2B5EF4-FFF2-40B4-BE49-F238E27FC236}">
                  <a16:creationId xmlns:a16="http://schemas.microsoft.com/office/drawing/2014/main" id="{EAEFC647-7C0F-CF47-CE44-C0C942782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3892" y="20458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5" name="Rectangle 61">
              <a:extLst>
                <a:ext uri="{FF2B5EF4-FFF2-40B4-BE49-F238E27FC236}">
                  <a16:creationId xmlns:a16="http://schemas.microsoft.com/office/drawing/2014/main" id="{B202EA1F-CC17-E73A-2325-8D2FF60E0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8342" y="20585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6" name="Rectangle 62">
              <a:extLst>
                <a:ext uri="{FF2B5EF4-FFF2-40B4-BE49-F238E27FC236}">
                  <a16:creationId xmlns:a16="http://schemas.microsoft.com/office/drawing/2014/main" id="{B343127F-665E-9F55-6D1E-4C8D5E9CD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042" y="206804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7" name="Rectangle 63">
              <a:extLst>
                <a:ext uri="{FF2B5EF4-FFF2-40B4-BE49-F238E27FC236}">
                  <a16:creationId xmlns:a16="http://schemas.microsoft.com/office/drawing/2014/main" id="{0E81D4FA-9BAF-4026-4E32-0D743B9B7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3742" y="206804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8" name="Rectangle 64">
              <a:extLst>
                <a:ext uri="{FF2B5EF4-FFF2-40B4-BE49-F238E27FC236}">
                  <a16:creationId xmlns:a16="http://schemas.microsoft.com/office/drawing/2014/main" id="{8D40053C-9B7E-6385-43E6-4FA157F49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9617" y="206804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9" name="Rectangle 65">
              <a:extLst>
                <a:ext uri="{FF2B5EF4-FFF2-40B4-BE49-F238E27FC236}">
                  <a16:creationId xmlns:a16="http://schemas.microsoft.com/office/drawing/2014/main" id="{C42DE6E9-59ED-A769-1D08-BB2B8DBBB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9617" y="206804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0" name="Rectangle 66">
              <a:extLst>
                <a:ext uri="{FF2B5EF4-FFF2-40B4-BE49-F238E27FC236}">
                  <a16:creationId xmlns:a16="http://schemas.microsoft.com/office/drawing/2014/main" id="{FD9320AB-FD92-5932-1B0B-69AE9AE43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8192" y="206804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1" name="Rectangle 67">
              <a:extLst>
                <a:ext uri="{FF2B5EF4-FFF2-40B4-BE49-F238E27FC236}">
                  <a16:creationId xmlns:a16="http://schemas.microsoft.com/office/drawing/2014/main" id="{09A8EB82-A418-0CFD-22EB-C0EECF39A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0892" y="206804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2" name="Rectangle 68">
              <a:extLst>
                <a:ext uri="{FF2B5EF4-FFF2-40B4-BE49-F238E27FC236}">
                  <a16:creationId xmlns:a16="http://schemas.microsoft.com/office/drawing/2014/main" id="{8845FD44-DCAA-AFEE-719B-35F68F463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0892" y="206804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3" name="Rectangle 69">
              <a:extLst>
                <a:ext uri="{FF2B5EF4-FFF2-40B4-BE49-F238E27FC236}">
                  <a16:creationId xmlns:a16="http://schemas.microsoft.com/office/drawing/2014/main" id="{A50C03DF-0332-8F30-71EE-0847C3937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0892" y="206804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4" name="Rectangle 70">
              <a:extLst>
                <a:ext uri="{FF2B5EF4-FFF2-40B4-BE49-F238E27FC236}">
                  <a16:creationId xmlns:a16="http://schemas.microsoft.com/office/drawing/2014/main" id="{C0CD3138-D1C7-376D-7030-5474EEAEC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2167" y="206804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5" name="Rectangle 71">
              <a:extLst>
                <a:ext uri="{FF2B5EF4-FFF2-40B4-BE49-F238E27FC236}">
                  <a16:creationId xmlns:a16="http://schemas.microsoft.com/office/drawing/2014/main" id="{692B8836-8C0A-A2FE-02FB-41E842C88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8042" y="206804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6" name="Rectangle 72">
              <a:extLst>
                <a:ext uri="{FF2B5EF4-FFF2-40B4-BE49-F238E27FC236}">
                  <a16:creationId xmlns:a16="http://schemas.microsoft.com/office/drawing/2014/main" id="{FC151D12-A980-3D32-B8F9-EF76F6C7E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9317" y="206804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7" name="Rectangle 73">
              <a:extLst>
                <a:ext uri="{FF2B5EF4-FFF2-40B4-BE49-F238E27FC236}">
                  <a16:creationId xmlns:a16="http://schemas.microsoft.com/office/drawing/2014/main" id="{113E86BE-F30B-A20C-3594-E9B777B68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6467" y="206804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8" name="Rectangle 74">
              <a:extLst>
                <a:ext uri="{FF2B5EF4-FFF2-40B4-BE49-F238E27FC236}">
                  <a16:creationId xmlns:a16="http://schemas.microsoft.com/office/drawing/2014/main" id="{DDC16CF7-637F-F711-A74B-4432A0467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6467" y="206804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9" name="Rectangle 75">
              <a:extLst>
                <a:ext uri="{FF2B5EF4-FFF2-40B4-BE49-F238E27FC236}">
                  <a16:creationId xmlns:a16="http://schemas.microsoft.com/office/drawing/2014/main" id="{39B81B06-B8E4-CF36-5E7D-5373836A5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6467" y="206804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0" name="Rectangle 76">
              <a:extLst>
                <a:ext uri="{FF2B5EF4-FFF2-40B4-BE49-F238E27FC236}">
                  <a16:creationId xmlns:a16="http://schemas.microsoft.com/office/drawing/2014/main" id="{8A48D34A-20A9-E807-E674-035DD2FE1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6467" y="206804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1" name="Rectangle 77">
              <a:extLst>
                <a:ext uri="{FF2B5EF4-FFF2-40B4-BE49-F238E27FC236}">
                  <a16:creationId xmlns:a16="http://schemas.microsoft.com/office/drawing/2014/main" id="{AD6A738A-1C3E-C6AA-08D0-A27A8849A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6467" y="206804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2" name="Rectangle 78">
              <a:extLst>
                <a:ext uri="{FF2B5EF4-FFF2-40B4-BE49-F238E27FC236}">
                  <a16:creationId xmlns:a16="http://schemas.microsoft.com/office/drawing/2014/main" id="{C26060F7-4154-7512-ACFF-AAA84F3D7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1867" y="20839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3" name="Rectangle 79">
              <a:extLst>
                <a:ext uri="{FF2B5EF4-FFF2-40B4-BE49-F238E27FC236}">
                  <a16:creationId xmlns:a16="http://schemas.microsoft.com/office/drawing/2014/main" id="{87146627-ACD5-AC07-1D36-DC856D002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742" y="20966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4" name="Rectangle 80">
              <a:extLst>
                <a:ext uri="{FF2B5EF4-FFF2-40B4-BE49-F238E27FC236}">
                  <a16:creationId xmlns:a16="http://schemas.microsoft.com/office/drawing/2014/main" id="{CA057D20-C482-530E-67D7-3C6AC38BC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9017" y="20966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5" name="Rectangle 81">
              <a:extLst>
                <a:ext uri="{FF2B5EF4-FFF2-40B4-BE49-F238E27FC236}">
                  <a16:creationId xmlns:a16="http://schemas.microsoft.com/office/drawing/2014/main" id="{D986FE7E-67B2-A945-C09E-AFE445F7F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1717" y="21124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6" name="Rectangle 82">
              <a:extLst>
                <a:ext uri="{FF2B5EF4-FFF2-40B4-BE49-F238E27FC236}">
                  <a16:creationId xmlns:a16="http://schemas.microsoft.com/office/drawing/2014/main" id="{6461F0F8-A239-7E52-7773-3918725A9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1717" y="21124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7" name="Rectangle 83">
              <a:extLst>
                <a:ext uri="{FF2B5EF4-FFF2-40B4-BE49-F238E27FC236}">
                  <a16:creationId xmlns:a16="http://schemas.microsoft.com/office/drawing/2014/main" id="{700BE8A7-3EF1-4878-9EDF-42090B21D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7592" y="214107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8" name="Rectangle 84">
              <a:extLst>
                <a:ext uri="{FF2B5EF4-FFF2-40B4-BE49-F238E27FC236}">
                  <a16:creationId xmlns:a16="http://schemas.microsoft.com/office/drawing/2014/main" id="{E24C4F1F-AF86-D934-BFE8-3E7CB738B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0292" y="214107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9" name="Rectangle 85">
              <a:extLst>
                <a:ext uri="{FF2B5EF4-FFF2-40B4-BE49-F238E27FC236}">
                  <a16:creationId xmlns:a16="http://schemas.microsoft.com/office/drawing/2014/main" id="{49A8DFA8-436E-D95D-9B0A-D22E2C654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6167" y="214107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0" name="Rectangle 86">
              <a:extLst>
                <a:ext uri="{FF2B5EF4-FFF2-40B4-BE49-F238E27FC236}">
                  <a16:creationId xmlns:a16="http://schemas.microsoft.com/office/drawing/2014/main" id="{75735C0B-BE2C-6403-43F0-45A9CADEA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1567" y="214107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1" name="Rectangle 87">
              <a:extLst>
                <a:ext uri="{FF2B5EF4-FFF2-40B4-BE49-F238E27FC236}">
                  <a16:creationId xmlns:a16="http://schemas.microsoft.com/office/drawing/2014/main" id="{E48D91A6-39FB-FD59-2770-380DEC2A0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0142" y="214107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2" name="Rectangle 88">
              <a:extLst>
                <a:ext uri="{FF2B5EF4-FFF2-40B4-BE49-F238E27FC236}">
                  <a16:creationId xmlns:a16="http://schemas.microsoft.com/office/drawing/2014/main" id="{160580E1-F4D5-561C-659D-3AB6F6544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0142" y="214107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3" name="Rectangle 89">
              <a:extLst>
                <a:ext uri="{FF2B5EF4-FFF2-40B4-BE49-F238E27FC236}">
                  <a16:creationId xmlns:a16="http://schemas.microsoft.com/office/drawing/2014/main" id="{C620CD12-7558-385E-5D75-EB0E9B202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0142" y="214107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4" name="Rectangle 90">
              <a:extLst>
                <a:ext uri="{FF2B5EF4-FFF2-40B4-BE49-F238E27FC236}">
                  <a16:creationId xmlns:a16="http://schemas.microsoft.com/office/drawing/2014/main" id="{64B05AD2-E984-8D1C-B3A3-5D2CBCF06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8567" y="21759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5" name="Rectangle 91">
              <a:extLst>
                <a:ext uri="{FF2B5EF4-FFF2-40B4-BE49-F238E27FC236}">
                  <a16:creationId xmlns:a16="http://schemas.microsoft.com/office/drawing/2014/main" id="{EE921C2D-F16F-9005-4F66-DCA29A8C9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8580" y="22236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6" name="Rectangle 92">
              <a:extLst>
                <a:ext uri="{FF2B5EF4-FFF2-40B4-BE49-F238E27FC236}">
                  <a16:creationId xmlns:a16="http://schemas.microsoft.com/office/drawing/2014/main" id="{CCAA328E-1553-2F2E-5913-18A08E32D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8580" y="22236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7" name="Rectangle 93">
              <a:extLst>
                <a:ext uri="{FF2B5EF4-FFF2-40B4-BE49-F238E27FC236}">
                  <a16:creationId xmlns:a16="http://schemas.microsoft.com/office/drawing/2014/main" id="{D3120C0D-B1E3-414F-4FD7-7A90A374F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280" y="224267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8" name="Rectangle 94">
              <a:extLst>
                <a:ext uri="{FF2B5EF4-FFF2-40B4-BE49-F238E27FC236}">
                  <a16:creationId xmlns:a16="http://schemas.microsoft.com/office/drawing/2014/main" id="{D1893090-4C58-FA11-A041-EE6FE67BF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280" y="224267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9" name="Rectangle 95">
              <a:extLst>
                <a:ext uri="{FF2B5EF4-FFF2-40B4-BE49-F238E27FC236}">
                  <a16:creationId xmlns:a16="http://schemas.microsoft.com/office/drawing/2014/main" id="{A3E55094-1CE0-99CC-8898-8D6FD8A61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9855" y="225854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0" name="Rectangle 96">
              <a:extLst>
                <a:ext uri="{FF2B5EF4-FFF2-40B4-BE49-F238E27FC236}">
                  <a16:creationId xmlns:a16="http://schemas.microsoft.com/office/drawing/2014/main" id="{2D66CF94-B77C-70F4-2ECC-CCF34BE07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7005" y="22775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1" name="Rectangle 97">
              <a:extLst>
                <a:ext uri="{FF2B5EF4-FFF2-40B4-BE49-F238E27FC236}">
                  <a16:creationId xmlns:a16="http://schemas.microsoft.com/office/drawing/2014/main" id="{43C403A0-E4F4-7F16-B9BE-D70E0AD78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7005" y="22775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2" name="Rectangle 98">
              <a:extLst>
                <a:ext uri="{FF2B5EF4-FFF2-40B4-BE49-F238E27FC236}">
                  <a16:creationId xmlns:a16="http://schemas.microsoft.com/office/drawing/2014/main" id="{974510F1-6588-1D1C-3A15-BAE6DB6DD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7005" y="22775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3" name="Rectangle 99">
              <a:extLst>
                <a:ext uri="{FF2B5EF4-FFF2-40B4-BE49-F238E27FC236}">
                  <a16:creationId xmlns:a16="http://schemas.microsoft.com/office/drawing/2014/main" id="{6C5730E1-D67B-0AF0-2586-D7EEAF7DC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7005" y="22775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4" name="Rectangle 100">
              <a:extLst>
                <a:ext uri="{FF2B5EF4-FFF2-40B4-BE49-F238E27FC236}">
                  <a16:creationId xmlns:a16="http://schemas.microsoft.com/office/drawing/2014/main" id="{A18A665C-84EE-83FA-183E-56CB69899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9705" y="22775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5" name="Rectangle 101">
              <a:extLst>
                <a:ext uri="{FF2B5EF4-FFF2-40B4-BE49-F238E27FC236}">
                  <a16:creationId xmlns:a16="http://schemas.microsoft.com/office/drawing/2014/main" id="{6254594E-D83B-1476-0A82-B6829358F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5280" y="229664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6" name="Rectangle 102">
              <a:extLst>
                <a:ext uri="{FF2B5EF4-FFF2-40B4-BE49-F238E27FC236}">
                  <a16:creationId xmlns:a16="http://schemas.microsoft.com/office/drawing/2014/main" id="{CB2F821B-2EF0-9AB8-3BF5-2328503AB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9105" y="23156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7" name="Rectangle 103">
              <a:extLst>
                <a:ext uri="{FF2B5EF4-FFF2-40B4-BE49-F238E27FC236}">
                  <a16:creationId xmlns:a16="http://schemas.microsoft.com/office/drawing/2014/main" id="{685EFC1C-9F9C-B0E8-D7D7-8BEBC9777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9105" y="23156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8" name="Rectangle 104">
              <a:extLst>
                <a:ext uri="{FF2B5EF4-FFF2-40B4-BE49-F238E27FC236}">
                  <a16:creationId xmlns:a16="http://schemas.microsoft.com/office/drawing/2014/main" id="{979AEB9B-8753-707F-C8A3-DA781D51D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9105" y="23156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9" name="Rectangle 105">
              <a:extLst>
                <a:ext uri="{FF2B5EF4-FFF2-40B4-BE49-F238E27FC236}">
                  <a16:creationId xmlns:a16="http://schemas.microsoft.com/office/drawing/2014/main" id="{F59823A3-253C-FFD9-4AA8-ABD25B4C3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7680" y="23156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0" name="Rectangle 106">
              <a:extLst>
                <a:ext uri="{FF2B5EF4-FFF2-40B4-BE49-F238E27FC236}">
                  <a16:creationId xmlns:a16="http://schemas.microsoft.com/office/drawing/2014/main" id="{FB7BB771-1E3F-199D-E625-221E7E5EC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6255" y="23156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1" name="Rectangle 107">
              <a:extLst>
                <a:ext uri="{FF2B5EF4-FFF2-40B4-BE49-F238E27FC236}">
                  <a16:creationId xmlns:a16="http://schemas.microsoft.com/office/drawing/2014/main" id="{3FC5BDB3-F611-C89E-34DA-6E235C80B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8955" y="23156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2" name="Rectangle 108">
              <a:extLst>
                <a:ext uri="{FF2B5EF4-FFF2-40B4-BE49-F238E27FC236}">
                  <a16:creationId xmlns:a16="http://schemas.microsoft.com/office/drawing/2014/main" id="{708FFBE3-E5CF-7BDB-78E0-DCF9B5BFB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4830" y="23379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3" name="Rectangle 109">
              <a:extLst>
                <a:ext uri="{FF2B5EF4-FFF2-40B4-BE49-F238E27FC236}">
                  <a16:creationId xmlns:a16="http://schemas.microsoft.com/office/drawing/2014/main" id="{DF9C98B6-6732-F940-BAD7-2290882E7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8805" y="23379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4" name="Rectangle 110">
              <a:extLst>
                <a:ext uri="{FF2B5EF4-FFF2-40B4-BE49-F238E27FC236}">
                  <a16:creationId xmlns:a16="http://schemas.microsoft.com/office/drawing/2014/main" id="{7F448750-534B-9F1C-9531-56F6FA6B8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7380" y="23379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5" name="Rectangle 111">
              <a:extLst>
                <a:ext uri="{FF2B5EF4-FFF2-40B4-BE49-F238E27FC236}">
                  <a16:creationId xmlns:a16="http://schemas.microsoft.com/office/drawing/2014/main" id="{CE2C6C0B-5595-092B-C824-BD08885D7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3255" y="23379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6" name="Rectangle 112">
              <a:extLst>
                <a:ext uri="{FF2B5EF4-FFF2-40B4-BE49-F238E27FC236}">
                  <a16:creationId xmlns:a16="http://schemas.microsoft.com/office/drawing/2014/main" id="{251FF0BE-C708-E4E7-E17E-BE8D352392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955" y="23379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7" name="Rectangle 113">
              <a:extLst>
                <a:ext uri="{FF2B5EF4-FFF2-40B4-BE49-F238E27FC236}">
                  <a16:creationId xmlns:a16="http://schemas.microsoft.com/office/drawing/2014/main" id="{48E76090-8966-4B4A-E599-B7C7136A3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955" y="23379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8" name="Rectangle 114">
              <a:extLst>
                <a:ext uri="{FF2B5EF4-FFF2-40B4-BE49-F238E27FC236}">
                  <a16:creationId xmlns:a16="http://schemas.microsoft.com/office/drawing/2014/main" id="{614D959A-DF25-E6E7-A780-1DA114F0E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955" y="23379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9" name="Rectangle 115">
              <a:extLst>
                <a:ext uri="{FF2B5EF4-FFF2-40B4-BE49-F238E27FC236}">
                  <a16:creationId xmlns:a16="http://schemas.microsoft.com/office/drawing/2014/main" id="{BED91AE7-3B4B-85D1-DF32-292772656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8505" y="23379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0" name="Rectangle 116">
              <a:extLst>
                <a:ext uri="{FF2B5EF4-FFF2-40B4-BE49-F238E27FC236}">
                  <a16:creationId xmlns:a16="http://schemas.microsoft.com/office/drawing/2014/main" id="{C06D693E-432F-6E99-CCD8-F5A5593E8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4380" y="23379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1" name="Rectangle 117">
              <a:extLst>
                <a:ext uri="{FF2B5EF4-FFF2-40B4-BE49-F238E27FC236}">
                  <a16:creationId xmlns:a16="http://schemas.microsoft.com/office/drawing/2014/main" id="{31E28589-B1A2-E161-55CE-0E4D9C0D0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2655" y="23633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2" name="Rectangle 118">
              <a:extLst>
                <a:ext uri="{FF2B5EF4-FFF2-40B4-BE49-F238E27FC236}">
                  <a16:creationId xmlns:a16="http://schemas.microsoft.com/office/drawing/2014/main" id="{AAF4D712-B6E8-33AC-F307-6ABF9D2CC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2655" y="23633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3" name="Rectangle 119">
              <a:extLst>
                <a:ext uri="{FF2B5EF4-FFF2-40B4-BE49-F238E27FC236}">
                  <a16:creationId xmlns:a16="http://schemas.microsoft.com/office/drawing/2014/main" id="{473D1188-9E85-A694-923D-FD7FD2C9E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8055" y="23633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4" name="Rectangle 120">
              <a:extLst>
                <a:ext uri="{FF2B5EF4-FFF2-40B4-BE49-F238E27FC236}">
                  <a16:creationId xmlns:a16="http://schemas.microsoft.com/office/drawing/2014/main" id="{CC2FEFE8-326F-03C1-6543-B04EDDD44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3780" y="23633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5" name="Rectangle 121">
              <a:extLst>
                <a:ext uri="{FF2B5EF4-FFF2-40B4-BE49-F238E27FC236}">
                  <a16:creationId xmlns:a16="http://schemas.microsoft.com/office/drawing/2014/main" id="{5BB398F9-B260-4468-D9F3-0483EA904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3630" y="23918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6" name="Rectangle 122">
              <a:extLst>
                <a:ext uri="{FF2B5EF4-FFF2-40B4-BE49-F238E27FC236}">
                  <a16:creationId xmlns:a16="http://schemas.microsoft.com/office/drawing/2014/main" id="{FD7F9865-EC20-053A-3B1A-BB6FC017A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6330" y="23918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7" name="Rectangle 123">
              <a:extLst>
                <a:ext uri="{FF2B5EF4-FFF2-40B4-BE49-F238E27FC236}">
                  <a16:creationId xmlns:a16="http://schemas.microsoft.com/office/drawing/2014/main" id="{AA56CA92-04F9-5BE8-1823-35CE2F812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6180" y="23918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8" name="Rectangle 124">
              <a:extLst>
                <a:ext uri="{FF2B5EF4-FFF2-40B4-BE49-F238E27FC236}">
                  <a16:creationId xmlns:a16="http://schemas.microsoft.com/office/drawing/2014/main" id="{702543DD-C911-C015-0C4D-CCAB3D96A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6180" y="23918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9" name="Rectangle 125">
              <a:extLst>
                <a:ext uri="{FF2B5EF4-FFF2-40B4-BE49-F238E27FC236}">
                  <a16:creationId xmlns:a16="http://schemas.microsoft.com/office/drawing/2014/main" id="{7D4D1D8F-CD67-ADDE-4A00-11DC7BB67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4755" y="23918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0" name="Rectangle 126">
              <a:extLst>
                <a:ext uri="{FF2B5EF4-FFF2-40B4-BE49-F238E27FC236}">
                  <a16:creationId xmlns:a16="http://schemas.microsoft.com/office/drawing/2014/main" id="{9EA6CFFA-7A7E-D147-5192-4D95164C2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4755" y="23918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Rectangle 127">
              <a:extLst>
                <a:ext uri="{FF2B5EF4-FFF2-40B4-BE49-F238E27FC236}">
                  <a16:creationId xmlns:a16="http://schemas.microsoft.com/office/drawing/2014/main" id="{F41406AE-F761-8E52-102E-74E8CFEDE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0630" y="23918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2" name="Rectangle 128">
              <a:extLst>
                <a:ext uri="{FF2B5EF4-FFF2-40B4-BE49-F238E27FC236}">
                  <a16:creationId xmlns:a16="http://schemas.microsoft.com/office/drawing/2014/main" id="{823FDD11-EC10-E38E-32B4-2B07B0D79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3330" y="23918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3" name="Rectangle 129">
              <a:extLst>
                <a:ext uri="{FF2B5EF4-FFF2-40B4-BE49-F238E27FC236}">
                  <a16:creationId xmlns:a16="http://schemas.microsoft.com/office/drawing/2014/main" id="{8C125DBC-FA4B-34F5-C81C-8A85E97737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755" y="24649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4" name="Rectangle 130">
              <a:extLst>
                <a:ext uri="{FF2B5EF4-FFF2-40B4-BE49-F238E27FC236}">
                  <a16:creationId xmlns:a16="http://schemas.microsoft.com/office/drawing/2014/main" id="{BA4246D6-AD13-E7A4-562E-FF0715B3B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755" y="24649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5" name="Rectangle 131">
              <a:extLst>
                <a:ext uri="{FF2B5EF4-FFF2-40B4-BE49-F238E27FC236}">
                  <a16:creationId xmlns:a16="http://schemas.microsoft.com/office/drawing/2014/main" id="{0B0A8783-A59E-6E29-A02C-21B6A22C2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5730" y="24649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6" name="Rectangle 132">
              <a:extLst>
                <a:ext uri="{FF2B5EF4-FFF2-40B4-BE49-F238E27FC236}">
                  <a16:creationId xmlns:a16="http://schemas.microsoft.com/office/drawing/2014/main" id="{67CDC8E0-1295-9956-CD59-E3086B21D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1605" y="24649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7" name="Rectangle 133">
              <a:extLst>
                <a:ext uri="{FF2B5EF4-FFF2-40B4-BE49-F238E27FC236}">
                  <a16:creationId xmlns:a16="http://schemas.microsoft.com/office/drawing/2014/main" id="{8A29FBD7-657A-52AC-F959-7B5444900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4305" y="24649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8" name="Rectangle 134">
              <a:extLst>
                <a:ext uri="{FF2B5EF4-FFF2-40B4-BE49-F238E27FC236}">
                  <a16:creationId xmlns:a16="http://schemas.microsoft.com/office/drawing/2014/main" id="{09EB6959-09EA-2643-DA79-E79A6421A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5580" y="24649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9" name="Rectangle 135">
              <a:extLst>
                <a:ext uri="{FF2B5EF4-FFF2-40B4-BE49-F238E27FC236}">
                  <a16:creationId xmlns:a16="http://schemas.microsoft.com/office/drawing/2014/main" id="{05B21BE6-4800-15EE-486F-F0AA15473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1455" y="24649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0" name="Rectangle 136">
              <a:extLst>
                <a:ext uri="{FF2B5EF4-FFF2-40B4-BE49-F238E27FC236}">
                  <a16:creationId xmlns:a16="http://schemas.microsoft.com/office/drawing/2014/main" id="{D340E922-C352-2976-45E4-500823DB2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1305" y="24649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1" name="Rectangle 137">
              <a:extLst>
                <a:ext uri="{FF2B5EF4-FFF2-40B4-BE49-F238E27FC236}">
                  <a16:creationId xmlns:a16="http://schemas.microsoft.com/office/drawing/2014/main" id="{6AF5A916-1E9E-00C6-1DF4-E2823D249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9730" y="25157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2" name="Rectangle 138">
              <a:extLst>
                <a:ext uri="{FF2B5EF4-FFF2-40B4-BE49-F238E27FC236}">
                  <a16:creationId xmlns:a16="http://schemas.microsoft.com/office/drawing/2014/main" id="{8FC6F51C-4C1C-2CE2-41CD-756728E05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9430" y="25157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3" name="Rectangle 139">
              <a:extLst>
                <a:ext uri="{FF2B5EF4-FFF2-40B4-BE49-F238E27FC236}">
                  <a16:creationId xmlns:a16="http://schemas.microsoft.com/office/drawing/2014/main" id="{18A8ED06-2B3C-F4A4-CF04-256B06992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3717" y="25157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4" name="Rectangle 140">
              <a:extLst>
                <a:ext uri="{FF2B5EF4-FFF2-40B4-BE49-F238E27FC236}">
                  <a16:creationId xmlns:a16="http://schemas.microsoft.com/office/drawing/2014/main" id="{3AACBB83-A566-C63E-26EB-67D389E82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2142" y="25157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5" name="Rectangle 141">
              <a:extLst>
                <a:ext uri="{FF2B5EF4-FFF2-40B4-BE49-F238E27FC236}">
                  <a16:creationId xmlns:a16="http://schemas.microsoft.com/office/drawing/2014/main" id="{88B1E36B-86E5-6AC9-9F1C-039ABD2582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1992" y="25157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6" name="Rectangle 142">
              <a:extLst>
                <a:ext uri="{FF2B5EF4-FFF2-40B4-BE49-F238E27FC236}">
                  <a16:creationId xmlns:a16="http://schemas.microsoft.com/office/drawing/2014/main" id="{596124DC-DF95-470A-F368-9CD186D26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1992" y="25157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7" name="Rectangle 143">
              <a:extLst>
                <a:ext uri="{FF2B5EF4-FFF2-40B4-BE49-F238E27FC236}">
                  <a16:creationId xmlns:a16="http://schemas.microsoft.com/office/drawing/2014/main" id="{1AB9FEB4-1DFA-A474-4CE6-BC1CF794A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0567" y="25157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8" name="Rectangle 144">
              <a:extLst>
                <a:ext uri="{FF2B5EF4-FFF2-40B4-BE49-F238E27FC236}">
                  <a16:creationId xmlns:a16="http://schemas.microsoft.com/office/drawing/2014/main" id="{E15F7760-9581-BF63-E8AC-E638D6DF8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9142" y="25157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9" name="Rectangle 145">
              <a:extLst>
                <a:ext uri="{FF2B5EF4-FFF2-40B4-BE49-F238E27FC236}">
                  <a16:creationId xmlns:a16="http://schemas.microsoft.com/office/drawing/2014/main" id="{D8AAD7A3-AC05-E94D-CC48-85AE0404C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9142" y="25157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0" name="Rectangle 146">
              <a:extLst>
                <a:ext uri="{FF2B5EF4-FFF2-40B4-BE49-F238E27FC236}">
                  <a16:creationId xmlns:a16="http://schemas.microsoft.com/office/drawing/2014/main" id="{8CAD6931-036C-524A-AE50-DD553DBE8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9142" y="25157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1" name="Rectangle 147">
              <a:extLst>
                <a:ext uri="{FF2B5EF4-FFF2-40B4-BE49-F238E27FC236}">
                  <a16:creationId xmlns:a16="http://schemas.microsoft.com/office/drawing/2014/main" id="{211655AD-F574-EEF3-9DE8-9F2F9C200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0117" y="25157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2" name="Rectangle 148">
              <a:extLst>
                <a:ext uri="{FF2B5EF4-FFF2-40B4-BE49-F238E27FC236}">
                  <a16:creationId xmlns:a16="http://schemas.microsoft.com/office/drawing/2014/main" id="{3753F1EE-9E27-18D7-825F-5340C1391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38542" y="25157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3" name="Rectangle 149">
              <a:extLst>
                <a:ext uri="{FF2B5EF4-FFF2-40B4-BE49-F238E27FC236}">
                  <a16:creationId xmlns:a16="http://schemas.microsoft.com/office/drawing/2014/main" id="{7E65EFCB-6045-6601-0F87-DE4ACED09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9517" y="25157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4" name="Rectangle 150">
              <a:extLst>
                <a:ext uri="{FF2B5EF4-FFF2-40B4-BE49-F238E27FC236}">
                  <a16:creationId xmlns:a16="http://schemas.microsoft.com/office/drawing/2014/main" id="{C0A7AD46-2A5A-5CB2-82F5-BFCADBF9A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0642" y="25157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5" name="Rectangle 151">
              <a:extLst>
                <a:ext uri="{FF2B5EF4-FFF2-40B4-BE49-F238E27FC236}">
                  <a16:creationId xmlns:a16="http://schemas.microsoft.com/office/drawing/2014/main" id="{8606F41B-4F68-ED27-A45B-33A221A90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0642" y="25157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6" name="Rectangle 152">
              <a:extLst>
                <a:ext uri="{FF2B5EF4-FFF2-40B4-BE49-F238E27FC236}">
                  <a16:creationId xmlns:a16="http://schemas.microsoft.com/office/drawing/2014/main" id="{5BB8AC7F-AAD4-CD94-C78A-EC4090CA7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9217" y="28316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7" name="Rectangle 153">
              <a:extLst>
                <a:ext uri="{FF2B5EF4-FFF2-40B4-BE49-F238E27FC236}">
                  <a16:creationId xmlns:a16="http://schemas.microsoft.com/office/drawing/2014/main" id="{86398A9F-D41F-3648-89F9-80EC6469F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6217" y="28316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8" name="Rectangle 154">
              <a:extLst>
                <a:ext uri="{FF2B5EF4-FFF2-40B4-BE49-F238E27FC236}">
                  <a16:creationId xmlns:a16="http://schemas.microsoft.com/office/drawing/2014/main" id="{F15AA912-3782-816C-6771-9A8052BD8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9430" y="16886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9" name="Rectangle 155">
              <a:extLst>
                <a:ext uri="{FF2B5EF4-FFF2-40B4-BE49-F238E27FC236}">
                  <a16:creationId xmlns:a16="http://schemas.microsoft.com/office/drawing/2014/main" id="{36E52B01-E682-89A4-F270-8A006A3F8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3730" y="215377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0" name="Rectangle 156">
              <a:extLst>
                <a:ext uri="{FF2B5EF4-FFF2-40B4-BE49-F238E27FC236}">
                  <a16:creationId xmlns:a16="http://schemas.microsoft.com/office/drawing/2014/main" id="{BFB45358-6B23-D1B6-F1D7-67A191785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7705" y="216964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1" name="Rectangle 157">
              <a:extLst>
                <a:ext uri="{FF2B5EF4-FFF2-40B4-BE49-F238E27FC236}">
                  <a16:creationId xmlns:a16="http://schemas.microsoft.com/office/drawing/2014/main" id="{CAB317DA-7DC6-5BF9-5BDA-8E80655D6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8992" y="222997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2" name="Rectangle 158">
              <a:extLst>
                <a:ext uri="{FF2B5EF4-FFF2-40B4-BE49-F238E27FC236}">
                  <a16:creationId xmlns:a16="http://schemas.microsoft.com/office/drawing/2014/main" id="{0BC5DA4D-D484-1E67-04FA-4DEED65333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8992" y="222997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3" name="Rectangle 159">
              <a:extLst>
                <a:ext uri="{FF2B5EF4-FFF2-40B4-BE49-F238E27FC236}">
                  <a16:creationId xmlns:a16="http://schemas.microsoft.com/office/drawing/2014/main" id="{30E15AF1-F8D8-5598-31B2-29AE7A464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4867" y="222997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4" name="Rectangle 160">
              <a:extLst>
                <a:ext uri="{FF2B5EF4-FFF2-40B4-BE49-F238E27FC236}">
                  <a16:creationId xmlns:a16="http://schemas.microsoft.com/office/drawing/2014/main" id="{3CE54DFB-3AA8-6A2F-E1FA-6A4832BBC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3442" y="222997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5" name="Rectangle 161">
              <a:extLst>
                <a:ext uri="{FF2B5EF4-FFF2-40B4-BE49-F238E27FC236}">
                  <a16:creationId xmlns:a16="http://schemas.microsoft.com/office/drawing/2014/main" id="{38CC3664-3D3D-E94C-2B09-FD38DE4FD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7267" y="224902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6" name="Rectangle 162">
              <a:extLst>
                <a:ext uri="{FF2B5EF4-FFF2-40B4-BE49-F238E27FC236}">
                  <a16:creationId xmlns:a16="http://schemas.microsoft.com/office/drawing/2014/main" id="{501FBDFC-EFF1-1CDF-672D-C3545B92C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267" y="226807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7" name="Rectangle 163">
              <a:extLst>
                <a:ext uri="{FF2B5EF4-FFF2-40B4-BE49-F238E27FC236}">
                  <a16:creationId xmlns:a16="http://schemas.microsoft.com/office/drawing/2014/main" id="{18B87A56-FFA6-9B49-7759-A768B4991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117" y="229347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8" name="Rectangle 164">
              <a:extLst>
                <a:ext uri="{FF2B5EF4-FFF2-40B4-BE49-F238E27FC236}">
                  <a16:creationId xmlns:a16="http://schemas.microsoft.com/office/drawing/2014/main" id="{73DF7E99-A646-4520-9153-A1BC528CD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5242" y="233157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9" name="Rectangle 165">
              <a:extLst>
                <a:ext uri="{FF2B5EF4-FFF2-40B4-BE49-F238E27FC236}">
                  <a16:creationId xmlns:a16="http://schemas.microsoft.com/office/drawing/2014/main" id="{05782C18-3D37-5DBA-08D7-000B0C676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117" y="23410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0" name="Rectangle 166">
              <a:extLst>
                <a:ext uri="{FF2B5EF4-FFF2-40B4-BE49-F238E27FC236}">
                  <a16:creationId xmlns:a16="http://schemas.microsoft.com/office/drawing/2014/main" id="{9258992B-CB9B-A7D1-29AA-BF097DE2A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3817" y="23410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1" name="Rectangle 167">
              <a:extLst>
                <a:ext uri="{FF2B5EF4-FFF2-40B4-BE49-F238E27FC236}">
                  <a16:creationId xmlns:a16="http://schemas.microsoft.com/office/drawing/2014/main" id="{3D99322B-ED4F-66DD-78D6-54AE6ED60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3817" y="23410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2" name="Rectangle 168">
              <a:extLst>
                <a:ext uri="{FF2B5EF4-FFF2-40B4-BE49-F238E27FC236}">
                  <a16:creationId xmlns:a16="http://schemas.microsoft.com/office/drawing/2014/main" id="{DEDCC81C-626F-7CCA-EAD1-00CDCA987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5092" y="23410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3" name="Rectangle 169">
              <a:extLst>
                <a:ext uri="{FF2B5EF4-FFF2-40B4-BE49-F238E27FC236}">
                  <a16:creationId xmlns:a16="http://schemas.microsoft.com/office/drawing/2014/main" id="{FE7DEC63-A0D5-8477-B8A6-F3D2FCA14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6367" y="23791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4" name="Rectangle 170">
              <a:extLst>
                <a:ext uri="{FF2B5EF4-FFF2-40B4-BE49-F238E27FC236}">
                  <a16:creationId xmlns:a16="http://schemas.microsoft.com/office/drawing/2014/main" id="{8423D07B-B978-D609-E09B-E4A0F9A5D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6367" y="23791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5" name="Rectangle 171">
              <a:extLst>
                <a:ext uri="{FF2B5EF4-FFF2-40B4-BE49-F238E27FC236}">
                  <a16:creationId xmlns:a16="http://schemas.microsoft.com/office/drawing/2014/main" id="{6BCB1A55-2B47-424B-E5EC-8402F3050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242" y="23791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6" name="Rectangle 172">
              <a:extLst>
                <a:ext uri="{FF2B5EF4-FFF2-40B4-BE49-F238E27FC236}">
                  <a16:creationId xmlns:a16="http://schemas.microsoft.com/office/drawing/2014/main" id="{1A7A0046-D7D3-3F04-A3A6-A5A6634EA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2092" y="23791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7" name="Rectangle 173">
              <a:extLst>
                <a:ext uri="{FF2B5EF4-FFF2-40B4-BE49-F238E27FC236}">
                  <a16:creationId xmlns:a16="http://schemas.microsoft.com/office/drawing/2014/main" id="{919C6392-A165-1399-8EE3-3CBA3E454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4792" y="23791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8" name="Rectangle 174">
              <a:extLst>
                <a:ext uri="{FF2B5EF4-FFF2-40B4-BE49-F238E27FC236}">
                  <a16:creationId xmlns:a16="http://schemas.microsoft.com/office/drawing/2014/main" id="{61DE5636-ACC3-EF71-2D46-963A4EE1F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0667" y="23791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9" name="Rectangle 175">
              <a:extLst>
                <a:ext uri="{FF2B5EF4-FFF2-40B4-BE49-F238E27FC236}">
                  <a16:creationId xmlns:a16="http://schemas.microsoft.com/office/drawing/2014/main" id="{7841DF13-96A6-9B31-F3E1-3FFD655C2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0667" y="23791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0" name="Rectangle 176">
              <a:extLst>
                <a:ext uri="{FF2B5EF4-FFF2-40B4-BE49-F238E27FC236}">
                  <a16:creationId xmlns:a16="http://schemas.microsoft.com/office/drawing/2014/main" id="{554F01D8-B765-F7FB-E6DD-B61AB4C28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9242" y="23791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1" name="Rectangle 177">
              <a:extLst>
                <a:ext uri="{FF2B5EF4-FFF2-40B4-BE49-F238E27FC236}">
                  <a16:creationId xmlns:a16="http://schemas.microsoft.com/office/drawing/2014/main" id="{A576EA65-13D1-8FC9-4746-33AE7AEAD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4642" y="239824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2" name="Rectangle 178">
              <a:extLst>
                <a:ext uri="{FF2B5EF4-FFF2-40B4-BE49-F238E27FC236}">
                  <a16:creationId xmlns:a16="http://schemas.microsoft.com/office/drawing/2014/main" id="{C814DF97-CE63-FA3C-F862-7E5878C3D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0517" y="239824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3" name="Rectangle 179">
              <a:extLst>
                <a:ext uri="{FF2B5EF4-FFF2-40B4-BE49-F238E27FC236}">
                  <a16:creationId xmlns:a16="http://schemas.microsoft.com/office/drawing/2014/main" id="{B44112EA-9EEB-486A-6F92-3DC4B9871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3217" y="239824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4" name="Rectangle 180">
              <a:extLst>
                <a:ext uri="{FF2B5EF4-FFF2-40B4-BE49-F238E27FC236}">
                  <a16:creationId xmlns:a16="http://schemas.microsoft.com/office/drawing/2014/main" id="{4D7BB061-8434-42C4-F6A7-C9A9B4740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3217" y="239824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5" name="Rectangle 181">
              <a:extLst>
                <a:ext uri="{FF2B5EF4-FFF2-40B4-BE49-F238E27FC236}">
                  <a16:creationId xmlns:a16="http://schemas.microsoft.com/office/drawing/2014/main" id="{EEBC70BB-2140-819E-021A-57CD0CE27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0367" y="239824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6" name="Rectangle 182">
              <a:extLst>
                <a:ext uri="{FF2B5EF4-FFF2-40B4-BE49-F238E27FC236}">
                  <a16:creationId xmlns:a16="http://schemas.microsoft.com/office/drawing/2014/main" id="{BA7B7AC2-0326-1709-C769-B7E307983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0367" y="239824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7" name="Rectangle 183">
              <a:extLst>
                <a:ext uri="{FF2B5EF4-FFF2-40B4-BE49-F238E27FC236}">
                  <a16:creationId xmlns:a16="http://schemas.microsoft.com/office/drawing/2014/main" id="{A827EAD1-4395-A447-A23C-3BBAA2EB3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4342" y="241094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8" name="Rectangle 184">
              <a:extLst>
                <a:ext uri="{FF2B5EF4-FFF2-40B4-BE49-F238E27FC236}">
                  <a16:creationId xmlns:a16="http://schemas.microsoft.com/office/drawing/2014/main" id="{CFB29930-D7A4-6D05-0D52-0C89753F6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4342" y="241094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9" name="Rectangle 185">
              <a:extLst>
                <a:ext uri="{FF2B5EF4-FFF2-40B4-BE49-F238E27FC236}">
                  <a16:creationId xmlns:a16="http://schemas.microsoft.com/office/drawing/2014/main" id="{C1AF5E56-D0B6-4B87-0442-2E9B06752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8792" y="242047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0" name="Rectangle 186">
              <a:extLst>
                <a:ext uri="{FF2B5EF4-FFF2-40B4-BE49-F238E27FC236}">
                  <a16:creationId xmlns:a16="http://schemas.microsoft.com/office/drawing/2014/main" id="{596F9832-D8E3-2E59-7C2D-E771660A6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0067" y="242047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1" name="Rectangle 187">
              <a:extLst>
                <a:ext uri="{FF2B5EF4-FFF2-40B4-BE49-F238E27FC236}">
                  <a16:creationId xmlns:a16="http://schemas.microsoft.com/office/drawing/2014/main" id="{4BFB6013-334B-B10E-5859-284DDF1AE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042" y="243317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2" name="Rectangle 188">
              <a:extLst>
                <a:ext uri="{FF2B5EF4-FFF2-40B4-BE49-F238E27FC236}">
                  <a16:creationId xmlns:a16="http://schemas.microsoft.com/office/drawing/2014/main" id="{529C469A-888A-8435-AA99-55740FA22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4042" y="243317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3" name="Rectangle 189">
              <a:extLst>
                <a:ext uri="{FF2B5EF4-FFF2-40B4-BE49-F238E27FC236}">
                  <a16:creationId xmlns:a16="http://schemas.microsoft.com/office/drawing/2014/main" id="{77315EBD-7726-369B-D45D-80E1DBF96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8492" y="243317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4" name="Rectangle 190">
              <a:extLst>
                <a:ext uri="{FF2B5EF4-FFF2-40B4-BE49-F238E27FC236}">
                  <a16:creationId xmlns:a16="http://schemas.microsoft.com/office/drawing/2014/main" id="{B8C65993-2D49-F338-58E9-7F86B0163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042" y="244587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5" name="Rectangle 191">
              <a:extLst>
                <a:ext uri="{FF2B5EF4-FFF2-40B4-BE49-F238E27FC236}">
                  <a16:creationId xmlns:a16="http://schemas.microsoft.com/office/drawing/2014/main" id="{8761643B-F5AB-5A4D-9A62-0166E9D5D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042" y="244587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6" name="Rectangle 192">
              <a:extLst>
                <a:ext uri="{FF2B5EF4-FFF2-40B4-BE49-F238E27FC236}">
                  <a16:creationId xmlns:a16="http://schemas.microsoft.com/office/drawing/2014/main" id="{5486D687-F957-5B8A-5576-970173164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9617" y="24553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7" name="Rectangle 193">
              <a:extLst>
                <a:ext uri="{FF2B5EF4-FFF2-40B4-BE49-F238E27FC236}">
                  <a16:creationId xmlns:a16="http://schemas.microsoft.com/office/drawing/2014/main" id="{99E7459C-4E3B-7639-BD0D-7534CFD07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9617" y="24553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8" name="Rectangle 194">
              <a:extLst>
                <a:ext uri="{FF2B5EF4-FFF2-40B4-BE49-F238E27FC236}">
                  <a16:creationId xmlns:a16="http://schemas.microsoft.com/office/drawing/2014/main" id="{F8798031-2DC5-EA87-ED25-E27B5649B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9617" y="24553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9" name="Rectangle 195">
              <a:extLst>
                <a:ext uri="{FF2B5EF4-FFF2-40B4-BE49-F238E27FC236}">
                  <a16:creationId xmlns:a16="http://schemas.microsoft.com/office/drawing/2014/main" id="{A161B10D-0210-1D50-95C3-35C4F8AB5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0892" y="24680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0" name="Rectangle 196">
              <a:extLst>
                <a:ext uri="{FF2B5EF4-FFF2-40B4-BE49-F238E27FC236}">
                  <a16:creationId xmlns:a16="http://schemas.microsoft.com/office/drawing/2014/main" id="{FB799E1C-53C5-57F2-8A10-79F98F228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9317" y="24807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1" name="Rectangle 197">
              <a:extLst>
                <a:ext uri="{FF2B5EF4-FFF2-40B4-BE49-F238E27FC236}">
                  <a16:creationId xmlns:a16="http://schemas.microsoft.com/office/drawing/2014/main" id="{3DB55B05-8A51-EE12-2CD6-7852573A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0592" y="2518899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2" name="Rectangle 198">
              <a:extLst>
                <a:ext uri="{FF2B5EF4-FFF2-40B4-BE49-F238E27FC236}">
                  <a16:creationId xmlns:a16="http://schemas.microsoft.com/office/drawing/2014/main" id="{65AB42B0-88FF-6657-79D9-C77EFC4A5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6467" y="253477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3" name="Rectangle 199">
              <a:extLst>
                <a:ext uri="{FF2B5EF4-FFF2-40B4-BE49-F238E27FC236}">
                  <a16:creationId xmlns:a16="http://schemas.microsoft.com/office/drawing/2014/main" id="{8F056CC9-D1FB-2867-D3DD-9F270D09D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6467" y="253477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4" name="Rectangle 200">
              <a:extLst>
                <a:ext uri="{FF2B5EF4-FFF2-40B4-BE49-F238E27FC236}">
                  <a16:creationId xmlns:a16="http://schemas.microsoft.com/office/drawing/2014/main" id="{4EB8CA58-CF10-6EDB-63ED-B9C563CC8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6467" y="253477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5" name="Rectangle 201">
              <a:extLst>
                <a:ext uri="{FF2B5EF4-FFF2-40B4-BE49-F238E27FC236}">
                  <a16:creationId xmlns:a16="http://schemas.microsoft.com/office/drawing/2014/main" id="{AED156CC-A789-FF0B-6B71-F7EE18266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7742" y="257287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6" name="Rectangle 202">
              <a:extLst>
                <a:ext uri="{FF2B5EF4-FFF2-40B4-BE49-F238E27FC236}">
                  <a16:creationId xmlns:a16="http://schemas.microsoft.com/office/drawing/2014/main" id="{42ABA49B-7F27-32D6-7296-E532A1A80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9017" y="257287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7" name="Rectangle 203">
              <a:extLst>
                <a:ext uri="{FF2B5EF4-FFF2-40B4-BE49-F238E27FC236}">
                  <a16:creationId xmlns:a16="http://schemas.microsoft.com/office/drawing/2014/main" id="{037F2E57-A8DF-3FD7-D24B-60A5C7F1B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1717" y="2572874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8" name="Rectangle 204">
              <a:extLst>
                <a:ext uri="{FF2B5EF4-FFF2-40B4-BE49-F238E27FC236}">
                  <a16:creationId xmlns:a16="http://schemas.microsoft.com/office/drawing/2014/main" id="{C0BC64E4-C0E5-5022-556C-CD931D424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7442" y="26030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9" name="Rectangle 205">
              <a:extLst>
                <a:ext uri="{FF2B5EF4-FFF2-40B4-BE49-F238E27FC236}">
                  <a16:creationId xmlns:a16="http://schemas.microsoft.com/office/drawing/2014/main" id="{0877CC8D-6D6B-9FC6-D3FB-239FBBD86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0142" y="26030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0" name="Rectangle 206">
              <a:extLst>
                <a:ext uri="{FF2B5EF4-FFF2-40B4-BE49-F238E27FC236}">
                  <a16:creationId xmlns:a16="http://schemas.microsoft.com/office/drawing/2014/main" id="{C5AFE69C-4587-8182-54E3-B20931EEF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8567" y="26030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1" name="Rectangle 207">
              <a:extLst>
                <a:ext uri="{FF2B5EF4-FFF2-40B4-BE49-F238E27FC236}">
                  <a16:creationId xmlns:a16="http://schemas.microsoft.com/office/drawing/2014/main" id="{B8105099-5836-9F4E-B029-958116AE5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1267" y="26030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2" name="Rectangle 209">
              <a:extLst>
                <a:ext uri="{FF2B5EF4-FFF2-40B4-BE49-F238E27FC236}">
                  <a16:creationId xmlns:a16="http://schemas.microsoft.com/office/drawing/2014/main" id="{ED8C6758-2CE0-1FB7-5474-070BF4B68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7142" y="26030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3" name="Rectangle 210">
              <a:extLst>
                <a:ext uri="{FF2B5EF4-FFF2-40B4-BE49-F238E27FC236}">
                  <a16:creationId xmlns:a16="http://schemas.microsoft.com/office/drawing/2014/main" id="{5044F48D-6FF7-86B2-29E3-3AC61892B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1429" y="26030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4" name="Rectangle 211">
              <a:extLst>
                <a:ext uri="{FF2B5EF4-FFF2-40B4-BE49-F238E27FC236}">
                  <a16:creationId xmlns:a16="http://schemas.microsoft.com/office/drawing/2014/main" id="{E3F28B96-9FD9-F205-FD83-ED7930767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8579" y="26030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5" name="Rectangle 212">
              <a:extLst>
                <a:ext uri="{FF2B5EF4-FFF2-40B4-BE49-F238E27FC236}">
                  <a16:creationId xmlns:a16="http://schemas.microsoft.com/office/drawing/2014/main" id="{C637680F-D441-3783-9B9A-51D27471C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5729" y="26030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6" name="Rectangle 213">
              <a:extLst>
                <a:ext uri="{FF2B5EF4-FFF2-40B4-BE49-F238E27FC236}">
                  <a16:creationId xmlns:a16="http://schemas.microsoft.com/office/drawing/2014/main" id="{7532604E-F454-6AC4-D5DB-5A93C3FE8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7004" y="26030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7" name="Rectangle 214">
              <a:extLst>
                <a:ext uri="{FF2B5EF4-FFF2-40B4-BE49-F238E27FC236}">
                  <a16:creationId xmlns:a16="http://schemas.microsoft.com/office/drawing/2014/main" id="{08E7BF1C-F320-AFB0-D6AD-754C8D1F4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6854" y="2637961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8" name="Rectangle 215">
              <a:extLst>
                <a:ext uri="{FF2B5EF4-FFF2-40B4-BE49-F238E27FC236}">
                  <a16:creationId xmlns:a16="http://schemas.microsoft.com/office/drawing/2014/main" id="{AF7DF8AE-AC99-23DF-A0F8-FA46C35BF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6704" y="26538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9" name="Rectangle 216">
              <a:extLst>
                <a:ext uri="{FF2B5EF4-FFF2-40B4-BE49-F238E27FC236}">
                  <a16:creationId xmlns:a16="http://schemas.microsoft.com/office/drawing/2014/main" id="{C1B37759-DD47-C41A-63CC-DF42B8203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6704" y="26538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0" name="Rectangle 217">
              <a:extLst>
                <a:ext uri="{FF2B5EF4-FFF2-40B4-BE49-F238E27FC236}">
                  <a16:creationId xmlns:a16="http://schemas.microsoft.com/office/drawing/2014/main" id="{B40CF57D-5BD9-9A44-15FF-837631E55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7979" y="26538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1" name="Rectangle 218">
              <a:extLst>
                <a:ext uri="{FF2B5EF4-FFF2-40B4-BE49-F238E27FC236}">
                  <a16:creationId xmlns:a16="http://schemas.microsoft.com/office/drawing/2014/main" id="{105CC651-B6BC-B19E-37BA-6BBB1CE2B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679" y="26538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2" name="Rectangle 219">
              <a:extLst>
                <a:ext uri="{FF2B5EF4-FFF2-40B4-BE49-F238E27FC236}">
                  <a16:creationId xmlns:a16="http://schemas.microsoft.com/office/drawing/2014/main" id="{440908FC-80DB-15D0-E3C4-EE2B95AAC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0679" y="26538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3" name="Rectangle 220">
              <a:extLst>
                <a:ext uri="{FF2B5EF4-FFF2-40B4-BE49-F238E27FC236}">
                  <a16:creationId xmlns:a16="http://schemas.microsoft.com/office/drawing/2014/main" id="{621E34ED-5E09-84B4-5E4B-DE273A4E2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4829" y="267288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4" name="Rectangle 221">
              <a:extLst>
                <a:ext uri="{FF2B5EF4-FFF2-40B4-BE49-F238E27FC236}">
                  <a16:creationId xmlns:a16="http://schemas.microsoft.com/office/drawing/2014/main" id="{3214C59B-83DB-6281-F9EB-40C44D293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4829" y="267288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5" name="Rectangle 222">
              <a:extLst>
                <a:ext uri="{FF2B5EF4-FFF2-40B4-BE49-F238E27FC236}">
                  <a16:creationId xmlns:a16="http://schemas.microsoft.com/office/drawing/2014/main" id="{5679B769-8A04-FD92-A9DD-74097C36E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7529" y="267288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6" name="Rectangle 223">
              <a:extLst>
                <a:ext uri="{FF2B5EF4-FFF2-40B4-BE49-F238E27FC236}">
                  <a16:creationId xmlns:a16="http://schemas.microsoft.com/office/drawing/2014/main" id="{37D5AA8A-C226-08ED-6EED-DFB275AEE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7529" y="267288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7" name="Rectangle 224">
              <a:extLst>
                <a:ext uri="{FF2B5EF4-FFF2-40B4-BE49-F238E27FC236}">
                  <a16:creationId xmlns:a16="http://schemas.microsoft.com/office/drawing/2014/main" id="{51DA5A86-BC4F-676F-67AA-631E62076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3254" y="2695111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8" name="Rectangle 225">
              <a:extLst>
                <a:ext uri="{FF2B5EF4-FFF2-40B4-BE49-F238E27FC236}">
                  <a16:creationId xmlns:a16="http://schemas.microsoft.com/office/drawing/2014/main" id="{68C61786-52A9-1BA5-E7E5-597CE28D5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954" y="2695111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9" name="Rectangle 226">
              <a:extLst>
                <a:ext uri="{FF2B5EF4-FFF2-40B4-BE49-F238E27FC236}">
                  <a16:creationId xmlns:a16="http://schemas.microsoft.com/office/drawing/2014/main" id="{E14B05F0-F244-5358-C26D-1A024A9C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8504" y="27173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0" name="Rectangle 227">
              <a:extLst>
                <a:ext uri="{FF2B5EF4-FFF2-40B4-BE49-F238E27FC236}">
                  <a16:creationId xmlns:a16="http://schemas.microsoft.com/office/drawing/2014/main" id="{61531C9B-C2AB-7A77-2B2F-119D47B3C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8504" y="27173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1" name="Rectangle 228">
              <a:extLst>
                <a:ext uri="{FF2B5EF4-FFF2-40B4-BE49-F238E27FC236}">
                  <a16:creationId xmlns:a16="http://schemas.microsoft.com/office/drawing/2014/main" id="{C5AC6A06-595E-9308-4D62-78457B51D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4379" y="27173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2" name="Rectangle 229">
              <a:extLst>
                <a:ext uri="{FF2B5EF4-FFF2-40B4-BE49-F238E27FC236}">
                  <a16:creationId xmlns:a16="http://schemas.microsoft.com/office/drawing/2014/main" id="{3242D1CB-60AF-71B8-14FD-561DC7E100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4379" y="27173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3" name="Rectangle 230">
              <a:extLst>
                <a:ext uri="{FF2B5EF4-FFF2-40B4-BE49-F238E27FC236}">
                  <a16:creationId xmlns:a16="http://schemas.microsoft.com/office/drawing/2014/main" id="{3D051B5F-0052-5D96-3D6C-7AD53B38D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7079" y="27173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4" name="Rectangle 231">
              <a:extLst>
                <a:ext uri="{FF2B5EF4-FFF2-40B4-BE49-F238E27FC236}">
                  <a16:creationId xmlns:a16="http://schemas.microsoft.com/office/drawing/2014/main" id="{76641F34-6516-F01E-4BA7-616401E95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4229" y="27173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5" name="Rectangle 232">
              <a:extLst>
                <a:ext uri="{FF2B5EF4-FFF2-40B4-BE49-F238E27FC236}">
                  <a16:creationId xmlns:a16="http://schemas.microsoft.com/office/drawing/2014/main" id="{E2ED3C43-CD73-9B62-11C8-A83C3068F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6929" y="27173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6" name="Rectangle 233">
              <a:extLst>
                <a:ext uri="{FF2B5EF4-FFF2-40B4-BE49-F238E27FC236}">
                  <a16:creationId xmlns:a16="http://schemas.microsoft.com/office/drawing/2014/main" id="{85C89CF4-2979-A57F-2230-58B6FD7D6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6929" y="27173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7" name="Rectangle 234">
              <a:extLst>
                <a:ext uri="{FF2B5EF4-FFF2-40B4-BE49-F238E27FC236}">
                  <a16:creationId xmlns:a16="http://schemas.microsoft.com/office/drawing/2014/main" id="{2F6CD73D-3158-90EF-A226-AAB2A80F7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8054" y="27173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8" name="Rectangle 235">
              <a:extLst>
                <a:ext uri="{FF2B5EF4-FFF2-40B4-BE49-F238E27FC236}">
                  <a16:creationId xmlns:a16="http://schemas.microsoft.com/office/drawing/2014/main" id="{36991DD9-46EC-C97C-F7EB-30D1E5CA4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2504" y="27173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9" name="Rectangle 236">
              <a:extLst>
                <a:ext uri="{FF2B5EF4-FFF2-40B4-BE49-F238E27FC236}">
                  <a16:creationId xmlns:a16="http://schemas.microsoft.com/office/drawing/2014/main" id="{8708104B-25A8-9FB4-263C-A6D129B2A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4904" y="27173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0" name="Rectangle 237">
              <a:extLst>
                <a:ext uri="{FF2B5EF4-FFF2-40B4-BE49-F238E27FC236}">
                  <a16:creationId xmlns:a16="http://schemas.microsoft.com/office/drawing/2014/main" id="{B275B046-BC9D-D068-13A2-AE8FF6FEF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2054" y="27173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1" name="Rectangle 238">
              <a:extLst>
                <a:ext uri="{FF2B5EF4-FFF2-40B4-BE49-F238E27FC236}">
                  <a16:creationId xmlns:a16="http://schemas.microsoft.com/office/drawing/2014/main" id="{9B66B61D-D57C-B3DD-B3BA-140F64586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4754" y="27173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2" name="Rectangle 239">
              <a:extLst>
                <a:ext uri="{FF2B5EF4-FFF2-40B4-BE49-F238E27FC236}">
                  <a16:creationId xmlns:a16="http://schemas.microsoft.com/office/drawing/2014/main" id="{8528AA37-7308-208E-7B53-A85BF4AFB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3329" y="27173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3" name="Rectangle 240">
              <a:extLst>
                <a:ext uri="{FF2B5EF4-FFF2-40B4-BE49-F238E27FC236}">
                  <a16:creationId xmlns:a16="http://schemas.microsoft.com/office/drawing/2014/main" id="{9B4C1EEE-B5F4-A737-834F-A3303E8A4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3329" y="27173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4" name="Rectangle 241">
              <a:extLst>
                <a:ext uri="{FF2B5EF4-FFF2-40B4-BE49-F238E27FC236}">
                  <a16:creationId xmlns:a16="http://schemas.microsoft.com/office/drawing/2014/main" id="{D681152A-BF67-D901-A5C7-1C9FBB722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3329" y="27173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5" name="Rectangle 242">
              <a:extLst>
                <a:ext uri="{FF2B5EF4-FFF2-40B4-BE49-F238E27FC236}">
                  <a16:creationId xmlns:a16="http://schemas.microsoft.com/office/drawing/2014/main" id="{0F8CED49-F287-44D5-19E2-CB69DCB1D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3329" y="27173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6" name="Rectangle 243">
              <a:extLst>
                <a:ext uri="{FF2B5EF4-FFF2-40B4-BE49-F238E27FC236}">
                  <a16:creationId xmlns:a16="http://schemas.microsoft.com/office/drawing/2014/main" id="{9AEE460F-8ABB-77B7-0A82-ACF81554F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3179" y="27173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7" name="Rectangle 244">
              <a:extLst>
                <a:ext uri="{FF2B5EF4-FFF2-40B4-BE49-F238E27FC236}">
                  <a16:creationId xmlns:a16="http://schemas.microsoft.com/office/drawing/2014/main" id="{F98D1141-EB13-3D35-DFCA-80B099F25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5729" y="27173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8" name="Rectangle 245">
              <a:extLst>
                <a:ext uri="{FF2B5EF4-FFF2-40B4-BE49-F238E27FC236}">
                  <a16:creationId xmlns:a16="http://schemas.microsoft.com/office/drawing/2014/main" id="{9487E2DD-C1A4-3610-BBE1-CCC6F603F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4154" y="27173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9" name="Rectangle 246">
              <a:extLst>
                <a:ext uri="{FF2B5EF4-FFF2-40B4-BE49-F238E27FC236}">
                  <a16:creationId xmlns:a16="http://schemas.microsoft.com/office/drawing/2014/main" id="{CFA0B507-288F-4A5D-266B-9FFA968EF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2729" y="27173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0" name="Rectangle 247">
              <a:extLst>
                <a:ext uri="{FF2B5EF4-FFF2-40B4-BE49-F238E27FC236}">
                  <a16:creationId xmlns:a16="http://schemas.microsoft.com/office/drawing/2014/main" id="{34DAFE57-3532-AC7F-BFEB-22444F769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5429" y="27173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1" name="Rectangle 248">
              <a:extLst>
                <a:ext uri="{FF2B5EF4-FFF2-40B4-BE49-F238E27FC236}">
                  <a16:creationId xmlns:a16="http://schemas.microsoft.com/office/drawing/2014/main" id="{6BB53D09-1A3F-124B-45C8-DB1A25A99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1154" y="27173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2" name="Rectangle 249">
              <a:extLst>
                <a:ext uri="{FF2B5EF4-FFF2-40B4-BE49-F238E27FC236}">
                  <a16:creationId xmlns:a16="http://schemas.microsoft.com/office/drawing/2014/main" id="{00E72D37-CEA9-1AA0-BB37-64EF421D9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8304" y="27173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3" name="Rectangle 250">
              <a:extLst>
                <a:ext uri="{FF2B5EF4-FFF2-40B4-BE49-F238E27FC236}">
                  <a16:creationId xmlns:a16="http://schemas.microsoft.com/office/drawing/2014/main" id="{F53B4C2D-83E6-1973-C547-E66CACC6A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03554" y="27173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4" name="Rectangle 251">
              <a:extLst>
                <a:ext uri="{FF2B5EF4-FFF2-40B4-BE49-F238E27FC236}">
                  <a16:creationId xmlns:a16="http://schemas.microsoft.com/office/drawing/2014/main" id="{E535CBA8-3ACA-CFF1-318C-D07D87B4D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0867" y="27173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5" name="Rectangle 252">
              <a:extLst>
                <a:ext uri="{FF2B5EF4-FFF2-40B4-BE49-F238E27FC236}">
                  <a16:creationId xmlns:a16="http://schemas.microsoft.com/office/drawing/2014/main" id="{9768A49C-F6D3-50EC-60D4-48CED286C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60717" y="27173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6" name="Rectangle 253">
              <a:extLst>
                <a:ext uri="{FF2B5EF4-FFF2-40B4-BE49-F238E27FC236}">
                  <a16:creationId xmlns:a16="http://schemas.microsoft.com/office/drawing/2014/main" id="{EBB5841D-BD73-3D2E-5496-36E26C04B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3267" y="2717336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7" name="Rectangle 254">
              <a:extLst>
                <a:ext uri="{FF2B5EF4-FFF2-40B4-BE49-F238E27FC236}">
                  <a16:creationId xmlns:a16="http://schemas.microsoft.com/office/drawing/2014/main" id="{07C5E1F6-A59E-9485-A268-CBBAE967C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0117" y="2866561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8" name="Rectangle 255">
              <a:extLst>
                <a:ext uri="{FF2B5EF4-FFF2-40B4-BE49-F238E27FC236}">
                  <a16:creationId xmlns:a16="http://schemas.microsoft.com/office/drawing/2014/main" id="{480131AF-7C5E-5972-2849-9A0D15DBA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1092" y="2866561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9" name="Rectangle 256">
              <a:extLst>
                <a:ext uri="{FF2B5EF4-FFF2-40B4-BE49-F238E27FC236}">
                  <a16:creationId xmlns:a16="http://schemas.microsoft.com/office/drawing/2014/main" id="{5B652235-332C-9EB8-93C7-B055A57F8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7042" y="2866561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0" name="Rectangle 257">
              <a:extLst>
                <a:ext uri="{FF2B5EF4-FFF2-40B4-BE49-F238E27FC236}">
                  <a16:creationId xmlns:a16="http://schemas.microsoft.com/office/drawing/2014/main" id="{AD4D29A6-210C-38B3-CD1F-DF5156F3B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8017" y="2866561"/>
              <a:ext cx="25648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|</a:t>
              </a:r>
              <a:endPara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1" name="Line 258">
              <a:extLst>
                <a:ext uri="{FF2B5EF4-FFF2-40B4-BE49-F238E27FC236}">
                  <a16:creationId xmlns:a16="http://schemas.microsoft.com/office/drawing/2014/main" id="{C9C7C0EB-BC65-309C-9206-82ABABA0E9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3426" y="3642237"/>
              <a:ext cx="9466263" cy="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2" name="Line 259">
              <a:extLst>
                <a:ext uri="{FF2B5EF4-FFF2-40B4-BE49-F238E27FC236}">
                  <a16:creationId xmlns:a16="http://schemas.microsoft.com/office/drawing/2014/main" id="{DA37C471-5FBF-994D-C7C8-2E3956A4B5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3301" y="3642237"/>
              <a:ext cx="0" cy="9207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3" name="Rectangle 260">
              <a:extLst>
                <a:ext uri="{FF2B5EF4-FFF2-40B4-BE49-F238E27FC236}">
                  <a16:creationId xmlns:a16="http://schemas.microsoft.com/office/drawing/2014/main" id="{7A65E878-601A-3533-76C1-1514955C8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8587" y="3737487"/>
              <a:ext cx="10259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0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4" name="Line 261">
              <a:extLst>
                <a:ext uri="{FF2B5EF4-FFF2-40B4-BE49-F238E27FC236}">
                  <a16:creationId xmlns:a16="http://schemas.microsoft.com/office/drawing/2014/main" id="{1251863D-A5C2-3622-2483-164A425A32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238" y="3642237"/>
              <a:ext cx="0" cy="9207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5" name="Rectangle 262">
              <a:extLst>
                <a:ext uri="{FF2B5EF4-FFF2-40B4-BE49-F238E27FC236}">
                  <a16:creationId xmlns:a16="http://schemas.microsoft.com/office/drawing/2014/main" id="{C9495A19-57FB-C35F-FC9F-47824E842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6524" y="3737487"/>
              <a:ext cx="10259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3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6" name="Line 263">
              <a:extLst>
                <a:ext uri="{FF2B5EF4-FFF2-40B4-BE49-F238E27FC236}">
                  <a16:creationId xmlns:a16="http://schemas.microsoft.com/office/drawing/2014/main" id="{5B261F56-A28B-05D0-897D-FEC75871BE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0763" y="3642237"/>
              <a:ext cx="0" cy="9207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7" name="Rectangle 264">
              <a:extLst>
                <a:ext uri="{FF2B5EF4-FFF2-40B4-BE49-F238E27FC236}">
                  <a16:creationId xmlns:a16="http://schemas.microsoft.com/office/drawing/2014/main" id="{7CFB2C28-FFDE-986E-2E6A-78554B573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6049" y="3737487"/>
              <a:ext cx="10259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6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8" name="Line 265">
              <a:extLst>
                <a:ext uri="{FF2B5EF4-FFF2-40B4-BE49-F238E27FC236}">
                  <a16:creationId xmlns:a16="http://schemas.microsoft.com/office/drawing/2014/main" id="{402742CC-8A3C-4DBF-612A-57DC7FD35E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8701" y="3642237"/>
              <a:ext cx="0" cy="9207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9" name="Rectangle 266">
              <a:extLst>
                <a:ext uri="{FF2B5EF4-FFF2-40B4-BE49-F238E27FC236}">
                  <a16:creationId xmlns:a16="http://schemas.microsoft.com/office/drawing/2014/main" id="{135B1637-F2C4-ECAD-A6B5-29DDC37CE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3987" y="3737487"/>
              <a:ext cx="10259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9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0" name="Line 267">
              <a:extLst>
                <a:ext uri="{FF2B5EF4-FFF2-40B4-BE49-F238E27FC236}">
                  <a16:creationId xmlns:a16="http://schemas.microsoft.com/office/drawing/2014/main" id="{051D9083-DFA2-2932-317E-FE8D6485CC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86638" y="3642237"/>
              <a:ext cx="0" cy="9207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1" name="Rectangle 268">
              <a:extLst>
                <a:ext uri="{FF2B5EF4-FFF2-40B4-BE49-F238E27FC236}">
                  <a16:creationId xmlns:a16="http://schemas.microsoft.com/office/drawing/2014/main" id="{1C517499-DF46-F44F-8767-6DD676DF9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0384" y="3737487"/>
              <a:ext cx="20518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12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2" name="Line 269">
              <a:extLst>
                <a:ext uri="{FF2B5EF4-FFF2-40B4-BE49-F238E27FC236}">
                  <a16:creationId xmlns:a16="http://schemas.microsoft.com/office/drawing/2014/main" id="{F31B04BE-747C-F344-005F-8E8BF72DA2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62988" y="3642237"/>
              <a:ext cx="0" cy="9207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3" name="Rectangle 270">
              <a:extLst>
                <a:ext uri="{FF2B5EF4-FFF2-40B4-BE49-F238E27FC236}">
                  <a16:creationId xmlns:a16="http://schemas.microsoft.com/office/drawing/2014/main" id="{F9CBEF97-0CE9-588A-5467-CD123C299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9909" y="3737487"/>
              <a:ext cx="20518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15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4" name="Line 271">
              <a:extLst>
                <a:ext uri="{FF2B5EF4-FFF2-40B4-BE49-F238E27FC236}">
                  <a16:creationId xmlns:a16="http://schemas.microsoft.com/office/drawing/2014/main" id="{7CC97AAD-02BD-29A0-A2D6-D7CA4652D7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44101" y="3642237"/>
              <a:ext cx="0" cy="9207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5" name="Rectangle 272">
              <a:extLst>
                <a:ext uri="{FF2B5EF4-FFF2-40B4-BE49-F238E27FC236}">
                  <a16:creationId xmlns:a16="http://schemas.microsoft.com/office/drawing/2014/main" id="{F602951B-2727-771F-46DC-BF44B49F5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7847" y="3737487"/>
              <a:ext cx="20518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18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6" name="Line 273">
              <a:extLst>
                <a:ext uri="{FF2B5EF4-FFF2-40B4-BE49-F238E27FC236}">
                  <a16:creationId xmlns:a16="http://schemas.microsoft.com/office/drawing/2014/main" id="{C3CCC77E-0DB0-5D0A-C9D3-364B625744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22038" y="3642237"/>
              <a:ext cx="0" cy="92075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7" name="Rectangle 274">
              <a:extLst>
                <a:ext uri="{FF2B5EF4-FFF2-40B4-BE49-F238E27FC236}">
                  <a16:creationId xmlns:a16="http://schemas.microsoft.com/office/drawing/2014/main" id="{49475DA8-40DD-EC95-AB42-AB758158E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15784" y="3737487"/>
              <a:ext cx="20518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21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8" name="Rectangle 275">
              <a:extLst>
                <a:ext uri="{FF2B5EF4-FFF2-40B4-BE49-F238E27FC236}">
                  <a16:creationId xmlns:a16="http://schemas.microsoft.com/office/drawing/2014/main" id="{F056B9EB-AA7A-4384-B4B7-F7AB2932A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5729" y="3934337"/>
              <a:ext cx="284340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Time from randomization (months)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9" name="Line 276">
              <a:extLst>
                <a:ext uri="{FF2B5EF4-FFF2-40B4-BE49-F238E27FC236}">
                  <a16:creationId xmlns:a16="http://schemas.microsoft.com/office/drawing/2014/main" id="{DA5D409D-9F08-452D-1742-A96FA59401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3426" y="1229237"/>
              <a:ext cx="0" cy="241300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80" name="Line 277">
              <a:extLst>
                <a:ext uri="{FF2B5EF4-FFF2-40B4-BE49-F238E27FC236}">
                  <a16:creationId xmlns:a16="http://schemas.microsoft.com/office/drawing/2014/main" id="{AC9CFAE5-0586-51FF-A629-8B62BA98DB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33576" y="3540637"/>
              <a:ext cx="69850" cy="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81" name="Rectangle 278">
              <a:extLst>
                <a:ext uri="{FF2B5EF4-FFF2-40B4-BE49-F238E27FC236}">
                  <a16:creationId xmlns:a16="http://schemas.microsoft.com/office/drawing/2014/main" id="{BBADADC0-23FB-5179-9B91-4A66E26CD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9294" y="3415225"/>
              <a:ext cx="10259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0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2" name="Line 279">
              <a:extLst>
                <a:ext uri="{FF2B5EF4-FFF2-40B4-BE49-F238E27FC236}">
                  <a16:creationId xmlns:a16="http://schemas.microsoft.com/office/drawing/2014/main" id="{12100E21-4B5D-541D-C16B-3AE6B39A2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33576" y="3104075"/>
              <a:ext cx="69850" cy="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83" name="Rectangle 280">
              <a:extLst>
                <a:ext uri="{FF2B5EF4-FFF2-40B4-BE49-F238E27FC236}">
                  <a16:creationId xmlns:a16="http://schemas.microsoft.com/office/drawing/2014/main" id="{580AE36F-09E0-ACB6-1559-B3324D644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702" y="2978662"/>
              <a:ext cx="20518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20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4" name="Line 281">
              <a:extLst>
                <a:ext uri="{FF2B5EF4-FFF2-40B4-BE49-F238E27FC236}">
                  <a16:creationId xmlns:a16="http://schemas.microsoft.com/office/drawing/2014/main" id="{64534EFE-916E-8A20-7BC8-970D1B8DFB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33576" y="2667512"/>
              <a:ext cx="69850" cy="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85" name="Rectangle 282">
              <a:extLst>
                <a:ext uri="{FF2B5EF4-FFF2-40B4-BE49-F238E27FC236}">
                  <a16:creationId xmlns:a16="http://schemas.microsoft.com/office/drawing/2014/main" id="{7CB817D7-134D-BDFB-7A59-0FDF429177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702" y="2543687"/>
              <a:ext cx="20518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40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6" name="Line 283">
              <a:extLst>
                <a:ext uri="{FF2B5EF4-FFF2-40B4-BE49-F238E27FC236}">
                  <a16:creationId xmlns:a16="http://schemas.microsoft.com/office/drawing/2014/main" id="{6AC27470-4E20-26FC-0C6F-4080652A9D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33576" y="2229362"/>
              <a:ext cx="69850" cy="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87" name="Rectangle 284">
              <a:extLst>
                <a:ext uri="{FF2B5EF4-FFF2-40B4-BE49-F238E27FC236}">
                  <a16:creationId xmlns:a16="http://schemas.microsoft.com/office/drawing/2014/main" id="{31ABABD4-7186-5BAE-2BCF-6376BE5FE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702" y="2103950"/>
              <a:ext cx="20518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60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8" name="Line 285">
              <a:extLst>
                <a:ext uri="{FF2B5EF4-FFF2-40B4-BE49-F238E27FC236}">
                  <a16:creationId xmlns:a16="http://schemas.microsoft.com/office/drawing/2014/main" id="{A847D5F1-19CE-7AD9-1876-0CF2248802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33576" y="1792800"/>
              <a:ext cx="69850" cy="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89" name="Rectangle 286">
              <a:extLst>
                <a:ext uri="{FF2B5EF4-FFF2-40B4-BE49-F238E27FC236}">
                  <a16:creationId xmlns:a16="http://schemas.microsoft.com/office/drawing/2014/main" id="{EAF9B774-7154-A9E2-E158-671A9F4E3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6702" y="1667387"/>
              <a:ext cx="20518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80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0" name="Line 287">
              <a:extLst>
                <a:ext uri="{FF2B5EF4-FFF2-40B4-BE49-F238E27FC236}">
                  <a16:creationId xmlns:a16="http://schemas.microsoft.com/office/drawing/2014/main" id="{23BFBDA7-696B-7A97-9AE3-425EA3EF75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33576" y="1356237"/>
              <a:ext cx="69850" cy="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91" name="Rectangle 288">
              <a:extLst>
                <a:ext uri="{FF2B5EF4-FFF2-40B4-BE49-F238E27FC236}">
                  <a16:creationId xmlns:a16="http://schemas.microsoft.com/office/drawing/2014/main" id="{399568E6-98AF-BCFF-E103-4905AE49E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108" y="1230825"/>
              <a:ext cx="30777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100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2" name="Rectangle 289">
              <a:extLst>
                <a:ext uri="{FF2B5EF4-FFF2-40B4-BE49-F238E27FC236}">
                  <a16:creationId xmlns:a16="http://schemas.microsoft.com/office/drawing/2014/main" id="{E4559139-5643-0316-C87C-1672D877F6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00609" y="2243571"/>
              <a:ext cx="160069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Overall Survival (%)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3" name="Rectangle 290">
              <a:extLst>
                <a:ext uri="{FF2B5EF4-FFF2-40B4-BE49-F238E27FC236}">
                  <a16:creationId xmlns:a16="http://schemas.microsoft.com/office/drawing/2014/main" id="{DFE14323-6B69-0166-E5E4-0B8174B25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916" y="4338019"/>
              <a:ext cx="30777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254</a:t>
              </a: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4" name="Rectangle 291">
              <a:extLst>
                <a:ext uri="{FF2B5EF4-FFF2-40B4-BE49-F238E27FC236}">
                  <a16:creationId xmlns:a16="http://schemas.microsoft.com/office/drawing/2014/main" id="{317C4237-F781-321E-A3DA-68E0E8AA7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4028" y="4338019"/>
              <a:ext cx="30777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220</a:t>
              </a: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5" name="Rectangle 292">
              <a:extLst>
                <a:ext uri="{FF2B5EF4-FFF2-40B4-BE49-F238E27FC236}">
                  <a16:creationId xmlns:a16="http://schemas.microsoft.com/office/drawing/2014/main" id="{CE26524A-ADF7-B8A5-F260-FC41F3EC7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0378" y="4338019"/>
              <a:ext cx="30777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192</a:t>
              </a: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6" name="Rectangle 293">
              <a:extLst>
                <a:ext uri="{FF2B5EF4-FFF2-40B4-BE49-F238E27FC236}">
                  <a16:creationId xmlns:a16="http://schemas.microsoft.com/office/drawing/2014/main" id="{EAF84714-27ED-A259-E063-9ECB3CE52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8316" y="4338019"/>
              <a:ext cx="30777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131</a:t>
              </a: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7" name="Rectangle 294">
              <a:extLst>
                <a:ext uri="{FF2B5EF4-FFF2-40B4-BE49-F238E27FC236}">
                  <a16:creationId xmlns:a16="http://schemas.microsoft.com/office/drawing/2014/main" id="{E49FD4C8-B76F-191B-A546-5E145C45E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832" y="4338019"/>
              <a:ext cx="20518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60</a:t>
              </a: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8" name="Rectangle 295">
              <a:extLst>
                <a:ext uri="{FF2B5EF4-FFF2-40B4-BE49-F238E27FC236}">
                  <a16:creationId xmlns:a16="http://schemas.microsoft.com/office/drawing/2014/main" id="{B89F5516-3793-2B7D-4CFC-D8C3AEF3A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8182" y="4338019"/>
              <a:ext cx="20518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17</a:t>
              </a: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9" name="Rectangle 296">
              <a:extLst>
                <a:ext uri="{FF2B5EF4-FFF2-40B4-BE49-F238E27FC236}">
                  <a16:creationId xmlns:a16="http://schemas.microsoft.com/office/drawing/2014/main" id="{CC131070-8B13-DBFD-01A8-E53680B86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88523" y="4338019"/>
              <a:ext cx="10259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0</a:t>
              </a: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0" name="Rectangle 297">
              <a:extLst>
                <a:ext uri="{FF2B5EF4-FFF2-40B4-BE49-F238E27FC236}">
                  <a16:creationId xmlns:a16="http://schemas.microsoft.com/office/drawing/2014/main" id="{AB673FA5-DA52-8466-D3A7-7448318B2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916" y="4563444"/>
              <a:ext cx="30777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255</a:t>
              </a: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1" name="Rectangle 298">
              <a:extLst>
                <a:ext uri="{FF2B5EF4-FFF2-40B4-BE49-F238E27FC236}">
                  <a16:creationId xmlns:a16="http://schemas.microsoft.com/office/drawing/2014/main" id="{F6D1B202-AF00-085E-D531-764DA7068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4132" y="1612320"/>
              <a:ext cx="36869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76%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2" name="Rectangle 299">
              <a:extLst>
                <a:ext uri="{FF2B5EF4-FFF2-40B4-BE49-F238E27FC236}">
                  <a16:creationId xmlns:a16="http://schemas.microsoft.com/office/drawing/2014/main" id="{0E5CF9B2-E68D-2B0A-1879-62E751188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471" y="2237300"/>
              <a:ext cx="36869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62%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3" name="Rectangle 300">
              <a:extLst>
                <a:ext uri="{FF2B5EF4-FFF2-40B4-BE49-F238E27FC236}">
                  <a16:creationId xmlns:a16="http://schemas.microsoft.com/office/drawing/2014/main" id="{C8E6F4CA-0F4A-39D6-3AF6-42F5E57B7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6682" y="2073096"/>
              <a:ext cx="36869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53%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4" name="Rectangle 301">
              <a:extLst>
                <a:ext uri="{FF2B5EF4-FFF2-40B4-BE49-F238E27FC236}">
                  <a16:creationId xmlns:a16="http://schemas.microsoft.com/office/drawing/2014/main" id="{AE05A997-F360-E1C1-28E1-4AEDC2DF7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5089" y="2822214"/>
              <a:ext cx="36869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37%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5" name="Rectangle 302">
              <a:extLst>
                <a:ext uri="{FF2B5EF4-FFF2-40B4-BE49-F238E27FC236}">
                  <a16:creationId xmlns:a16="http://schemas.microsoft.com/office/drawing/2014/main" id="{F8AFA295-B35A-27EE-873D-F7F50AD48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4028" y="4563444"/>
              <a:ext cx="30777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210</a:t>
              </a: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6" name="Rectangle 303">
              <a:extLst>
                <a:ext uri="{FF2B5EF4-FFF2-40B4-BE49-F238E27FC236}">
                  <a16:creationId xmlns:a16="http://schemas.microsoft.com/office/drawing/2014/main" id="{534BCC8C-D789-A681-515B-28FBD9F12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0378" y="4563444"/>
              <a:ext cx="30777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156</a:t>
              </a: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7" name="Rectangle 304">
              <a:extLst>
                <a:ext uri="{FF2B5EF4-FFF2-40B4-BE49-F238E27FC236}">
                  <a16:creationId xmlns:a16="http://schemas.microsoft.com/office/drawing/2014/main" id="{F424D2F2-2E96-A666-BE64-8A0FE6A97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3895" y="4563444"/>
              <a:ext cx="20518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97</a:t>
              </a: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8" name="Rectangle 305">
              <a:extLst>
                <a:ext uri="{FF2B5EF4-FFF2-40B4-BE49-F238E27FC236}">
                  <a16:creationId xmlns:a16="http://schemas.microsoft.com/office/drawing/2014/main" id="{5F0A497D-B536-F9C1-FFAF-86059D4B6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832" y="4563444"/>
              <a:ext cx="20518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42</a:t>
              </a: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9" name="Rectangle 306">
              <a:extLst>
                <a:ext uri="{FF2B5EF4-FFF2-40B4-BE49-F238E27FC236}">
                  <a16:creationId xmlns:a16="http://schemas.microsoft.com/office/drawing/2014/main" id="{A0A04CE6-6BDD-B143-3056-FA23CD26C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0585" y="4563444"/>
              <a:ext cx="10259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9</a:t>
              </a: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0" name="Rectangle 307">
              <a:extLst>
                <a:ext uri="{FF2B5EF4-FFF2-40B4-BE49-F238E27FC236}">
                  <a16:creationId xmlns:a16="http://schemas.microsoft.com/office/drawing/2014/main" id="{08B9EAE2-527D-55A1-8DC3-302F59B30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88523" y="4563444"/>
              <a:ext cx="10259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2</a:t>
              </a: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1" name="Rectangle 308">
              <a:extLst>
                <a:ext uri="{FF2B5EF4-FFF2-40B4-BE49-F238E27FC236}">
                  <a16:creationId xmlns:a16="http://schemas.microsoft.com/office/drawing/2014/main" id="{CD1BC848-0F97-190E-96E4-AE1C9A452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6460" y="4563444"/>
              <a:ext cx="10259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0</a:t>
              </a: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2" name="Rectangle 309">
              <a:extLst>
                <a:ext uri="{FF2B5EF4-FFF2-40B4-BE49-F238E27FC236}">
                  <a16:creationId xmlns:a16="http://schemas.microsoft.com/office/drawing/2014/main" id="{ECFC7302-3427-C578-745A-6A1F787C1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963" y="4098306"/>
              <a:ext cx="217687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Number of patients at risk:</a:t>
              </a: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3" name="Rectangle 310">
              <a:extLst>
                <a:ext uri="{FF2B5EF4-FFF2-40B4-BE49-F238E27FC236}">
                  <a16:creationId xmlns:a16="http://schemas.microsoft.com/office/drawing/2014/main" id="{F726CD56-1095-903A-2A47-BFAFD9400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235" y="4338019"/>
              <a:ext cx="87812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Tarlatamab</a:t>
              </a: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4" name="Rectangle 311">
              <a:extLst>
                <a:ext uri="{FF2B5EF4-FFF2-40B4-BE49-F238E27FC236}">
                  <a16:creationId xmlns:a16="http://schemas.microsoft.com/office/drawing/2014/main" id="{7BBBDF56-70D5-0E28-B922-290FBE559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871" y="4563444"/>
              <a:ext cx="117949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Chemotherapy</a:t>
              </a: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5" name="Line 312">
              <a:extLst>
                <a:ext uri="{FF2B5EF4-FFF2-40B4-BE49-F238E27FC236}">
                  <a16:creationId xmlns:a16="http://schemas.microsoft.com/office/drawing/2014/main" id="{D93D6D00-721A-6CBD-F58E-FE9249A1AC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0763" y="1897575"/>
              <a:ext cx="0" cy="1744663"/>
            </a:xfrm>
            <a:prstGeom prst="line">
              <a:avLst/>
            </a:prstGeom>
            <a:noFill/>
            <a:ln w="25400" cap="flat">
              <a:solidFill>
                <a:srgbClr val="6D6E7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16" name="Line 313">
              <a:extLst>
                <a:ext uri="{FF2B5EF4-FFF2-40B4-BE49-F238E27FC236}">
                  <a16:creationId xmlns:a16="http://schemas.microsoft.com/office/drawing/2014/main" id="{E7CD306E-7A6A-D9AE-E87B-1AF52C5ED4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86638" y="2394462"/>
              <a:ext cx="0" cy="1247775"/>
            </a:xfrm>
            <a:prstGeom prst="line">
              <a:avLst/>
            </a:prstGeom>
            <a:noFill/>
            <a:ln w="25400" cap="flat">
              <a:solidFill>
                <a:srgbClr val="6D6E7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617" name="Rectangle 207">
            <a:extLst>
              <a:ext uri="{FF2B5EF4-FFF2-40B4-BE49-F238E27FC236}">
                <a16:creationId xmlns:a16="http://schemas.microsoft.com/office/drawing/2014/main" id="{DE69E59D-1EC9-5593-1EF2-16F475594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3928" y="1523888"/>
            <a:ext cx="88383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 Cond" panose="020B0506020202020204" pitchFamily="34" charset="0"/>
              </a:rPr>
              <a:t>Chemotherapy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 Cond" panose="020B0506020202020204" pitchFamily="34" charset="0"/>
            </a:endParaRPr>
          </a:p>
        </p:txBody>
      </p:sp>
      <p:sp>
        <p:nvSpPr>
          <p:cNvPr id="618" name="Line 208">
            <a:extLst>
              <a:ext uri="{FF2B5EF4-FFF2-40B4-BE49-F238E27FC236}">
                <a16:creationId xmlns:a16="http://schemas.microsoft.com/office/drawing/2014/main" id="{FFCA97EC-84DB-F994-32BE-538E06A619C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5481" y="1622624"/>
            <a:ext cx="346979" cy="0"/>
          </a:xfrm>
          <a:prstGeom prst="line">
            <a:avLst/>
          </a:prstGeom>
          <a:noFill/>
          <a:ln w="28575" cap="sq">
            <a:solidFill>
              <a:srgbClr val="0000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sp>
        <p:nvSpPr>
          <p:cNvPr id="619" name="Rectangle 209">
            <a:extLst>
              <a:ext uri="{FF2B5EF4-FFF2-40B4-BE49-F238E27FC236}">
                <a16:creationId xmlns:a16="http://schemas.microsoft.com/office/drawing/2014/main" id="{01B8E6ED-D292-150E-AE4F-AEB8C3C03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8611" y="1523888"/>
            <a:ext cx="65857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 Cond" panose="020B0506020202020204" pitchFamily="34" charset="0"/>
              </a:rPr>
              <a:t>Tarlatamab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 Cond" panose="020B0506020202020204" pitchFamily="34" charset="0"/>
            </a:endParaRPr>
          </a:p>
        </p:txBody>
      </p:sp>
      <p:sp>
        <p:nvSpPr>
          <p:cNvPr id="620" name="Line 210">
            <a:extLst>
              <a:ext uri="{FF2B5EF4-FFF2-40B4-BE49-F238E27FC236}">
                <a16:creationId xmlns:a16="http://schemas.microsoft.com/office/drawing/2014/main" id="{DC0E5B69-8CE0-478F-6F1C-CDBC4214F03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2584" y="1622624"/>
            <a:ext cx="348654" cy="0"/>
          </a:xfrm>
          <a:prstGeom prst="line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52B9C5-FB11-D6E8-1842-B3DF11B24087}"/>
              </a:ext>
            </a:extLst>
          </p:cNvPr>
          <p:cNvSpPr txBox="1"/>
          <p:nvPr/>
        </p:nvSpPr>
        <p:spPr>
          <a:xfrm>
            <a:off x="8543499" y="6469039"/>
            <a:ext cx="248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Rudin et al, ASCO 2025</a:t>
            </a:r>
          </a:p>
        </p:txBody>
      </p:sp>
    </p:spTree>
    <p:extLst>
      <p:ext uri="{BB962C8B-B14F-4D97-AF65-F5344CB8AC3E}">
        <p14:creationId xmlns:p14="http://schemas.microsoft.com/office/powerpoint/2010/main" val="5692659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E644D-1A67-4F33-B945-D9C72AE62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43F99BE-C420-BAB6-6873-6134E60493BB}"/>
              </a:ext>
            </a:extLst>
          </p:cNvPr>
          <p:cNvSpPr txBox="1">
            <a:spLocks/>
          </p:cNvSpPr>
          <p:nvPr/>
        </p:nvSpPr>
        <p:spPr>
          <a:xfrm>
            <a:off x="612648" y="219456"/>
            <a:ext cx="10468876" cy="797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25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z="3000" dirty="0" err="1">
                <a:latin typeface="Arial Nova Cond"/>
                <a:cs typeface="Arial"/>
              </a:rPr>
              <a:t>Tarlatamab</a:t>
            </a:r>
            <a:r>
              <a:rPr lang="en-US" sz="3000" dirty="0">
                <a:latin typeface="Arial Nova Cond"/>
                <a:cs typeface="Arial"/>
              </a:rPr>
              <a:t> phase 3 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ova Cond"/>
                <a:cs typeface="Arial"/>
              </a:rPr>
              <a:t>Progression-free survival</a:t>
            </a:r>
            <a:r>
              <a:rPr lang="en-US" sz="3000" dirty="0">
                <a:solidFill>
                  <a:srgbClr val="002060"/>
                </a:solidFill>
                <a:latin typeface="Arial Nova Cond"/>
                <a:cs typeface="Arial"/>
              </a:rPr>
              <a:t> </a:t>
            </a:r>
            <a:endParaRPr lang="en-US" sz="3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C5A832-4477-D62C-7D62-E0B0C988C431}"/>
              </a:ext>
            </a:extLst>
          </p:cNvPr>
          <p:cNvSpPr txBox="1"/>
          <p:nvPr/>
        </p:nvSpPr>
        <p:spPr>
          <a:xfrm>
            <a:off x="286087" y="5711018"/>
            <a:ext cx="112792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ptos" panose="020B0004020202020204" pitchFamily="34" charset="0"/>
                <a:cs typeface="Times New Roman"/>
              </a:rPr>
              <a:t>Median follow-up time: 11.0 months for the tarlatamab and the chemotherapy group. *T</a:t>
            </a:r>
            <a:r>
              <a:rPr lang="en-US" sz="900" dirty="0">
                <a:effectLst/>
              </a:rPr>
              <a:t>he restricted mean PFS time in the tarlatamab and the chemotherapy group was 5.3 months and 4.3 </a:t>
            </a:r>
            <a:r>
              <a:rPr lang="en-US" sz="900" dirty="0"/>
              <a:t>months at </a:t>
            </a:r>
            <a:r>
              <a:rPr lang="en-US" sz="900" dirty="0">
                <a:effectLst/>
              </a:rPr>
              <a:t>12 months </a:t>
            </a:r>
            <a:r>
              <a:rPr lang="en-US" sz="900" dirty="0"/>
              <a:t>respectively, </a:t>
            </a:r>
            <a:r>
              <a:rPr lang="en-US" sz="900" dirty="0">
                <a:effectLst/>
              </a:rPr>
              <a:t>resulting in statistically significant improvement of the tarlatamab group over the chemotherapy group.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kern="0" dirty="0">
                <a:solidFill>
                  <a:prstClr val="black"/>
                </a:solidFill>
              </a:rPr>
              <a:t>HR: </a:t>
            </a:r>
            <a:r>
              <a:rPr lang="en-US" sz="900" kern="0" dirty="0">
                <a:solidFill>
                  <a:prstClr val="black"/>
                </a:solidFill>
              </a:rPr>
              <a:t>hazard ratio; </a:t>
            </a:r>
            <a:r>
              <a:rPr lang="en-US" sz="900" b="1" kern="0" dirty="0">
                <a:solidFill>
                  <a:prstClr val="black"/>
                </a:solidFill>
              </a:rPr>
              <a:t>PFS,</a:t>
            </a:r>
            <a:r>
              <a:rPr lang="en-US" sz="900" kern="0" dirty="0">
                <a:solidFill>
                  <a:prstClr val="black"/>
                </a:solidFill>
              </a:rPr>
              <a:t> progression-free survival.</a:t>
            </a:r>
            <a:endParaRPr kumimoji="0" lang="en-US" sz="900" b="0" i="0" u="none" strike="sng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aphicFrame>
        <p:nvGraphicFramePr>
          <p:cNvPr id="2" name="Content Placeholder 7">
            <a:extLst>
              <a:ext uri="{FF2B5EF4-FFF2-40B4-BE49-F238E27FC236}">
                <a16:creationId xmlns:a16="http://schemas.microsoft.com/office/drawing/2014/main" id="{3BCCF08C-254C-B78E-8EFA-147E9ABA4751}"/>
              </a:ext>
            </a:extLst>
          </p:cNvPr>
          <p:cNvGraphicFramePr>
            <a:graphicFrameLocks/>
          </p:cNvGraphicFramePr>
          <p:nvPr/>
        </p:nvGraphicFramePr>
        <p:xfrm>
          <a:off x="6564573" y="1088329"/>
          <a:ext cx="5213445" cy="1680251"/>
        </p:xfrm>
        <a:graphic>
          <a:graphicData uri="http://schemas.openxmlformats.org/drawingml/2006/table">
            <a:tbl>
              <a:tblPr firstRow="1" bandRow="1"/>
              <a:tblGrid>
                <a:gridCol w="2398882">
                  <a:extLst>
                    <a:ext uri="{9D8B030D-6E8A-4147-A177-3AD203B41FA5}">
                      <a16:colId xmlns:a16="http://schemas.microsoft.com/office/drawing/2014/main" val="1039732616"/>
                    </a:ext>
                  </a:extLst>
                </a:gridCol>
                <a:gridCol w="1566663">
                  <a:extLst>
                    <a:ext uri="{9D8B030D-6E8A-4147-A177-3AD203B41FA5}">
                      <a16:colId xmlns:a16="http://schemas.microsoft.com/office/drawing/2014/main" val="2684734437"/>
                    </a:ext>
                  </a:extLst>
                </a:gridCol>
                <a:gridCol w="1247900">
                  <a:extLst>
                    <a:ext uri="{9D8B030D-6E8A-4147-A177-3AD203B41FA5}">
                      <a16:colId xmlns:a16="http://schemas.microsoft.com/office/drawing/2014/main" val="1828620598"/>
                    </a:ext>
                  </a:extLst>
                </a:gridCol>
              </a:tblGrid>
              <a:tr h="448859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lvl="0">
                        <a:buNone/>
                      </a:pPr>
                      <a:endParaRPr kumimoji="0" lang="en-US" sz="1400" b="1" i="0" u="none" strike="noStrike" kern="1200" cap="none" spc="0" normalizeH="0" baseline="0">
                        <a:ln>
                          <a:noFill/>
                        </a:ln>
                        <a:solidFill>
                          <a:srgbClr val="05416B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pt-BR" sz="1400" b="1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Tarlatamab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pt-BR" sz="1400" b="1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(n = 254)</a:t>
                      </a:r>
                    </a:p>
                  </a:txBody>
                  <a:tcPr marL="0" marR="0" marT="27432" marB="274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GB" sz="1400" b="1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Chemotherapy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GB" sz="1400" b="1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(n = 255)</a:t>
                      </a:r>
                    </a:p>
                  </a:txBody>
                  <a:tcPr marL="0" marR="0" marT="27432" marB="27432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288111"/>
                  </a:ext>
                </a:extLst>
              </a:tr>
              <a:tr h="217424">
                <a:tc>
                  <a:txBody>
                    <a:bodyPr/>
                    <a:lstStyle/>
                    <a:p>
                      <a:pPr marL="0" indent="0"/>
                      <a:r>
                        <a:rPr lang="en-US" sz="1400" b="1" baseline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Median PFS, months</a:t>
                      </a:r>
                    </a:p>
                  </a:txBody>
                  <a:tcPr marR="0" marT="27432" marB="27432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i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  <a:t>4.2</a:t>
                      </a:r>
                    </a:p>
                  </a:txBody>
                  <a:tcPr marL="16933" marR="16933" marT="27432" marB="274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  <a:t>3.7</a:t>
                      </a:r>
                      <a:endParaRPr lang="en-US" sz="1400"/>
                    </a:p>
                  </a:txBody>
                  <a:tcPr marL="16933" marR="16933" marT="27432" marB="274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338978"/>
                  </a:ext>
                </a:extLst>
              </a:tr>
              <a:tr h="217424">
                <a:tc>
                  <a:txBody>
                    <a:bodyPr/>
                    <a:lstStyle/>
                    <a:p>
                      <a:pPr marL="0" indent="0"/>
                      <a:r>
                        <a:rPr lang="it-IT" sz="1400" b="1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HR (Tarlatamab/Chemotherapy) </a:t>
                      </a:r>
                      <a:br>
                        <a:rPr lang="it-IT" sz="1400" b="1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</a:br>
                      <a:r>
                        <a:rPr lang="it-IT" sz="1400" b="1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(95% CI)</a:t>
                      </a:r>
                      <a:endParaRPr lang="en-US" sz="1400" b="1" baseline="3000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R="0" marT="27432" marB="27432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  <a:t>0.71</a:t>
                      </a:r>
                      <a:b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</a:b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  <a:t>(0.59, 0.86)</a:t>
                      </a:r>
                      <a:endParaRPr lang="en-US" sz="1400" b="1" i="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/>
                      </a:endParaRPr>
                    </a:p>
                  </a:txBody>
                  <a:tcPr marL="16933" marR="16933" marT="27432" marB="274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800" b="1" i="0">
                        <a:solidFill>
                          <a:srgbClr val="05416B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2700" marR="12700" marT="20574" marB="2057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208735"/>
                  </a:ext>
                </a:extLst>
              </a:tr>
              <a:tr h="217424">
                <a:tc>
                  <a:txBody>
                    <a:bodyPr/>
                    <a:lstStyle/>
                    <a:p>
                      <a:pPr marL="0" indent="0"/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RMST </a:t>
                      </a:r>
                      <a:r>
                        <a:rPr lang="en-US" sz="1400" b="1" i="1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p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cs typeface="Arial"/>
                        </a:rPr>
                        <a:t>-value (2-sided)</a:t>
                      </a:r>
                      <a:endParaRPr lang="en-US" sz="1400" b="1" baseline="30000" dirty="0">
                        <a:solidFill>
                          <a:schemeClr val="tx1"/>
                        </a:solidFill>
                        <a:latin typeface="+mn-lt"/>
                        <a:cs typeface="Arial"/>
                      </a:endParaRPr>
                    </a:p>
                  </a:txBody>
                  <a:tcPr marR="0" marT="27432" marB="27432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1" i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  <a:t>p </a:t>
                      </a:r>
                      <a:r>
                        <a:rPr lang="en-US" sz="1400" b="1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  <a:t>= 0.002*</a:t>
                      </a:r>
                    </a:p>
                  </a:txBody>
                  <a:tcPr marL="16933" marR="16933" marT="27432" marB="2743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800" b="1" i="0">
                        <a:solidFill>
                          <a:srgbClr val="05416B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2700" marR="12700" marT="20574" marB="2057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998529"/>
                  </a:ext>
                </a:extLst>
              </a:tr>
            </a:tbl>
          </a:graphicData>
        </a:graphic>
      </p:graphicFrame>
      <p:grpSp>
        <p:nvGrpSpPr>
          <p:cNvPr id="312" name="Group 311">
            <a:extLst>
              <a:ext uri="{FF2B5EF4-FFF2-40B4-BE49-F238E27FC236}">
                <a16:creationId xmlns:a16="http://schemas.microsoft.com/office/drawing/2014/main" id="{62579FF0-8CAE-85CC-83CE-F48D4A96012E}"/>
              </a:ext>
            </a:extLst>
          </p:cNvPr>
          <p:cNvGrpSpPr>
            <a:grpSpLocks/>
          </p:cNvGrpSpPr>
          <p:nvPr/>
        </p:nvGrpSpPr>
        <p:grpSpPr>
          <a:xfrm>
            <a:off x="296695" y="1173087"/>
            <a:ext cx="10898353" cy="4398373"/>
            <a:chOff x="1598418" y="946150"/>
            <a:chExt cx="8067871" cy="5414328"/>
          </a:xfrm>
        </p:grpSpPr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AA51D2D4-EB88-D387-3C29-32024B8FF616}"/>
                </a:ext>
              </a:extLst>
            </p:cNvPr>
            <p:cNvGrpSpPr/>
            <p:nvPr/>
          </p:nvGrpSpPr>
          <p:grpSpPr>
            <a:xfrm>
              <a:off x="1598418" y="946150"/>
              <a:ext cx="8067871" cy="5414328"/>
              <a:chOff x="1598418" y="946150"/>
              <a:chExt cx="8067871" cy="5414328"/>
            </a:xfrm>
          </p:grpSpPr>
          <p:sp>
            <p:nvSpPr>
              <p:cNvPr id="316" name="Rectangle 142">
                <a:extLst>
                  <a:ext uri="{FF2B5EF4-FFF2-40B4-BE49-F238E27FC236}">
                    <a16:creationId xmlns:a16="http://schemas.microsoft.com/office/drawing/2014/main" id="{798D08CD-B4D7-7867-6B6F-81893AF76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1373" y="5886668"/>
                <a:ext cx="199361" cy="25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254</a:t>
                </a:r>
                <a:endPara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17" name="Rectangle 143">
                <a:extLst>
                  <a:ext uri="{FF2B5EF4-FFF2-40B4-BE49-F238E27FC236}">
                    <a16:creationId xmlns:a16="http://schemas.microsoft.com/office/drawing/2014/main" id="{D97F7E24-8945-2291-E86A-7168ADCB0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898" y="5886668"/>
                <a:ext cx="199361" cy="25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147</a:t>
                </a:r>
                <a:endPara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18" name="Rectangle 144">
                <a:extLst>
                  <a:ext uri="{FF2B5EF4-FFF2-40B4-BE49-F238E27FC236}">
                    <a16:creationId xmlns:a16="http://schemas.microsoft.com/office/drawing/2014/main" id="{33DE097B-D920-4067-7525-98FD204B9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6757" y="5886668"/>
                <a:ext cx="132908" cy="25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78</a:t>
                </a:r>
                <a:endPara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19" name="Rectangle 145">
                <a:extLst>
                  <a:ext uri="{FF2B5EF4-FFF2-40B4-BE49-F238E27FC236}">
                    <a16:creationId xmlns:a16="http://schemas.microsoft.com/office/drawing/2014/main" id="{23D0086E-21B8-B8D9-EA3D-A48B2A44B4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5458" y="5886668"/>
                <a:ext cx="132908" cy="25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37</a:t>
                </a:r>
                <a:endPara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20" name="Rectangle 146">
                <a:extLst>
                  <a:ext uri="{FF2B5EF4-FFF2-40B4-BE49-F238E27FC236}">
                    <a16:creationId xmlns:a16="http://schemas.microsoft.com/office/drawing/2014/main" id="{1E5BCCD4-05B0-E06C-A592-6FBB82C8E4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89395" y="5886668"/>
                <a:ext cx="132908" cy="25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18</a:t>
                </a:r>
                <a:endPara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21" name="Rectangle 147">
                <a:extLst>
                  <a:ext uri="{FF2B5EF4-FFF2-40B4-BE49-F238E27FC236}">
                    <a16:creationId xmlns:a16="http://schemas.microsoft.com/office/drawing/2014/main" id="{3C3F4415-6B89-35CA-4DD5-F549FD36E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49254" y="5886668"/>
                <a:ext cx="66454" cy="25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2</a:t>
                </a:r>
                <a:endPara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22" name="Rectangle 148">
                <a:extLst>
                  <a:ext uri="{FF2B5EF4-FFF2-40B4-BE49-F238E27FC236}">
                    <a16:creationId xmlns:a16="http://schemas.microsoft.com/office/drawing/2014/main" id="{5D32987F-8F67-27BF-F0DF-C4342ADB3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74778" y="5886668"/>
                <a:ext cx="66454" cy="25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0</a:t>
                </a:r>
                <a:endPara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23" name="Rectangle 149">
                <a:extLst>
                  <a:ext uri="{FF2B5EF4-FFF2-40B4-BE49-F238E27FC236}">
                    <a16:creationId xmlns:a16="http://schemas.microsoft.com/office/drawing/2014/main" id="{C0A6D06E-8710-E779-B465-3136C9F57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1373" y="6105743"/>
                <a:ext cx="199361" cy="25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255</a:t>
                </a:r>
                <a:endPara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24" name="Rectangle 150">
                <a:extLst>
                  <a:ext uri="{FF2B5EF4-FFF2-40B4-BE49-F238E27FC236}">
                    <a16:creationId xmlns:a16="http://schemas.microsoft.com/office/drawing/2014/main" id="{9271B71E-81D6-5C98-FAE3-C18972BB6F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898" y="6105743"/>
                <a:ext cx="199361" cy="25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137</a:t>
                </a:r>
                <a:endPara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25" name="Rectangle 151">
                <a:extLst>
                  <a:ext uri="{FF2B5EF4-FFF2-40B4-BE49-F238E27FC236}">
                    <a16:creationId xmlns:a16="http://schemas.microsoft.com/office/drawing/2014/main" id="{383B8C25-9346-9B6B-1678-A482F82DB8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6757" y="6105743"/>
                <a:ext cx="132908" cy="25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56</a:t>
                </a:r>
                <a:endPara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26" name="Rectangle 152">
                <a:extLst>
                  <a:ext uri="{FF2B5EF4-FFF2-40B4-BE49-F238E27FC236}">
                    <a16:creationId xmlns:a16="http://schemas.microsoft.com/office/drawing/2014/main" id="{1DAF506C-8BE9-FC73-F9BD-289EE0AD55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5458" y="6105743"/>
                <a:ext cx="132908" cy="25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15</a:t>
                </a:r>
                <a:endPara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27" name="Rectangle 153">
                <a:extLst>
                  <a:ext uri="{FF2B5EF4-FFF2-40B4-BE49-F238E27FC236}">
                    <a16:creationId xmlns:a16="http://schemas.microsoft.com/office/drawing/2014/main" id="{67045C59-D03F-B95F-96EE-D94A9B284D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0553" y="6105743"/>
                <a:ext cx="66454" cy="25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3</a:t>
                </a:r>
                <a:endPara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28" name="Rectangle 154">
                <a:extLst>
                  <a:ext uri="{FF2B5EF4-FFF2-40B4-BE49-F238E27FC236}">
                    <a16:creationId xmlns:a16="http://schemas.microsoft.com/office/drawing/2014/main" id="{CF16D5A4-DB49-37C3-5ADB-DF4E61336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49254" y="6105743"/>
                <a:ext cx="66454" cy="25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0</a:t>
                </a:r>
                <a:endPara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29" name="Rectangle 155">
                <a:extLst>
                  <a:ext uri="{FF2B5EF4-FFF2-40B4-BE49-F238E27FC236}">
                    <a16:creationId xmlns:a16="http://schemas.microsoft.com/office/drawing/2014/main" id="{3EBA5E85-EABD-E027-A4A6-9E08D887F7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8418" y="5646956"/>
                <a:ext cx="1410959" cy="25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Number of patients at risk:</a:t>
                </a:r>
                <a:endPara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30" name="Rectangle 156">
                <a:extLst>
                  <a:ext uri="{FF2B5EF4-FFF2-40B4-BE49-F238E27FC236}">
                    <a16:creationId xmlns:a16="http://schemas.microsoft.com/office/drawing/2014/main" id="{53A6BE3F-C1B4-D292-DEC4-6A5E68BD6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9499" y="5886668"/>
                <a:ext cx="581471" cy="25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Tarlatamab</a:t>
                </a:r>
                <a:endPara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31" name="Rectangle 157">
                <a:extLst>
                  <a:ext uri="{FF2B5EF4-FFF2-40B4-BE49-F238E27FC236}">
                    <a16:creationId xmlns:a16="http://schemas.microsoft.com/office/drawing/2014/main" id="{59A41358-0310-F005-5B48-8F1994809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3191" y="6105743"/>
                <a:ext cx="767780" cy="2547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Chemotherapy</a:t>
                </a:r>
                <a:endParaRPr kumimoji="0" lang="en-US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32" name="Freeform 158">
                <a:extLst>
                  <a:ext uri="{FF2B5EF4-FFF2-40B4-BE49-F238E27FC236}">
                    <a16:creationId xmlns:a16="http://schemas.microsoft.com/office/drawing/2014/main" id="{F8CDEC1E-AE3F-3452-671E-6CB3C822D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9613" y="1096963"/>
                <a:ext cx="5756275" cy="3297238"/>
              </a:xfrm>
              <a:custGeom>
                <a:avLst/>
                <a:gdLst>
                  <a:gd name="T0" fmla="*/ 29 w 3626"/>
                  <a:gd name="T1" fmla="*/ 11 h 2077"/>
                  <a:gd name="T2" fmla="*/ 36 w 3626"/>
                  <a:gd name="T3" fmla="*/ 41 h 2077"/>
                  <a:gd name="T4" fmla="*/ 79 w 3626"/>
                  <a:gd name="T5" fmla="*/ 70 h 2077"/>
                  <a:gd name="T6" fmla="*/ 113 w 3626"/>
                  <a:gd name="T7" fmla="*/ 79 h 2077"/>
                  <a:gd name="T8" fmla="*/ 142 w 3626"/>
                  <a:gd name="T9" fmla="*/ 100 h 2077"/>
                  <a:gd name="T10" fmla="*/ 169 w 3626"/>
                  <a:gd name="T11" fmla="*/ 129 h 2077"/>
                  <a:gd name="T12" fmla="*/ 212 w 3626"/>
                  <a:gd name="T13" fmla="*/ 161 h 2077"/>
                  <a:gd name="T14" fmla="*/ 226 w 3626"/>
                  <a:gd name="T15" fmla="*/ 210 h 2077"/>
                  <a:gd name="T16" fmla="*/ 255 w 3626"/>
                  <a:gd name="T17" fmla="*/ 258 h 2077"/>
                  <a:gd name="T18" fmla="*/ 269 w 3626"/>
                  <a:gd name="T19" fmla="*/ 308 h 2077"/>
                  <a:gd name="T20" fmla="*/ 275 w 3626"/>
                  <a:gd name="T21" fmla="*/ 378 h 2077"/>
                  <a:gd name="T22" fmla="*/ 291 w 3626"/>
                  <a:gd name="T23" fmla="*/ 448 h 2077"/>
                  <a:gd name="T24" fmla="*/ 305 w 3626"/>
                  <a:gd name="T25" fmla="*/ 497 h 2077"/>
                  <a:gd name="T26" fmla="*/ 312 w 3626"/>
                  <a:gd name="T27" fmla="*/ 617 h 2077"/>
                  <a:gd name="T28" fmla="*/ 325 w 3626"/>
                  <a:gd name="T29" fmla="*/ 647 h 2077"/>
                  <a:gd name="T30" fmla="*/ 341 w 3626"/>
                  <a:gd name="T31" fmla="*/ 656 h 2077"/>
                  <a:gd name="T32" fmla="*/ 348 w 3626"/>
                  <a:gd name="T33" fmla="*/ 714 h 2077"/>
                  <a:gd name="T34" fmla="*/ 361 w 3626"/>
                  <a:gd name="T35" fmla="*/ 735 h 2077"/>
                  <a:gd name="T36" fmla="*/ 481 w 3626"/>
                  <a:gd name="T37" fmla="*/ 746 h 2077"/>
                  <a:gd name="T38" fmla="*/ 546 w 3626"/>
                  <a:gd name="T39" fmla="*/ 764 h 2077"/>
                  <a:gd name="T40" fmla="*/ 573 w 3626"/>
                  <a:gd name="T41" fmla="*/ 805 h 2077"/>
                  <a:gd name="T42" fmla="*/ 603 w 3626"/>
                  <a:gd name="T43" fmla="*/ 814 h 2077"/>
                  <a:gd name="T44" fmla="*/ 610 w 3626"/>
                  <a:gd name="T45" fmla="*/ 913 h 2077"/>
                  <a:gd name="T46" fmla="*/ 623 w 3626"/>
                  <a:gd name="T47" fmla="*/ 983 h 2077"/>
                  <a:gd name="T48" fmla="*/ 646 w 3626"/>
                  <a:gd name="T49" fmla="*/ 1004 h 2077"/>
                  <a:gd name="T50" fmla="*/ 652 w 3626"/>
                  <a:gd name="T51" fmla="*/ 1083 h 2077"/>
                  <a:gd name="T52" fmla="*/ 729 w 3626"/>
                  <a:gd name="T53" fmla="*/ 1103 h 2077"/>
                  <a:gd name="T54" fmla="*/ 808 w 3626"/>
                  <a:gd name="T55" fmla="*/ 1112 h 2077"/>
                  <a:gd name="T56" fmla="*/ 815 w 3626"/>
                  <a:gd name="T57" fmla="*/ 1141 h 2077"/>
                  <a:gd name="T58" fmla="*/ 851 w 3626"/>
                  <a:gd name="T59" fmla="*/ 1162 h 2077"/>
                  <a:gd name="T60" fmla="*/ 885 w 3626"/>
                  <a:gd name="T61" fmla="*/ 1173 h 2077"/>
                  <a:gd name="T62" fmla="*/ 892 w 3626"/>
                  <a:gd name="T63" fmla="*/ 1193 h 2077"/>
                  <a:gd name="T64" fmla="*/ 908 w 3626"/>
                  <a:gd name="T65" fmla="*/ 1282 h 2077"/>
                  <a:gd name="T66" fmla="*/ 921 w 3626"/>
                  <a:gd name="T67" fmla="*/ 1322 h 2077"/>
                  <a:gd name="T68" fmla="*/ 928 w 3626"/>
                  <a:gd name="T69" fmla="*/ 1372 h 2077"/>
                  <a:gd name="T70" fmla="*/ 948 w 3626"/>
                  <a:gd name="T71" fmla="*/ 1401 h 2077"/>
                  <a:gd name="T72" fmla="*/ 978 w 3626"/>
                  <a:gd name="T73" fmla="*/ 1422 h 2077"/>
                  <a:gd name="T74" fmla="*/ 1084 w 3626"/>
                  <a:gd name="T75" fmla="*/ 1442 h 2077"/>
                  <a:gd name="T76" fmla="*/ 1163 w 3626"/>
                  <a:gd name="T77" fmla="*/ 1462 h 2077"/>
                  <a:gd name="T78" fmla="*/ 1176 w 3626"/>
                  <a:gd name="T79" fmla="*/ 1492 h 2077"/>
                  <a:gd name="T80" fmla="*/ 1183 w 3626"/>
                  <a:gd name="T81" fmla="*/ 1512 h 2077"/>
                  <a:gd name="T82" fmla="*/ 1197 w 3626"/>
                  <a:gd name="T83" fmla="*/ 1562 h 2077"/>
                  <a:gd name="T84" fmla="*/ 1210 w 3626"/>
                  <a:gd name="T85" fmla="*/ 1591 h 2077"/>
                  <a:gd name="T86" fmla="*/ 1219 w 3626"/>
                  <a:gd name="T87" fmla="*/ 1661 h 2077"/>
                  <a:gd name="T88" fmla="*/ 1233 w 3626"/>
                  <a:gd name="T89" fmla="*/ 1702 h 2077"/>
                  <a:gd name="T90" fmla="*/ 1269 w 3626"/>
                  <a:gd name="T91" fmla="*/ 1722 h 2077"/>
                  <a:gd name="T92" fmla="*/ 1366 w 3626"/>
                  <a:gd name="T93" fmla="*/ 1742 h 2077"/>
                  <a:gd name="T94" fmla="*/ 1495 w 3626"/>
                  <a:gd name="T95" fmla="*/ 1763 h 2077"/>
                  <a:gd name="T96" fmla="*/ 1522 w 3626"/>
                  <a:gd name="T97" fmla="*/ 1772 h 2077"/>
                  <a:gd name="T98" fmla="*/ 1581 w 3626"/>
                  <a:gd name="T99" fmla="*/ 1806 h 2077"/>
                  <a:gd name="T100" fmla="*/ 1786 w 3626"/>
                  <a:gd name="T101" fmla="*/ 1851 h 2077"/>
                  <a:gd name="T102" fmla="*/ 1813 w 3626"/>
                  <a:gd name="T103" fmla="*/ 1876 h 2077"/>
                  <a:gd name="T104" fmla="*/ 1849 w 3626"/>
                  <a:gd name="T105" fmla="*/ 1905 h 2077"/>
                  <a:gd name="T106" fmla="*/ 2062 w 3626"/>
                  <a:gd name="T107" fmla="*/ 1937 h 2077"/>
                  <a:gd name="T108" fmla="*/ 2098 w 3626"/>
                  <a:gd name="T109" fmla="*/ 1953 h 2077"/>
                  <a:gd name="T110" fmla="*/ 2393 w 3626"/>
                  <a:gd name="T111" fmla="*/ 1991 h 2077"/>
                  <a:gd name="T112" fmla="*/ 2924 w 3626"/>
                  <a:gd name="T113" fmla="*/ 2048 h 2077"/>
                  <a:gd name="T114" fmla="*/ 3626 w 3626"/>
                  <a:gd name="T115" fmla="*/ 2077 h 20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626" h="2077">
                    <a:moveTo>
                      <a:pt x="0" y="0"/>
                    </a:moveTo>
                    <a:lnTo>
                      <a:pt x="22" y="0"/>
                    </a:lnTo>
                    <a:lnTo>
                      <a:pt x="22" y="11"/>
                    </a:lnTo>
                    <a:lnTo>
                      <a:pt x="22" y="11"/>
                    </a:lnTo>
                    <a:lnTo>
                      <a:pt x="29" y="11"/>
                    </a:lnTo>
                    <a:lnTo>
                      <a:pt x="29" y="21"/>
                    </a:lnTo>
                    <a:lnTo>
                      <a:pt x="29" y="21"/>
                    </a:lnTo>
                    <a:lnTo>
                      <a:pt x="36" y="21"/>
                    </a:lnTo>
                    <a:lnTo>
                      <a:pt x="36" y="41"/>
                    </a:lnTo>
                    <a:lnTo>
                      <a:pt x="36" y="41"/>
                    </a:lnTo>
                    <a:lnTo>
                      <a:pt x="63" y="41"/>
                    </a:lnTo>
                    <a:lnTo>
                      <a:pt x="63" y="61"/>
                    </a:lnTo>
                    <a:lnTo>
                      <a:pt x="63" y="61"/>
                    </a:lnTo>
                    <a:lnTo>
                      <a:pt x="79" y="61"/>
                    </a:lnTo>
                    <a:lnTo>
                      <a:pt x="79" y="70"/>
                    </a:lnTo>
                    <a:lnTo>
                      <a:pt x="79" y="70"/>
                    </a:lnTo>
                    <a:lnTo>
                      <a:pt x="106" y="70"/>
                    </a:lnTo>
                    <a:lnTo>
                      <a:pt x="106" y="79"/>
                    </a:lnTo>
                    <a:lnTo>
                      <a:pt x="106" y="79"/>
                    </a:lnTo>
                    <a:lnTo>
                      <a:pt x="113" y="79"/>
                    </a:lnTo>
                    <a:lnTo>
                      <a:pt x="113" y="91"/>
                    </a:lnTo>
                    <a:lnTo>
                      <a:pt x="113" y="91"/>
                    </a:lnTo>
                    <a:lnTo>
                      <a:pt x="142" y="91"/>
                    </a:lnTo>
                    <a:lnTo>
                      <a:pt x="142" y="100"/>
                    </a:lnTo>
                    <a:lnTo>
                      <a:pt x="142" y="100"/>
                    </a:lnTo>
                    <a:lnTo>
                      <a:pt x="162" y="100"/>
                    </a:lnTo>
                    <a:lnTo>
                      <a:pt x="162" y="120"/>
                    </a:lnTo>
                    <a:lnTo>
                      <a:pt x="162" y="120"/>
                    </a:lnTo>
                    <a:lnTo>
                      <a:pt x="169" y="120"/>
                    </a:lnTo>
                    <a:lnTo>
                      <a:pt x="169" y="129"/>
                    </a:lnTo>
                    <a:lnTo>
                      <a:pt x="169" y="129"/>
                    </a:lnTo>
                    <a:lnTo>
                      <a:pt x="205" y="129"/>
                    </a:lnTo>
                    <a:lnTo>
                      <a:pt x="205" y="161"/>
                    </a:lnTo>
                    <a:lnTo>
                      <a:pt x="205" y="161"/>
                    </a:lnTo>
                    <a:lnTo>
                      <a:pt x="212" y="161"/>
                    </a:lnTo>
                    <a:lnTo>
                      <a:pt x="212" y="190"/>
                    </a:lnTo>
                    <a:lnTo>
                      <a:pt x="212" y="190"/>
                    </a:lnTo>
                    <a:lnTo>
                      <a:pt x="226" y="190"/>
                    </a:lnTo>
                    <a:lnTo>
                      <a:pt x="226" y="210"/>
                    </a:lnTo>
                    <a:lnTo>
                      <a:pt x="226" y="210"/>
                    </a:lnTo>
                    <a:lnTo>
                      <a:pt x="242" y="210"/>
                    </a:lnTo>
                    <a:lnTo>
                      <a:pt x="242" y="240"/>
                    </a:lnTo>
                    <a:lnTo>
                      <a:pt x="242" y="240"/>
                    </a:lnTo>
                    <a:lnTo>
                      <a:pt x="255" y="240"/>
                    </a:lnTo>
                    <a:lnTo>
                      <a:pt x="255" y="258"/>
                    </a:lnTo>
                    <a:lnTo>
                      <a:pt x="255" y="258"/>
                    </a:lnTo>
                    <a:lnTo>
                      <a:pt x="262" y="258"/>
                    </a:lnTo>
                    <a:lnTo>
                      <a:pt x="262" y="308"/>
                    </a:lnTo>
                    <a:lnTo>
                      <a:pt x="262" y="308"/>
                    </a:lnTo>
                    <a:lnTo>
                      <a:pt x="269" y="308"/>
                    </a:lnTo>
                    <a:lnTo>
                      <a:pt x="269" y="328"/>
                    </a:lnTo>
                    <a:lnTo>
                      <a:pt x="269" y="328"/>
                    </a:lnTo>
                    <a:lnTo>
                      <a:pt x="275" y="328"/>
                    </a:lnTo>
                    <a:lnTo>
                      <a:pt x="275" y="378"/>
                    </a:lnTo>
                    <a:lnTo>
                      <a:pt x="275" y="378"/>
                    </a:lnTo>
                    <a:lnTo>
                      <a:pt x="284" y="378"/>
                    </a:lnTo>
                    <a:lnTo>
                      <a:pt x="284" y="407"/>
                    </a:lnTo>
                    <a:lnTo>
                      <a:pt x="284" y="407"/>
                    </a:lnTo>
                    <a:lnTo>
                      <a:pt x="291" y="407"/>
                    </a:lnTo>
                    <a:lnTo>
                      <a:pt x="291" y="448"/>
                    </a:lnTo>
                    <a:lnTo>
                      <a:pt x="291" y="448"/>
                    </a:lnTo>
                    <a:lnTo>
                      <a:pt x="298" y="448"/>
                    </a:lnTo>
                    <a:lnTo>
                      <a:pt x="298" y="497"/>
                    </a:lnTo>
                    <a:lnTo>
                      <a:pt x="298" y="497"/>
                    </a:lnTo>
                    <a:lnTo>
                      <a:pt x="305" y="497"/>
                    </a:lnTo>
                    <a:lnTo>
                      <a:pt x="305" y="567"/>
                    </a:lnTo>
                    <a:lnTo>
                      <a:pt x="305" y="567"/>
                    </a:lnTo>
                    <a:lnTo>
                      <a:pt x="312" y="567"/>
                    </a:lnTo>
                    <a:lnTo>
                      <a:pt x="312" y="617"/>
                    </a:lnTo>
                    <a:lnTo>
                      <a:pt x="312" y="617"/>
                    </a:lnTo>
                    <a:lnTo>
                      <a:pt x="318" y="617"/>
                    </a:lnTo>
                    <a:lnTo>
                      <a:pt x="318" y="635"/>
                    </a:lnTo>
                    <a:lnTo>
                      <a:pt x="318" y="635"/>
                    </a:lnTo>
                    <a:lnTo>
                      <a:pt x="325" y="635"/>
                    </a:lnTo>
                    <a:lnTo>
                      <a:pt x="325" y="647"/>
                    </a:lnTo>
                    <a:lnTo>
                      <a:pt x="325" y="647"/>
                    </a:lnTo>
                    <a:lnTo>
                      <a:pt x="334" y="647"/>
                    </a:lnTo>
                    <a:lnTo>
                      <a:pt x="334" y="656"/>
                    </a:lnTo>
                    <a:lnTo>
                      <a:pt x="334" y="656"/>
                    </a:lnTo>
                    <a:lnTo>
                      <a:pt x="341" y="656"/>
                    </a:lnTo>
                    <a:lnTo>
                      <a:pt x="341" y="685"/>
                    </a:lnTo>
                    <a:lnTo>
                      <a:pt x="341" y="685"/>
                    </a:lnTo>
                    <a:lnTo>
                      <a:pt x="348" y="685"/>
                    </a:lnTo>
                    <a:lnTo>
                      <a:pt x="348" y="714"/>
                    </a:lnTo>
                    <a:lnTo>
                      <a:pt x="348" y="714"/>
                    </a:lnTo>
                    <a:lnTo>
                      <a:pt x="354" y="714"/>
                    </a:lnTo>
                    <a:lnTo>
                      <a:pt x="354" y="726"/>
                    </a:lnTo>
                    <a:lnTo>
                      <a:pt x="354" y="726"/>
                    </a:lnTo>
                    <a:lnTo>
                      <a:pt x="361" y="726"/>
                    </a:lnTo>
                    <a:lnTo>
                      <a:pt x="361" y="735"/>
                    </a:lnTo>
                    <a:lnTo>
                      <a:pt x="361" y="735"/>
                    </a:lnTo>
                    <a:lnTo>
                      <a:pt x="375" y="735"/>
                    </a:lnTo>
                    <a:lnTo>
                      <a:pt x="375" y="746"/>
                    </a:lnTo>
                    <a:lnTo>
                      <a:pt x="375" y="746"/>
                    </a:lnTo>
                    <a:lnTo>
                      <a:pt x="481" y="746"/>
                    </a:lnTo>
                    <a:lnTo>
                      <a:pt x="481" y="755"/>
                    </a:lnTo>
                    <a:lnTo>
                      <a:pt x="481" y="755"/>
                    </a:lnTo>
                    <a:lnTo>
                      <a:pt x="546" y="755"/>
                    </a:lnTo>
                    <a:lnTo>
                      <a:pt x="546" y="764"/>
                    </a:lnTo>
                    <a:lnTo>
                      <a:pt x="546" y="764"/>
                    </a:lnTo>
                    <a:lnTo>
                      <a:pt x="567" y="764"/>
                    </a:lnTo>
                    <a:lnTo>
                      <a:pt x="567" y="796"/>
                    </a:lnTo>
                    <a:lnTo>
                      <a:pt x="567" y="796"/>
                    </a:lnTo>
                    <a:lnTo>
                      <a:pt x="573" y="796"/>
                    </a:lnTo>
                    <a:lnTo>
                      <a:pt x="573" y="805"/>
                    </a:lnTo>
                    <a:lnTo>
                      <a:pt x="573" y="805"/>
                    </a:lnTo>
                    <a:lnTo>
                      <a:pt x="596" y="805"/>
                    </a:lnTo>
                    <a:lnTo>
                      <a:pt x="596" y="814"/>
                    </a:lnTo>
                    <a:lnTo>
                      <a:pt x="596" y="814"/>
                    </a:lnTo>
                    <a:lnTo>
                      <a:pt x="603" y="814"/>
                    </a:lnTo>
                    <a:lnTo>
                      <a:pt x="603" y="854"/>
                    </a:lnTo>
                    <a:lnTo>
                      <a:pt x="603" y="854"/>
                    </a:lnTo>
                    <a:lnTo>
                      <a:pt x="610" y="854"/>
                    </a:lnTo>
                    <a:lnTo>
                      <a:pt x="610" y="913"/>
                    </a:lnTo>
                    <a:lnTo>
                      <a:pt x="610" y="913"/>
                    </a:lnTo>
                    <a:lnTo>
                      <a:pt x="616" y="913"/>
                    </a:lnTo>
                    <a:lnTo>
                      <a:pt x="616" y="924"/>
                    </a:lnTo>
                    <a:lnTo>
                      <a:pt x="616" y="924"/>
                    </a:lnTo>
                    <a:lnTo>
                      <a:pt x="623" y="924"/>
                    </a:lnTo>
                    <a:lnTo>
                      <a:pt x="623" y="983"/>
                    </a:lnTo>
                    <a:lnTo>
                      <a:pt x="623" y="983"/>
                    </a:lnTo>
                    <a:lnTo>
                      <a:pt x="630" y="983"/>
                    </a:lnTo>
                    <a:lnTo>
                      <a:pt x="630" y="1004"/>
                    </a:lnTo>
                    <a:lnTo>
                      <a:pt x="630" y="1004"/>
                    </a:lnTo>
                    <a:lnTo>
                      <a:pt x="646" y="1004"/>
                    </a:lnTo>
                    <a:lnTo>
                      <a:pt x="646" y="1053"/>
                    </a:lnTo>
                    <a:lnTo>
                      <a:pt x="646" y="1053"/>
                    </a:lnTo>
                    <a:lnTo>
                      <a:pt x="652" y="1053"/>
                    </a:lnTo>
                    <a:lnTo>
                      <a:pt x="652" y="1083"/>
                    </a:lnTo>
                    <a:lnTo>
                      <a:pt x="652" y="1083"/>
                    </a:lnTo>
                    <a:lnTo>
                      <a:pt x="709" y="1083"/>
                    </a:lnTo>
                    <a:lnTo>
                      <a:pt x="709" y="1092"/>
                    </a:lnTo>
                    <a:lnTo>
                      <a:pt x="709" y="1092"/>
                    </a:lnTo>
                    <a:lnTo>
                      <a:pt x="729" y="1092"/>
                    </a:lnTo>
                    <a:lnTo>
                      <a:pt x="729" y="1103"/>
                    </a:lnTo>
                    <a:lnTo>
                      <a:pt x="729" y="1103"/>
                    </a:lnTo>
                    <a:lnTo>
                      <a:pt x="765" y="1103"/>
                    </a:lnTo>
                    <a:lnTo>
                      <a:pt x="765" y="1112"/>
                    </a:lnTo>
                    <a:lnTo>
                      <a:pt x="765" y="1112"/>
                    </a:lnTo>
                    <a:lnTo>
                      <a:pt x="808" y="1112"/>
                    </a:lnTo>
                    <a:lnTo>
                      <a:pt x="808" y="1123"/>
                    </a:lnTo>
                    <a:lnTo>
                      <a:pt x="808" y="1123"/>
                    </a:lnTo>
                    <a:lnTo>
                      <a:pt x="815" y="1123"/>
                    </a:lnTo>
                    <a:lnTo>
                      <a:pt x="815" y="1141"/>
                    </a:lnTo>
                    <a:lnTo>
                      <a:pt x="815" y="1141"/>
                    </a:lnTo>
                    <a:lnTo>
                      <a:pt x="829" y="1141"/>
                    </a:lnTo>
                    <a:lnTo>
                      <a:pt x="829" y="1153"/>
                    </a:lnTo>
                    <a:lnTo>
                      <a:pt x="829" y="1153"/>
                    </a:lnTo>
                    <a:lnTo>
                      <a:pt x="851" y="1153"/>
                    </a:lnTo>
                    <a:lnTo>
                      <a:pt x="851" y="1162"/>
                    </a:lnTo>
                    <a:lnTo>
                      <a:pt x="851" y="1162"/>
                    </a:lnTo>
                    <a:lnTo>
                      <a:pt x="858" y="1162"/>
                    </a:lnTo>
                    <a:lnTo>
                      <a:pt x="858" y="1173"/>
                    </a:lnTo>
                    <a:lnTo>
                      <a:pt x="858" y="1173"/>
                    </a:lnTo>
                    <a:lnTo>
                      <a:pt x="885" y="1173"/>
                    </a:lnTo>
                    <a:lnTo>
                      <a:pt x="885" y="1182"/>
                    </a:lnTo>
                    <a:lnTo>
                      <a:pt x="885" y="1182"/>
                    </a:lnTo>
                    <a:lnTo>
                      <a:pt x="892" y="1182"/>
                    </a:lnTo>
                    <a:lnTo>
                      <a:pt x="892" y="1193"/>
                    </a:lnTo>
                    <a:lnTo>
                      <a:pt x="892" y="1193"/>
                    </a:lnTo>
                    <a:lnTo>
                      <a:pt x="899" y="1193"/>
                    </a:lnTo>
                    <a:lnTo>
                      <a:pt x="899" y="1232"/>
                    </a:lnTo>
                    <a:lnTo>
                      <a:pt x="899" y="1232"/>
                    </a:lnTo>
                    <a:lnTo>
                      <a:pt x="908" y="1232"/>
                    </a:lnTo>
                    <a:lnTo>
                      <a:pt x="908" y="1282"/>
                    </a:lnTo>
                    <a:lnTo>
                      <a:pt x="908" y="1282"/>
                    </a:lnTo>
                    <a:lnTo>
                      <a:pt x="914" y="1282"/>
                    </a:lnTo>
                    <a:lnTo>
                      <a:pt x="914" y="1322"/>
                    </a:lnTo>
                    <a:lnTo>
                      <a:pt x="914" y="1322"/>
                    </a:lnTo>
                    <a:lnTo>
                      <a:pt x="921" y="1322"/>
                    </a:lnTo>
                    <a:lnTo>
                      <a:pt x="921" y="1343"/>
                    </a:lnTo>
                    <a:lnTo>
                      <a:pt x="921" y="1343"/>
                    </a:lnTo>
                    <a:lnTo>
                      <a:pt x="928" y="1343"/>
                    </a:lnTo>
                    <a:lnTo>
                      <a:pt x="928" y="1372"/>
                    </a:lnTo>
                    <a:lnTo>
                      <a:pt x="928" y="1372"/>
                    </a:lnTo>
                    <a:lnTo>
                      <a:pt x="935" y="1372"/>
                    </a:lnTo>
                    <a:lnTo>
                      <a:pt x="935" y="1383"/>
                    </a:lnTo>
                    <a:lnTo>
                      <a:pt x="935" y="1383"/>
                    </a:lnTo>
                    <a:lnTo>
                      <a:pt x="948" y="1383"/>
                    </a:lnTo>
                    <a:lnTo>
                      <a:pt x="948" y="1401"/>
                    </a:lnTo>
                    <a:lnTo>
                      <a:pt x="948" y="1401"/>
                    </a:lnTo>
                    <a:lnTo>
                      <a:pt x="964" y="1401"/>
                    </a:lnTo>
                    <a:lnTo>
                      <a:pt x="964" y="1422"/>
                    </a:lnTo>
                    <a:lnTo>
                      <a:pt x="964" y="1422"/>
                    </a:lnTo>
                    <a:lnTo>
                      <a:pt x="978" y="1422"/>
                    </a:lnTo>
                    <a:lnTo>
                      <a:pt x="978" y="1433"/>
                    </a:lnTo>
                    <a:lnTo>
                      <a:pt x="978" y="1433"/>
                    </a:lnTo>
                    <a:lnTo>
                      <a:pt x="1084" y="1433"/>
                    </a:lnTo>
                    <a:lnTo>
                      <a:pt x="1084" y="1442"/>
                    </a:lnTo>
                    <a:lnTo>
                      <a:pt x="1084" y="1442"/>
                    </a:lnTo>
                    <a:lnTo>
                      <a:pt x="1147" y="1442"/>
                    </a:lnTo>
                    <a:lnTo>
                      <a:pt x="1147" y="1453"/>
                    </a:lnTo>
                    <a:lnTo>
                      <a:pt x="1147" y="1453"/>
                    </a:lnTo>
                    <a:lnTo>
                      <a:pt x="1163" y="1453"/>
                    </a:lnTo>
                    <a:lnTo>
                      <a:pt x="1163" y="1462"/>
                    </a:lnTo>
                    <a:lnTo>
                      <a:pt x="1163" y="1462"/>
                    </a:lnTo>
                    <a:lnTo>
                      <a:pt x="1170" y="1462"/>
                    </a:lnTo>
                    <a:lnTo>
                      <a:pt x="1170" y="1492"/>
                    </a:lnTo>
                    <a:lnTo>
                      <a:pt x="1170" y="1492"/>
                    </a:lnTo>
                    <a:lnTo>
                      <a:pt x="1176" y="1492"/>
                    </a:lnTo>
                    <a:lnTo>
                      <a:pt x="1176" y="1503"/>
                    </a:lnTo>
                    <a:lnTo>
                      <a:pt x="1176" y="1503"/>
                    </a:lnTo>
                    <a:lnTo>
                      <a:pt x="1183" y="1503"/>
                    </a:lnTo>
                    <a:lnTo>
                      <a:pt x="1183" y="1512"/>
                    </a:lnTo>
                    <a:lnTo>
                      <a:pt x="1183" y="1512"/>
                    </a:lnTo>
                    <a:lnTo>
                      <a:pt x="1190" y="1512"/>
                    </a:lnTo>
                    <a:lnTo>
                      <a:pt x="1190" y="1521"/>
                    </a:lnTo>
                    <a:lnTo>
                      <a:pt x="1190" y="1521"/>
                    </a:lnTo>
                    <a:lnTo>
                      <a:pt x="1197" y="1521"/>
                    </a:lnTo>
                    <a:lnTo>
                      <a:pt x="1197" y="1562"/>
                    </a:lnTo>
                    <a:lnTo>
                      <a:pt x="1197" y="1562"/>
                    </a:lnTo>
                    <a:lnTo>
                      <a:pt x="1203" y="1562"/>
                    </a:lnTo>
                    <a:lnTo>
                      <a:pt x="1203" y="1591"/>
                    </a:lnTo>
                    <a:lnTo>
                      <a:pt x="1203" y="1591"/>
                    </a:lnTo>
                    <a:lnTo>
                      <a:pt x="1210" y="1591"/>
                    </a:lnTo>
                    <a:lnTo>
                      <a:pt x="1210" y="1643"/>
                    </a:lnTo>
                    <a:lnTo>
                      <a:pt x="1210" y="1643"/>
                    </a:lnTo>
                    <a:lnTo>
                      <a:pt x="1219" y="1643"/>
                    </a:lnTo>
                    <a:lnTo>
                      <a:pt x="1219" y="1661"/>
                    </a:lnTo>
                    <a:lnTo>
                      <a:pt x="1219" y="1661"/>
                    </a:lnTo>
                    <a:lnTo>
                      <a:pt x="1226" y="1661"/>
                    </a:lnTo>
                    <a:lnTo>
                      <a:pt x="1226" y="1693"/>
                    </a:lnTo>
                    <a:lnTo>
                      <a:pt x="1226" y="1693"/>
                    </a:lnTo>
                    <a:lnTo>
                      <a:pt x="1233" y="1693"/>
                    </a:lnTo>
                    <a:lnTo>
                      <a:pt x="1233" y="1702"/>
                    </a:lnTo>
                    <a:lnTo>
                      <a:pt x="1233" y="1702"/>
                    </a:lnTo>
                    <a:lnTo>
                      <a:pt x="1246" y="1702"/>
                    </a:lnTo>
                    <a:lnTo>
                      <a:pt x="1246" y="1722"/>
                    </a:lnTo>
                    <a:lnTo>
                      <a:pt x="1246" y="1722"/>
                    </a:lnTo>
                    <a:lnTo>
                      <a:pt x="1269" y="1722"/>
                    </a:lnTo>
                    <a:lnTo>
                      <a:pt x="1269" y="1731"/>
                    </a:lnTo>
                    <a:lnTo>
                      <a:pt x="1269" y="1731"/>
                    </a:lnTo>
                    <a:lnTo>
                      <a:pt x="1366" y="1731"/>
                    </a:lnTo>
                    <a:lnTo>
                      <a:pt x="1366" y="1742"/>
                    </a:lnTo>
                    <a:lnTo>
                      <a:pt x="1366" y="1742"/>
                    </a:lnTo>
                    <a:lnTo>
                      <a:pt x="1474" y="1742"/>
                    </a:lnTo>
                    <a:lnTo>
                      <a:pt x="1474" y="1752"/>
                    </a:lnTo>
                    <a:lnTo>
                      <a:pt x="1474" y="1752"/>
                    </a:lnTo>
                    <a:lnTo>
                      <a:pt x="1495" y="1752"/>
                    </a:lnTo>
                    <a:lnTo>
                      <a:pt x="1495" y="1763"/>
                    </a:lnTo>
                    <a:lnTo>
                      <a:pt x="1495" y="1763"/>
                    </a:lnTo>
                    <a:lnTo>
                      <a:pt x="1515" y="1763"/>
                    </a:lnTo>
                    <a:lnTo>
                      <a:pt x="1515" y="1772"/>
                    </a:lnTo>
                    <a:lnTo>
                      <a:pt x="1515" y="1772"/>
                    </a:lnTo>
                    <a:lnTo>
                      <a:pt x="1522" y="1772"/>
                    </a:lnTo>
                    <a:lnTo>
                      <a:pt x="1522" y="1794"/>
                    </a:lnTo>
                    <a:lnTo>
                      <a:pt x="1522" y="1794"/>
                    </a:lnTo>
                    <a:lnTo>
                      <a:pt x="1581" y="1794"/>
                    </a:lnTo>
                    <a:lnTo>
                      <a:pt x="1581" y="1806"/>
                    </a:lnTo>
                    <a:lnTo>
                      <a:pt x="1581" y="1806"/>
                    </a:lnTo>
                    <a:lnTo>
                      <a:pt x="1770" y="1806"/>
                    </a:lnTo>
                    <a:lnTo>
                      <a:pt x="1770" y="1815"/>
                    </a:lnTo>
                    <a:lnTo>
                      <a:pt x="1770" y="1815"/>
                    </a:lnTo>
                    <a:lnTo>
                      <a:pt x="1786" y="1815"/>
                    </a:lnTo>
                    <a:lnTo>
                      <a:pt x="1786" y="1851"/>
                    </a:lnTo>
                    <a:lnTo>
                      <a:pt x="1786" y="1851"/>
                    </a:lnTo>
                    <a:lnTo>
                      <a:pt x="1800" y="1851"/>
                    </a:lnTo>
                    <a:lnTo>
                      <a:pt x="1800" y="1876"/>
                    </a:lnTo>
                    <a:lnTo>
                      <a:pt x="1800" y="1876"/>
                    </a:lnTo>
                    <a:lnTo>
                      <a:pt x="1813" y="1876"/>
                    </a:lnTo>
                    <a:lnTo>
                      <a:pt x="1813" y="1889"/>
                    </a:lnTo>
                    <a:lnTo>
                      <a:pt x="1813" y="1889"/>
                    </a:lnTo>
                    <a:lnTo>
                      <a:pt x="1849" y="1889"/>
                    </a:lnTo>
                    <a:lnTo>
                      <a:pt x="1849" y="1905"/>
                    </a:lnTo>
                    <a:lnTo>
                      <a:pt x="1849" y="1905"/>
                    </a:lnTo>
                    <a:lnTo>
                      <a:pt x="1933" y="1905"/>
                    </a:lnTo>
                    <a:lnTo>
                      <a:pt x="1933" y="1921"/>
                    </a:lnTo>
                    <a:lnTo>
                      <a:pt x="1933" y="1921"/>
                    </a:lnTo>
                    <a:lnTo>
                      <a:pt x="2062" y="1921"/>
                    </a:lnTo>
                    <a:lnTo>
                      <a:pt x="2062" y="1937"/>
                    </a:lnTo>
                    <a:lnTo>
                      <a:pt x="2062" y="1937"/>
                    </a:lnTo>
                    <a:lnTo>
                      <a:pt x="2089" y="1937"/>
                    </a:lnTo>
                    <a:lnTo>
                      <a:pt x="2089" y="1953"/>
                    </a:lnTo>
                    <a:lnTo>
                      <a:pt x="2089" y="1953"/>
                    </a:lnTo>
                    <a:lnTo>
                      <a:pt x="2098" y="1953"/>
                    </a:lnTo>
                    <a:lnTo>
                      <a:pt x="2098" y="1968"/>
                    </a:lnTo>
                    <a:lnTo>
                      <a:pt x="2098" y="1968"/>
                    </a:lnTo>
                    <a:lnTo>
                      <a:pt x="2393" y="1968"/>
                    </a:lnTo>
                    <a:lnTo>
                      <a:pt x="2393" y="1991"/>
                    </a:lnTo>
                    <a:lnTo>
                      <a:pt x="2393" y="1991"/>
                    </a:lnTo>
                    <a:lnTo>
                      <a:pt x="2443" y="1991"/>
                    </a:lnTo>
                    <a:lnTo>
                      <a:pt x="2443" y="2018"/>
                    </a:lnTo>
                    <a:lnTo>
                      <a:pt x="2443" y="2018"/>
                    </a:lnTo>
                    <a:lnTo>
                      <a:pt x="2924" y="2018"/>
                    </a:lnTo>
                    <a:lnTo>
                      <a:pt x="2924" y="2048"/>
                    </a:lnTo>
                    <a:lnTo>
                      <a:pt x="2924" y="2048"/>
                    </a:lnTo>
                    <a:lnTo>
                      <a:pt x="2953" y="2048"/>
                    </a:lnTo>
                    <a:lnTo>
                      <a:pt x="2953" y="2077"/>
                    </a:lnTo>
                    <a:lnTo>
                      <a:pt x="2953" y="2077"/>
                    </a:lnTo>
                    <a:lnTo>
                      <a:pt x="3626" y="2077"/>
                    </a:lnTo>
                    <a:lnTo>
                      <a:pt x="3626" y="2077"/>
                    </a:lnTo>
                  </a:path>
                </a:pathLst>
              </a:custGeom>
              <a:noFill/>
              <a:ln w="2540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3" name="Freeform 159">
                <a:extLst>
                  <a:ext uri="{FF2B5EF4-FFF2-40B4-BE49-F238E27FC236}">
                    <a16:creationId xmlns:a16="http://schemas.microsoft.com/office/drawing/2014/main" id="{C68F9B93-3096-1F4F-02DE-8DD83A123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9613" y="1096963"/>
                <a:ext cx="4778375" cy="3838575"/>
              </a:xfrm>
              <a:custGeom>
                <a:avLst/>
                <a:gdLst>
                  <a:gd name="T0" fmla="*/ 56 w 3010"/>
                  <a:gd name="T1" fmla="*/ 21 h 2418"/>
                  <a:gd name="T2" fmla="*/ 99 w 3010"/>
                  <a:gd name="T3" fmla="*/ 52 h 2418"/>
                  <a:gd name="T4" fmla="*/ 142 w 3010"/>
                  <a:gd name="T5" fmla="*/ 91 h 2418"/>
                  <a:gd name="T6" fmla="*/ 169 w 3010"/>
                  <a:gd name="T7" fmla="*/ 111 h 2418"/>
                  <a:gd name="T8" fmla="*/ 199 w 3010"/>
                  <a:gd name="T9" fmla="*/ 131 h 2418"/>
                  <a:gd name="T10" fmla="*/ 212 w 3010"/>
                  <a:gd name="T11" fmla="*/ 172 h 2418"/>
                  <a:gd name="T12" fmla="*/ 255 w 3010"/>
                  <a:gd name="T13" fmla="*/ 201 h 2418"/>
                  <a:gd name="T14" fmla="*/ 284 w 3010"/>
                  <a:gd name="T15" fmla="*/ 292 h 2418"/>
                  <a:gd name="T16" fmla="*/ 298 w 3010"/>
                  <a:gd name="T17" fmla="*/ 423 h 2418"/>
                  <a:gd name="T18" fmla="*/ 312 w 3010"/>
                  <a:gd name="T19" fmla="*/ 534 h 2418"/>
                  <a:gd name="T20" fmla="*/ 334 w 3010"/>
                  <a:gd name="T21" fmla="*/ 604 h 2418"/>
                  <a:gd name="T22" fmla="*/ 348 w 3010"/>
                  <a:gd name="T23" fmla="*/ 674 h 2418"/>
                  <a:gd name="T24" fmla="*/ 375 w 3010"/>
                  <a:gd name="T25" fmla="*/ 694 h 2418"/>
                  <a:gd name="T26" fmla="*/ 404 w 3010"/>
                  <a:gd name="T27" fmla="*/ 723 h 2418"/>
                  <a:gd name="T28" fmla="*/ 447 w 3010"/>
                  <a:gd name="T29" fmla="*/ 755 h 2418"/>
                  <a:gd name="T30" fmla="*/ 481 w 3010"/>
                  <a:gd name="T31" fmla="*/ 773 h 2418"/>
                  <a:gd name="T32" fmla="*/ 503 w 3010"/>
                  <a:gd name="T33" fmla="*/ 805 h 2418"/>
                  <a:gd name="T34" fmla="*/ 540 w 3010"/>
                  <a:gd name="T35" fmla="*/ 834 h 2418"/>
                  <a:gd name="T36" fmla="*/ 553 w 3010"/>
                  <a:gd name="T37" fmla="*/ 875 h 2418"/>
                  <a:gd name="T38" fmla="*/ 573 w 3010"/>
                  <a:gd name="T39" fmla="*/ 904 h 2418"/>
                  <a:gd name="T40" fmla="*/ 587 w 3010"/>
                  <a:gd name="T41" fmla="*/ 945 h 2418"/>
                  <a:gd name="T42" fmla="*/ 603 w 3010"/>
                  <a:gd name="T43" fmla="*/ 1015 h 2418"/>
                  <a:gd name="T44" fmla="*/ 623 w 3010"/>
                  <a:gd name="T45" fmla="*/ 1056 h 2418"/>
                  <a:gd name="T46" fmla="*/ 637 w 3010"/>
                  <a:gd name="T47" fmla="*/ 1135 h 2418"/>
                  <a:gd name="T48" fmla="*/ 666 w 3010"/>
                  <a:gd name="T49" fmla="*/ 1166 h 2418"/>
                  <a:gd name="T50" fmla="*/ 695 w 3010"/>
                  <a:gd name="T51" fmla="*/ 1196 h 2418"/>
                  <a:gd name="T52" fmla="*/ 736 w 3010"/>
                  <a:gd name="T53" fmla="*/ 1236 h 2418"/>
                  <a:gd name="T54" fmla="*/ 792 w 3010"/>
                  <a:gd name="T55" fmla="*/ 1257 h 2418"/>
                  <a:gd name="T56" fmla="*/ 822 w 3010"/>
                  <a:gd name="T57" fmla="*/ 1277 h 2418"/>
                  <a:gd name="T58" fmla="*/ 858 w 3010"/>
                  <a:gd name="T59" fmla="*/ 1338 h 2418"/>
                  <a:gd name="T60" fmla="*/ 885 w 3010"/>
                  <a:gd name="T61" fmla="*/ 1379 h 2418"/>
                  <a:gd name="T62" fmla="*/ 914 w 3010"/>
                  <a:gd name="T63" fmla="*/ 1431 h 2418"/>
                  <a:gd name="T64" fmla="*/ 928 w 3010"/>
                  <a:gd name="T65" fmla="*/ 1492 h 2418"/>
                  <a:gd name="T66" fmla="*/ 957 w 3010"/>
                  <a:gd name="T67" fmla="*/ 1512 h 2418"/>
                  <a:gd name="T68" fmla="*/ 998 w 3010"/>
                  <a:gd name="T69" fmla="*/ 1544 h 2418"/>
                  <a:gd name="T70" fmla="*/ 1021 w 3010"/>
                  <a:gd name="T71" fmla="*/ 1584 h 2418"/>
                  <a:gd name="T72" fmla="*/ 1084 w 3010"/>
                  <a:gd name="T73" fmla="*/ 1605 h 2418"/>
                  <a:gd name="T74" fmla="*/ 1140 w 3010"/>
                  <a:gd name="T75" fmla="*/ 1625 h 2418"/>
                  <a:gd name="T76" fmla="*/ 1163 w 3010"/>
                  <a:gd name="T77" fmla="*/ 1666 h 2418"/>
                  <a:gd name="T78" fmla="*/ 1183 w 3010"/>
                  <a:gd name="T79" fmla="*/ 1697 h 2418"/>
                  <a:gd name="T80" fmla="*/ 1203 w 3010"/>
                  <a:gd name="T81" fmla="*/ 1718 h 2418"/>
                  <a:gd name="T82" fmla="*/ 1219 w 3010"/>
                  <a:gd name="T83" fmla="*/ 1842 h 2418"/>
                  <a:gd name="T84" fmla="*/ 1240 w 3010"/>
                  <a:gd name="T85" fmla="*/ 1862 h 2418"/>
                  <a:gd name="T86" fmla="*/ 1282 w 3010"/>
                  <a:gd name="T87" fmla="*/ 1917 h 2418"/>
                  <a:gd name="T88" fmla="*/ 1366 w 3010"/>
                  <a:gd name="T89" fmla="*/ 1946 h 2418"/>
                  <a:gd name="T90" fmla="*/ 1425 w 3010"/>
                  <a:gd name="T91" fmla="*/ 1968 h 2418"/>
                  <a:gd name="T92" fmla="*/ 1481 w 3010"/>
                  <a:gd name="T93" fmla="*/ 1989 h 2418"/>
                  <a:gd name="T94" fmla="*/ 1495 w 3010"/>
                  <a:gd name="T95" fmla="*/ 2054 h 2418"/>
                  <a:gd name="T96" fmla="*/ 1508 w 3010"/>
                  <a:gd name="T97" fmla="*/ 2100 h 2418"/>
                  <a:gd name="T98" fmla="*/ 1538 w 3010"/>
                  <a:gd name="T99" fmla="*/ 2124 h 2418"/>
                  <a:gd name="T100" fmla="*/ 1558 w 3010"/>
                  <a:gd name="T101" fmla="*/ 2161 h 2418"/>
                  <a:gd name="T102" fmla="*/ 1721 w 3010"/>
                  <a:gd name="T103" fmla="*/ 2185 h 2418"/>
                  <a:gd name="T104" fmla="*/ 1793 w 3010"/>
                  <a:gd name="T105" fmla="*/ 2224 h 2418"/>
                  <a:gd name="T106" fmla="*/ 1876 w 3010"/>
                  <a:gd name="T107" fmla="*/ 2287 h 2418"/>
                  <a:gd name="T108" fmla="*/ 1962 w 3010"/>
                  <a:gd name="T109" fmla="*/ 2316 h 2418"/>
                  <a:gd name="T110" fmla="*/ 2400 w 3010"/>
                  <a:gd name="T111" fmla="*/ 2357 h 2418"/>
                  <a:gd name="T112" fmla="*/ 3010 w 3010"/>
                  <a:gd name="T113" fmla="*/ 2418 h 2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10" h="2418">
                    <a:moveTo>
                      <a:pt x="0" y="0"/>
                    </a:moveTo>
                    <a:lnTo>
                      <a:pt x="22" y="0"/>
                    </a:lnTo>
                    <a:lnTo>
                      <a:pt x="22" y="11"/>
                    </a:lnTo>
                    <a:lnTo>
                      <a:pt x="22" y="11"/>
                    </a:lnTo>
                    <a:lnTo>
                      <a:pt x="56" y="11"/>
                    </a:lnTo>
                    <a:lnTo>
                      <a:pt x="56" y="21"/>
                    </a:lnTo>
                    <a:lnTo>
                      <a:pt x="56" y="21"/>
                    </a:lnTo>
                    <a:lnTo>
                      <a:pt x="86" y="21"/>
                    </a:lnTo>
                    <a:lnTo>
                      <a:pt x="86" y="41"/>
                    </a:lnTo>
                    <a:lnTo>
                      <a:pt x="86" y="41"/>
                    </a:lnTo>
                    <a:lnTo>
                      <a:pt x="92" y="41"/>
                    </a:lnTo>
                    <a:lnTo>
                      <a:pt x="92" y="52"/>
                    </a:lnTo>
                    <a:lnTo>
                      <a:pt x="92" y="52"/>
                    </a:lnTo>
                    <a:lnTo>
                      <a:pt x="99" y="52"/>
                    </a:lnTo>
                    <a:lnTo>
                      <a:pt x="99" y="61"/>
                    </a:lnTo>
                    <a:lnTo>
                      <a:pt x="99" y="61"/>
                    </a:lnTo>
                    <a:lnTo>
                      <a:pt x="129" y="61"/>
                    </a:lnTo>
                    <a:lnTo>
                      <a:pt x="129" y="70"/>
                    </a:lnTo>
                    <a:lnTo>
                      <a:pt x="129" y="70"/>
                    </a:lnTo>
                    <a:lnTo>
                      <a:pt x="142" y="70"/>
                    </a:lnTo>
                    <a:lnTo>
                      <a:pt x="142" y="91"/>
                    </a:lnTo>
                    <a:lnTo>
                      <a:pt x="142" y="91"/>
                    </a:lnTo>
                    <a:lnTo>
                      <a:pt x="149" y="91"/>
                    </a:lnTo>
                    <a:lnTo>
                      <a:pt x="149" y="102"/>
                    </a:lnTo>
                    <a:lnTo>
                      <a:pt x="149" y="102"/>
                    </a:lnTo>
                    <a:lnTo>
                      <a:pt x="169" y="102"/>
                    </a:lnTo>
                    <a:lnTo>
                      <a:pt x="169" y="111"/>
                    </a:lnTo>
                    <a:lnTo>
                      <a:pt x="169" y="111"/>
                    </a:lnTo>
                    <a:lnTo>
                      <a:pt x="178" y="111"/>
                    </a:lnTo>
                    <a:lnTo>
                      <a:pt x="178" y="122"/>
                    </a:lnTo>
                    <a:lnTo>
                      <a:pt x="178" y="122"/>
                    </a:lnTo>
                    <a:lnTo>
                      <a:pt x="185" y="122"/>
                    </a:lnTo>
                    <a:lnTo>
                      <a:pt x="185" y="131"/>
                    </a:lnTo>
                    <a:lnTo>
                      <a:pt x="185" y="131"/>
                    </a:lnTo>
                    <a:lnTo>
                      <a:pt x="199" y="131"/>
                    </a:lnTo>
                    <a:lnTo>
                      <a:pt x="199" y="152"/>
                    </a:lnTo>
                    <a:lnTo>
                      <a:pt x="199" y="152"/>
                    </a:lnTo>
                    <a:lnTo>
                      <a:pt x="205" y="152"/>
                    </a:lnTo>
                    <a:lnTo>
                      <a:pt x="205" y="161"/>
                    </a:lnTo>
                    <a:lnTo>
                      <a:pt x="205" y="161"/>
                    </a:lnTo>
                    <a:lnTo>
                      <a:pt x="212" y="161"/>
                    </a:lnTo>
                    <a:lnTo>
                      <a:pt x="212" y="172"/>
                    </a:lnTo>
                    <a:lnTo>
                      <a:pt x="212" y="172"/>
                    </a:lnTo>
                    <a:lnTo>
                      <a:pt x="219" y="172"/>
                    </a:lnTo>
                    <a:lnTo>
                      <a:pt x="219" y="192"/>
                    </a:lnTo>
                    <a:lnTo>
                      <a:pt x="219" y="192"/>
                    </a:lnTo>
                    <a:lnTo>
                      <a:pt x="255" y="192"/>
                    </a:lnTo>
                    <a:lnTo>
                      <a:pt x="255" y="201"/>
                    </a:lnTo>
                    <a:lnTo>
                      <a:pt x="255" y="201"/>
                    </a:lnTo>
                    <a:lnTo>
                      <a:pt x="269" y="201"/>
                    </a:lnTo>
                    <a:lnTo>
                      <a:pt x="269" y="271"/>
                    </a:lnTo>
                    <a:lnTo>
                      <a:pt x="269" y="271"/>
                    </a:lnTo>
                    <a:lnTo>
                      <a:pt x="275" y="271"/>
                    </a:lnTo>
                    <a:lnTo>
                      <a:pt x="275" y="292"/>
                    </a:lnTo>
                    <a:lnTo>
                      <a:pt x="275" y="292"/>
                    </a:lnTo>
                    <a:lnTo>
                      <a:pt x="284" y="292"/>
                    </a:lnTo>
                    <a:lnTo>
                      <a:pt x="284" y="332"/>
                    </a:lnTo>
                    <a:lnTo>
                      <a:pt x="284" y="332"/>
                    </a:lnTo>
                    <a:lnTo>
                      <a:pt x="291" y="332"/>
                    </a:lnTo>
                    <a:lnTo>
                      <a:pt x="291" y="362"/>
                    </a:lnTo>
                    <a:lnTo>
                      <a:pt x="291" y="362"/>
                    </a:lnTo>
                    <a:lnTo>
                      <a:pt x="298" y="362"/>
                    </a:lnTo>
                    <a:lnTo>
                      <a:pt x="298" y="423"/>
                    </a:lnTo>
                    <a:lnTo>
                      <a:pt x="298" y="423"/>
                    </a:lnTo>
                    <a:lnTo>
                      <a:pt x="305" y="423"/>
                    </a:lnTo>
                    <a:lnTo>
                      <a:pt x="305" y="513"/>
                    </a:lnTo>
                    <a:lnTo>
                      <a:pt x="305" y="513"/>
                    </a:lnTo>
                    <a:lnTo>
                      <a:pt x="312" y="513"/>
                    </a:lnTo>
                    <a:lnTo>
                      <a:pt x="312" y="534"/>
                    </a:lnTo>
                    <a:lnTo>
                      <a:pt x="312" y="534"/>
                    </a:lnTo>
                    <a:lnTo>
                      <a:pt x="318" y="534"/>
                    </a:lnTo>
                    <a:lnTo>
                      <a:pt x="318" y="563"/>
                    </a:lnTo>
                    <a:lnTo>
                      <a:pt x="318" y="563"/>
                    </a:lnTo>
                    <a:lnTo>
                      <a:pt x="325" y="563"/>
                    </a:lnTo>
                    <a:lnTo>
                      <a:pt x="325" y="604"/>
                    </a:lnTo>
                    <a:lnTo>
                      <a:pt x="325" y="604"/>
                    </a:lnTo>
                    <a:lnTo>
                      <a:pt x="334" y="604"/>
                    </a:lnTo>
                    <a:lnTo>
                      <a:pt x="334" y="613"/>
                    </a:lnTo>
                    <a:lnTo>
                      <a:pt x="334" y="613"/>
                    </a:lnTo>
                    <a:lnTo>
                      <a:pt x="341" y="613"/>
                    </a:lnTo>
                    <a:lnTo>
                      <a:pt x="341" y="624"/>
                    </a:lnTo>
                    <a:lnTo>
                      <a:pt x="341" y="624"/>
                    </a:lnTo>
                    <a:lnTo>
                      <a:pt x="348" y="624"/>
                    </a:lnTo>
                    <a:lnTo>
                      <a:pt x="348" y="674"/>
                    </a:lnTo>
                    <a:lnTo>
                      <a:pt x="348" y="674"/>
                    </a:lnTo>
                    <a:lnTo>
                      <a:pt x="354" y="674"/>
                    </a:lnTo>
                    <a:lnTo>
                      <a:pt x="354" y="683"/>
                    </a:lnTo>
                    <a:lnTo>
                      <a:pt x="354" y="683"/>
                    </a:lnTo>
                    <a:lnTo>
                      <a:pt x="375" y="683"/>
                    </a:lnTo>
                    <a:lnTo>
                      <a:pt x="375" y="694"/>
                    </a:lnTo>
                    <a:lnTo>
                      <a:pt x="375" y="694"/>
                    </a:lnTo>
                    <a:lnTo>
                      <a:pt x="384" y="694"/>
                    </a:lnTo>
                    <a:lnTo>
                      <a:pt x="384" y="703"/>
                    </a:lnTo>
                    <a:lnTo>
                      <a:pt x="384" y="703"/>
                    </a:lnTo>
                    <a:lnTo>
                      <a:pt x="391" y="703"/>
                    </a:lnTo>
                    <a:lnTo>
                      <a:pt x="391" y="723"/>
                    </a:lnTo>
                    <a:lnTo>
                      <a:pt x="391" y="723"/>
                    </a:lnTo>
                    <a:lnTo>
                      <a:pt x="404" y="723"/>
                    </a:lnTo>
                    <a:lnTo>
                      <a:pt x="404" y="735"/>
                    </a:lnTo>
                    <a:lnTo>
                      <a:pt x="404" y="735"/>
                    </a:lnTo>
                    <a:lnTo>
                      <a:pt x="411" y="735"/>
                    </a:lnTo>
                    <a:lnTo>
                      <a:pt x="411" y="744"/>
                    </a:lnTo>
                    <a:lnTo>
                      <a:pt x="411" y="744"/>
                    </a:lnTo>
                    <a:lnTo>
                      <a:pt x="447" y="744"/>
                    </a:lnTo>
                    <a:lnTo>
                      <a:pt x="447" y="755"/>
                    </a:lnTo>
                    <a:lnTo>
                      <a:pt x="447" y="755"/>
                    </a:lnTo>
                    <a:lnTo>
                      <a:pt x="474" y="755"/>
                    </a:lnTo>
                    <a:lnTo>
                      <a:pt x="474" y="764"/>
                    </a:lnTo>
                    <a:lnTo>
                      <a:pt x="474" y="764"/>
                    </a:lnTo>
                    <a:lnTo>
                      <a:pt x="481" y="764"/>
                    </a:lnTo>
                    <a:lnTo>
                      <a:pt x="481" y="773"/>
                    </a:lnTo>
                    <a:lnTo>
                      <a:pt x="481" y="773"/>
                    </a:lnTo>
                    <a:lnTo>
                      <a:pt x="490" y="773"/>
                    </a:lnTo>
                    <a:lnTo>
                      <a:pt x="490" y="784"/>
                    </a:lnTo>
                    <a:lnTo>
                      <a:pt x="490" y="784"/>
                    </a:lnTo>
                    <a:lnTo>
                      <a:pt x="497" y="784"/>
                    </a:lnTo>
                    <a:lnTo>
                      <a:pt x="497" y="805"/>
                    </a:lnTo>
                    <a:lnTo>
                      <a:pt x="497" y="805"/>
                    </a:lnTo>
                    <a:lnTo>
                      <a:pt x="503" y="805"/>
                    </a:lnTo>
                    <a:lnTo>
                      <a:pt x="503" y="814"/>
                    </a:lnTo>
                    <a:lnTo>
                      <a:pt x="503" y="814"/>
                    </a:lnTo>
                    <a:lnTo>
                      <a:pt x="517" y="814"/>
                    </a:lnTo>
                    <a:lnTo>
                      <a:pt x="517" y="825"/>
                    </a:lnTo>
                    <a:lnTo>
                      <a:pt x="517" y="825"/>
                    </a:lnTo>
                    <a:lnTo>
                      <a:pt x="540" y="825"/>
                    </a:lnTo>
                    <a:lnTo>
                      <a:pt x="540" y="834"/>
                    </a:lnTo>
                    <a:lnTo>
                      <a:pt x="540" y="834"/>
                    </a:lnTo>
                    <a:lnTo>
                      <a:pt x="546" y="834"/>
                    </a:lnTo>
                    <a:lnTo>
                      <a:pt x="546" y="854"/>
                    </a:lnTo>
                    <a:lnTo>
                      <a:pt x="546" y="854"/>
                    </a:lnTo>
                    <a:lnTo>
                      <a:pt x="553" y="854"/>
                    </a:lnTo>
                    <a:lnTo>
                      <a:pt x="553" y="875"/>
                    </a:lnTo>
                    <a:lnTo>
                      <a:pt x="553" y="875"/>
                    </a:lnTo>
                    <a:lnTo>
                      <a:pt x="560" y="875"/>
                    </a:lnTo>
                    <a:lnTo>
                      <a:pt x="560" y="884"/>
                    </a:lnTo>
                    <a:lnTo>
                      <a:pt x="560" y="884"/>
                    </a:lnTo>
                    <a:lnTo>
                      <a:pt x="567" y="884"/>
                    </a:lnTo>
                    <a:lnTo>
                      <a:pt x="567" y="904"/>
                    </a:lnTo>
                    <a:lnTo>
                      <a:pt x="567" y="904"/>
                    </a:lnTo>
                    <a:lnTo>
                      <a:pt x="573" y="904"/>
                    </a:lnTo>
                    <a:lnTo>
                      <a:pt x="573" y="924"/>
                    </a:lnTo>
                    <a:lnTo>
                      <a:pt x="573" y="924"/>
                    </a:lnTo>
                    <a:lnTo>
                      <a:pt x="580" y="924"/>
                    </a:lnTo>
                    <a:lnTo>
                      <a:pt x="580" y="936"/>
                    </a:lnTo>
                    <a:lnTo>
                      <a:pt x="580" y="936"/>
                    </a:lnTo>
                    <a:lnTo>
                      <a:pt x="587" y="936"/>
                    </a:lnTo>
                    <a:lnTo>
                      <a:pt x="587" y="945"/>
                    </a:lnTo>
                    <a:lnTo>
                      <a:pt x="587" y="945"/>
                    </a:lnTo>
                    <a:lnTo>
                      <a:pt x="596" y="945"/>
                    </a:lnTo>
                    <a:lnTo>
                      <a:pt x="596" y="965"/>
                    </a:lnTo>
                    <a:lnTo>
                      <a:pt x="596" y="965"/>
                    </a:lnTo>
                    <a:lnTo>
                      <a:pt x="603" y="965"/>
                    </a:lnTo>
                    <a:lnTo>
                      <a:pt x="603" y="1015"/>
                    </a:lnTo>
                    <a:lnTo>
                      <a:pt x="603" y="1015"/>
                    </a:lnTo>
                    <a:lnTo>
                      <a:pt x="610" y="1015"/>
                    </a:lnTo>
                    <a:lnTo>
                      <a:pt x="610" y="1026"/>
                    </a:lnTo>
                    <a:lnTo>
                      <a:pt x="610" y="1026"/>
                    </a:lnTo>
                    <a:lnTo>
                      <a:pt x="616" y="1026"/>
                    </a:lnTo>
                    <a:lnTo>
                      <a:pt x="616" y="1056"/>
                    </a:lnTo>
                    <a:lnTo>
                      <a:pt x="616" y="1056"/>
                    </a:lnTo>
                    <a:lnTo>
                      <a:pt x="623" y="1056"/>
                    </a:lnTo>
                    <a:lnTo>
                      <a:pt x="623" y="1076"/>
                    </a:lnTo>
                    <a:lnTo>
                      <a:pt x="623" y="1076"/>
                    </a:lnTo>
                    <a:lnTo>
                      <a:pt x="630" y="1076"/>
                    </a:lnTo>
                    <a:lnTo>
                      <a:pt x="630" y="1105"/>
                    </a:lnTo>
                    <a:lnTo>
                      <a:pt x="630" y="1105"/>
                    </a:lnTo>
                    <a:lnTo>
                      <a:pt x="637" y="1105"/>
                    </a:lnTo>
                    <a:lnTo>
                      <a:pt x="637" y="1135"/>
                    </a:lnTo>
                    <a:lnTo>
                      <a:pt x="637" y="1135"/>
                    </a:lnTo>
                    <a:lnTo>
                      <a:pt x="659" y="1135"/>
                    </a:lnTo>
                    <a:lnTo>
                      <a:pt x="659" y="1146"/>
                    </a:lnTo>
                    <a:lnTo>
                      <a:pt x="659" y="1146"/>
                    </a:lnTo>
                    <a:lnTo>
                      <a:pt x="666" y="1146"/>
                    </a:lnTo>
                    <a:lnTo>
                      <a:pt x="666" y="1166"/>
                    </a:lnTo>
                    <a:lnTo>
                      <a:pt x="666" y="1166"/>
                    </a:lnTo>
                    <a:lnTo>
                      <a:pt x="673" y="1166"/>
                    </a:lnTo>
                    <a:lnTo>
                      <a:pt x="673" y="1187"/>
                    </a:lnTo>
                    <a:lnTo>
                      <a:pt x="673" y="1187"/>
                    </a:lnTo>
                    <a:lnTo>
                      <a:pt x="686" y="1187"/>
                    </a:lnTo>
                    <a:lnTo>
                      <a:pt x="686" y="1196"/>
                    </a:lnTo>
                    <a:lnTo>
                      <a:pt x="686" y="1196"/>
                    </a:lnTo>
                    <a:lnTo>
                      <a:pt x="695" y="1196"/>
                    </a:lnTo>
                    <a:lnTo>
                      <a:pt x="695" y="1207"/>
                    </a:lnTo>
                    <a:lnTo>
                      <a:pt x="695" y="1207"/>
                    </a:lnTo>
                    <a:lnTo>
                      <a:pt x="709" y="1207"/>
                    </a:lnTo>
                    <a:lnTo>
                      <a:pt x="709" y="1227"/>
                    </a:lnTo>
                    <a:lnTo>
                      <a:pt x="709" y="1227"/>
                    </a:lnTo>
                    <a:lnTo>
                      <a:pt x="736" y="1227"/>
                    </a:lnTo>
                    <a:lnTo>
                      <a:pt x="736" y="1236"/>
                    </a:lnTo>
                    <a:lnTo>
                      <a:pt x="736" y="1236"/>
                    </a:lnTo>
                    <a:lnTo>
                      <a:pt x="752" y="1236"/>
                    </a:lnTo>
                    <a:lnTo>
                      <a:pt x="752" y="1248"/>
                    </a:lnTo>
                    <a:lnTo>
                      <a:pt x="752" y="1248"/>
                    </a:lnTo>
                    <a:lnTo>
                      <a:pt x="792" y="1248"/>
                    </a:lnTo>
                    <a:lnTo>
                      <a:pt x="792" y="1257"/>
                    </a:lnTo>
                    <a:lnTo>
                      <a:pt x="792" y="1257"/>
                    </a:lnTo>
                    <a:lnTo>
                      <a:pt x="802" y="1257"/>
                    </a:lnTo>
                    <a:lnTo>
                      <a:pt x="802" y="1268"/>
                    </a:lnTo>
                    <a:lnTo>
                      <a:pt x="802" y="1268"/>
                    </a:lnTo>
                    <a:lnTo>
                      <a:pt x="815" y="1268"/>
                    </a:lnTo>
                    <a:lnTo>
                      <a:pt x="815" y="1277"/>
                    </a:lnTo>
                    <a:lnTo>
                      <a:pt x="815" y="1277"/>
                    </a:lnTo>
                    <a:lnTo>
                      <a:pt x="822" y="1277"/>
                    </a:lnTo>
                    <a:lnTo>
                      <a:pt x="822" y="1297"/>
                    </a:lnTo>
                    <a:lnTo>
                      <a:pt x="822" y="1297"/>
                    </a:lnTo>
                    <a:lnTo>
                      <a:pt x="851" y="1297"/>
                    </a:lnTo>
                    <a:lnTo>
                      <a:pt x="851" y="1309"/>
                    </a:lnTo>
                    <a:lnTo>
                      <a:pt x="851" y="1309"/>
                    </a:lnTo>
                    <a:lnTo>
                      <a:pt x="858" y="1309"/>
                    </a:lnTo>
                    <a:lnTo>
                      <a:pt x="858" y="1338"/>
                    </a:lnTo>
                    <a:lnTo>
                      <a:pt x="858" y="1338"/>
                    </a:lnTo>
                    <a:lnTo>
                      <a:pt x="872" y="1338"/>
                    </a:lnTo>
                    <a:lnTo>
                      <a:pt x="872" y="1370"/>
                    </a:lnTo>
                    <a:lnTo>
                      <a:pt x="872" y="1370"/>
                    </a:lnTo>
                    <a:lnTo>
                      <a:pt x="885" y="1370"/>
                    </a:lnTo>
                    <a:lnTo>
                      <a:pt x="885" y="1379"/>
                    </a:lnTo>
                    <a:lnTo>
                      <a:pt x="885" y="1379"/>
                    </a:lnTo>
                    <a:lnTo>
                      <a:pt x="899" y="1379"/>
                    </a:lnTo>
                    <a:lnTo>
                      <a:pt x="899" y="1410"/>
                    </a:lnTo>
                    <a:lnTo>
                      <a:pt x="899" y="1410"/>
                    </a:lnTo>
                    <a:lnTo>
                      <a:pt x="908" y="1410"/>
                    </a:lnTo>
                    <a:lnTo>
                      <a:pt x="908" y="1431"/>
                    </a:lnTo>
                    <a:lnTo>
                      <a:pt x="908" y="1431"/>
                    </a:lnTo>
                    <a:lnTo>
                      <a:pt x="914" y="1431"/>
                    </a:lnTo>
                    <a:lnTo>
                      <a:pt x="914" y="1451"/>
                    </a:lnTo>
                    <a:lnTo>
                      <a:pt x="914" y="1451"/>
                    </a:lnTo>
                    <a:lnTo>
                      <a:pt x="921" y="1451"/>
                    </a:lnTo>
                    <a:lnTo>
                      <a:pt x="921" y="1483"/>
                    </a:lnTo>
                    <a:lnTo>
                      <a:pt x="921" y="1483"/>
                    </a:lnTo>
                    <a:lnTo>
                      <a:pt x="928" y="1483"/>
                    </a:lnTo>
                    <a:lnTo>
                      <a:pt x="928" y="1492"/>
                    </a:lnTo>
                    <a:lnTo>
                      <a:pt x="928" y="1492"/>
                    </a:lnTo>
                    <a:lnTo>
                      <a:pt x="948" y="1492"/>
                    </a:lnTo>
                    <a:lnTo>
                      <a:pt x="948" y="1503"/>
                    </a:lnTo>
                    <a:lnTo>
                      <a:pt x="948" y="1503"/>
                    </a:lnTo>
                    <a:lnTo>
                      <a:pt x="957" y="1503"/>
                    </a:lnTo>
                    <a:lnTo>
                      <a:pt x="957" y="1512"/>
                    </a:lnTo>
                    <a:lnTo>
                      <a:pt x="957" y="1512"/>
                    </a:lnTo>
                    <a:lnTo>
                      <a:pt x="978" y="1512"/>
                    </a:lnTo>
                    <a:lnTo>
                      <a:pt x="978" y="1523"/>
                    </a:lnTo>
                    <a:lnTo>
                      <a:pt x="978" y="1523"/>
                    </a:lnTo>
                    <a:lnTo>
                      <a:pt x="991" y="1523"/>
                    </a:lnTo>
                    <a:lnTo>
                      <a:pt x="991" y="1544"/>
                    </a:lnTo>
                    <a:lnTo>
                      <a:pt x="991" y="1544"/>
                    </a:lnTo>
                    <a:lnTo>
                      <a:pt x="998" y="1544"/>
                    </a:lnTo>
                    <a:lnTo>
                      <a:pt x="998" y="1553"/>
                    </a:lnTo>
                    <a:lnTo>
                      <a:pt x="998" y="1553"/>
                    </a:lnTo>
                    <a:lnTo>
                      <a:pt x="1007" y="1553"/>
                    </a:lnTo>
                    <a:lnTo>
                      <a:pt x="1007" y="1564"/>
                    </a:lnTo>
                    <a:lnTo>
                      <a:pt x="1007" y="1564"/>
                    </a:lnTo>
                    <a:lnTo>
                      <a:pt x="1021" y="1564"/>
                    </a:lnTo>
                    <a:lnTo>
                      <a:pt x="1021" y="1584"/>
                    </a:lnTo>
                    <a:lnTo>
                      <a:pt x="1021" y="1584"/>
                    </a:lnTo>
                    <a:lnTo>
                      <a:pt x="1077" y="1584"/>
                    </a:lnTo>
                    <a:lnTo>
                      <a:pt x="1077" y="1593"/>
                    </a:lnTo>
                    <a:lnTo>
                      <a:pt x="1077" y="1593"/>
                    </a:lnTo>
                    <a:lnTo>
                      <a:pt x="1084" y="1593"/>
                    </a:lnTo>
                    <a:lnTo>
                      <a:pt x="1084" y="1605"/>
                    </a:lnTo>
                    <a:lnTo>
                      <a:pt x="1084" y="1605"/>
                    </a:lnTo>
                    <a:lnTo>
                      <a:pt x="1097" y="1605"/>
                    </a:lnTo>
                    <a:lnTo>
                      <a:pt x="1097" y="1614"/>
                    </a:lnTo>
                    <a:lnTo>
                      <a:pt x="1097" y="1614"/>
                    </a:lnTo>
                    <a:lnTo>
                      <a:pt x="1113" y="1614"/>
                    </a:lnTo>
                    <a:lnTo>
                      <a:pt x="1113" y="1625"/>
                    </a:lnTo>
                    <a:lnTo>
                      <a:pt x="1113" y="1625"/>
                    </a:lnTo>
                    <a:lnTo>
                      <a:pt x="1140" y="1625"/>
                    </a:lnTo>
                    <a:lnTo>
                      <a:pt x="1140" y="1634"/>
                    </a:lnTo>
                    <a:lnTo>
                      <a:pt x="1140" y="1634"/>
                    </a:lnTo>
                    <a:lnTo>
                      <a:pt x="1154" y="1634"/>
                    </a:lnTo>
                    <a:lnTo>
                      <a:pt x="1154" y="1645"/>
                    </a:lnTo>
                    <a:lnTo>
                      <a:pt x="1154" y="1645"/>
                    </a:lnTo>
                    <a:lnTo>
                      <a:pt x="1163" y="1645"/>
                    </a:lnTo>
                    <a:lnTo>
                      <a:pt x="1163" y="1666"/>
                    </a:lnTo>
                    <a:lnTo>
                      <a:pt x="1163" y="1666"/>
                    </a:lnTo>
                    <a:lnTo>
                      <a:pt x="1170" y="1666"/>
                    </a:lnTo>
                    <a:lnTo>
                      <a:pt x="1170" y="1675"/>
                    </a:lnTo>
                    <a:lnTo>
                      <a:pt x="1170" y="1675"/>
                    </a:lnTo>
                    <a:lnTo>
                      <a:pt x="1183" y="1675"/>
                    </a:lnTo>
                    <a:lnTo>
                      <a:pt x="1183" y="1697"/>
                    </a:lnTo>
                    <a:lnTo>
                      <a:pt x="1183" y="1697"/>
                    </a:lnTo>
                    <a:lnTo>
                      <a:pt x="1190" y="1697"/>
                    </a:lnTo>
                    <a:lnTo>
                      <a:pt x="1190" y="1706"/>
                    </a:lnTo>
                    <a:lnTo>
                      <a:pt x="1190" y="1706"/>
                    </a:lnTo>
                    <a:lnTo>
                      <a:pt x="1197" y="1706"/>
                    </a:lnTo>
                    <a:lnTo>
                      <a:pt x="1197" y="1718"/>
                    </a:lnTo>
                    <a:lnTo>
                      <a:pt x="1197" y="1718"/>
                    </a:lnTo>
                    <a:lnTo>
                      <a:pt x="1203" y="1718"/>
                    </a:lnTo>
                    <a:lnTo>
                      <a:pt x="1203" y="1779"/>
                    </a:lnTo>
                    <a:lnTo>
                      <a:pt x="1203" y="1779"/>
                    </a:lnTo>
                    <a:lnTo>
                      <a:pt x="1210" y="1779"/>
                    </a:lnTo>
                    <a:lnTo>
                      <a:pt x="1210" y="1810"/>
                    </a:lnTo>
                    <a:lnTo>
                      <a:pt x="1210" y="1810"/>
                    </a:lnTo>
                    <a:lnTo>
                      <a:pt x="1219" y="1810"/>
                    </a:lnTo>
                    <a:lnTo>
                      <a:pt x="1219" y="1842"/>
                    </a:lnTo>
                    <a:lnTo>
                      <a:pt x="1219" y="1842"/>
                    </a:lnTo>
                    <a:lnTo>
                      <a:pt x="1233" y="1842"/>
                    </a:lnTo>
                    <a:lnTo>
                      <a:pt x="1233" y="1853"/>
                    </a:lnTo>
                    <a:lnTo>
                      <a:pt x="1233" y="1853"/>
                    </a:lnTo>
                    <a:lnTo>
                      <a:pt x="1240" y="1853"/>
                    </a:lnTo>
                    <a:lnTo>
                      <a:pt x="1240" y="1862"/>
                    </a:lnTo>
                    <a:lnTo>
                      <a:pt x="1240" y="1862"/>
                    </a:lnTo>
                    <a:lnTo>
                      <a:pt x="1246" y="1862"/>
                    </a:lnTo>
                    <a:lnTo>
                      <a:pt x="1246" y="1905"/>
                    </a:lnTo>
                    <a:lnTo>
                      <a:pt x="1246" y="1905"/>
                    </a:lnTo>
                    <a:lnTo>
                      <a:pt x="1260" y="1905"/>
                    </a:lnTo>
                    <a:lnTo>
                      <a:pt x="1260" y="1917"/>
                    </a:lnTo>
                    <a:lnTo>
                      <a:pt x="1260" y="1917"/>
                    </a:lnTo>
                    <a:lnTo>
                      <a:pt x="1282" y="1917"/>
                    </a:lnTo>
                    <a:lnTo>
                      <a:pt x="1282" y="1926"/>
                    </a:lnTo>
                    <a:lnTo>
                      <a:pt x="1282" y="1926"/>
                    </a:lnTo>
                    <a:lnTo>
                      <a:pt x="1296" y="1926"/>
                    </a:lnTo>
                    <a:lnTo>
                      <a:pt x="1296" y="1937"/>
                    </a:lnTo>
                    <a:lnTo>
                      <a:pt x="1296" y="1937"/>
                    </a:lnTo>
                    <a:lnTo>
                      <a:pt x="1366" y="1937"/>
                    </a:lnTo>
                    <a:lnTo>
                      <a:pt x="1366" y="1946"/>
                    </a:lnTo>
                    <a:lnTo>
                      <a:pt x="1366" y="1946"/>
                    </a:lnTo>
                    <a:lnTo>
                      <a:pt x="1389" y="1946"/>
                    </a:lnTo>
                    <a:lnTo>
                      <a:pt x="1389" y="1957"/>
                    </a:lnTo>
                    <a:lnTo>
                      <a:pt x="1389" y="1957"/>
                    </a:lnTo>
                    <a:lnTo>
                      <a:pt x="1425" y="1957"/>
                    </a:lnTo>
                    <a:lnTo>
                      <a:pt x="1425" y="1968"/>
                    </a:lnTo>
                    <a:lnTo>
                      <a:pt x="1425" y="1968"/>
                    </a:lnTo>
                    <a:lnTo>
                      <a:pt x="1465" y="1968"/>
                    </a:lnTo>
                    <a:lnTo>
                      <a:pt x="1465" y="1978"/>
                    </a:lnTo>
                    <a:lnTo>
                      <a:pt x="1465" y="1978"/>
                    </a:lnTo>
                    <a:lnTo>
                      <a:pt x="1474" y="1978"/>
                    </a:lnTo>
                    <a:lnTo>
                      <a:pt x="1474" y="1989"/>
                    </a:lnTo>
                    <a:lnTo>
                      <a:pt x="1474" y="1989"/>
                    </a:lnTo>
                    <a:lnTo>
                      <a:pt x="1481" y="1989"/>
                    </a:lnTo>
                    <a:lnTo>
                      <a:pt x="1481" y="2009"/>
                    </a:lnTo>
                    <a:lnTo>
                      <a:pt x="1481" y="2009"/>
                    </a:lnTo>
                    <a:lnTo>
                      <a:pt x="1488" y="2009"/>
                    </a:lnTo>
                    <a:lnTo>
                      <a:pt x="1488" y="2020"/>
                    </a:lnTo>
                    <a:lnTo>
                      <a:pt x="1488" y="2020"/>
                    </a:lnTo>
                    <a:lnTo>
                      <a:pt x="1495" y="2020"/>
                    </a:lnTo>
                    <a:lnTo>
                      <a:pt x="1495" y="2054"/>
                    </a:lnTo>
                    <a:lnTo>
                      <a:pt x="1495" y="2054"/>
                    </a:lnTo>
                    <a:lnTo>
                      <a:pt x="1502" y="2054"/>
                    </a:lnTo>
                    <a:lnTo>
                      <a:pt x="1502" y="2088"/>
                    </a:lnTo>
                    <a:lnTo>
                      <a:pt x="1502" y="2088"/>
                    </a:lnTo>
                    <a:lnTo>
                      <a:pt x="1508" y="2088"/>
                    </a:lnTo>
                    <a:lnTo>
                      <a:pt x="1508" y="2100"/>
                    </a:lnTo>
                    <a:lnTo>
                      <a:pt x="1508" y="2100"/>
                    </a:lnTo>
                    <a:lnTo>
                      <a:pt x="1515" y="2100"/>
                    </a:lnTo>
                    <a:lnTo>
                      <a:pt x="1515" y="2113"/>
                    </a:lnTo>
                    <a:lnTo>
                      <a:pt x="1515" y="2113"/>
                    </a:lnTo>
                    <a:lnTo>
                      <a:pt x="1522" y="2113"/>
                    </a:lnTo>
                    <a:lnTo>
                      <a:pt x="1522" y="2124"/>
                    </a:lnTo>
                    <a:lnTo>
                      <a:pt x="1522" y="2124"/>
                    </a:lnTo>
                    <a:lnTo>
                      <a:pt x="1538" y="2124"/>
                    </a:lnTo>
                    <a:lnTo>
                      <a:pt x="1538" y="2136"/>
                    </a:lnTo>
                    <a:lnTo>
                      <a:pt x="1538" y="2136"/>
                    </a:lnTo>
                    <a:lnTo>
                      <a:pt x="1544" y="2136"/>
                    </a:lnTo>
                    <a:lnTo>
                      <a:pt x="1544" y="2149"/>
                    </a:lnTo>
                    <a:lnTo>
                      <a:pt x="1544" y="2149"/>
                    </a:lnTo>
                    <a:lnTo>
                      <a:pt x="1558" y="2149"/>
                    </a:lnTo>
                    <a:lnTo>
                      <a:pt x="1558" y="2161"/>
                    </a:lnTo>
                    <a:lnTo>
                      <a:pt x="1558" y="2161"/>
                    </a:lnTo>
                    <a:lnTo>
                      <a:pt x="1608" y="2161"/>
                    </a:lnTo>
                    <a:lnTo>
                      <a:pt x="1608" y="2174"/>
                    </a:lnTo>
                    <a:lnTo>
                      <a:pt x="1608" y="2174"/>
                    </a:lnTo>
                    <a:lnTo>
                      <a:pt x="1721" y="2174"/>
                    </a:lnTo>
                    <a:lnTo>
                      <a:pt x="1721" y="2185"/>
                    </a:lnTo>
                    <a:lnTo>
                      <a:pt x="1721" y="2185"/>
                    </a:lnTo>
                    <a:lnTo>
                      <a:pt x="1763" y="2185"/>
                    </a:lnTo>
                    <a:lnTo>
                      <a:pt x="1763" y="2197"/>
                    </a:lnTo>
                    <a:lnTo>
                      <a:pt x="1763" y="2197"/>
                    </a:lnTo>
                    <a:lnTo>
                      <a:pt x="1786" y="2197"/>
                    </a:lnTo>
                    <a:lnTo>
                      <a:pt x="1786" y="2224"/>
                    </a:lnTo>
                    <a:lnTo>
                      <a:pt x="1786" y="2224"/>
                    </a:lnTo>
                    <a:lnTo>
                      <a:pt x="1793" y="2224"/>
                    </a:lnTo>
                    <a:lnTo>
                      <a:pt x="1793" y="2260"/>
                    </a:lnTo>
                    <a:lnTo>
                      <a:pt x="1793" y="2260"/>
                    </a:lnTo>
                    <a:lnTo>
                      <a:pt x="1820" y="2260"/>
                    </a:lnTo>
                    <a:lnTo>
                      <a:pt x="1820" y="2274"/>
                    </a:lnTo>
                    <a:lnTo>
                      <a:pt x="1820" y="2274"/>
                    </a:lnTo>
                    <a:lnTo>
                      <a:pt x="1876" y="2274"/>
                    </a:lnTo>
                    <a:lnTo>
                      <a:pt x="1876" y="2287"/>
                    </a:lnTo>
                    <a:lnTo>
                      <a:pt x="1876" y="2287"/>
                    </a:lnTo>
                    <a:lnTo>
                      <a:pt x="1883" y="2287"/>
                    </a:lnTo>
                    <a:lnTo>
                      <a:pt x="1883" y="2301"/>
                    </a:lnTo>
                    <a:lnTo>
                      <a:pt x="1883" y="2301"/>
                    </a:lnTo>
                    <a:lnTo>
                      <a:pt x="1962" y="2301"/>
                    </a:lnTo>
                    <a:lnTo>
                      <a:pt x="1962" y="2316"/>
                    </a:lnTo>
                    <a:lnTo>
                      <a:pt x="1962" y="2316"/>
                    </a:lnTo>
                    <a:lnTo>
                      <a:pt x="2181" y="2316"/>
                    </a:lnTo>
                    <a:lnTo>
                      <a:pt x="2181" y="2335"/>
                    </a:lnTo>
                    <a:lnTo>
                      <a:pt x="2181" y="2335"/>
                    </a:lnTo>
                    <a:lnTo>
                      <a:pt x="2387" y="2335"/>
                    </a:lnTo>
                    <a:lnTo>
                      <a:pt x="2387" y="2357"/>
                    </a:lnTo>
                    <a:lnTo>
                      <a:pt x="2387" y="2357"/>
                    </a:lnTo>
                    <a:lnTo>
                      <a:pt x="2400" y="2357"/>
                    </a:lnTo>
                    <a:lnTo>
                      <a:pt x="2400" y="2389"/>
                    </a:lnTo>
                    <a:lnTo>
                      <a:pt x="2400" y="2389"/>
                    </a:lnTo>
                    <a:lnTo>
                      <a:pt x="2542" y="2389"/>
                    </a:lnTo>
                    <a:lnTo>
                      <a:pt x="2542" y="2418"/>
                    </a:lnTo>
                    <a:lnTo>
                      <a:pt x="2542" y="2418"/>
                    </a:lnTo>
                    <a:lnTo>
                      <a:pt x="3010" y="2418"/>
                    </a:lnTo>
                    <a:lnTo>
                      <a:pt x="3010" y="2418"/>
                    </a:lnTo>
                  </a:path>
                </a:pathLst>
              </a:custGeom>
              <a:noFill/>
              <a:ln w="25400" cap="flat">
                <a:solidFill>
                  <a:srgbClr val="0000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4" name="Rectangle 160">
                <a:extLst>
                  <a:ext uri="{FF2B5EF4-FFF2-40B4-BE49-F238E27FC236}">
                    <a16:creationId xmlns:a16="http://schemas.microsoft.com/office/drawing/2014/main" id="{86582DDB-2F28-C217-89C6-E9F9E97ED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279" y="1019175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35" name="Rectangle 161">
                <a:extLst>
                  <a:ext uri="{FF2B5EF4-FFF2-40B4-BE49-F238E27FC236}">
                    <a16:creationId xmlns:a16="http://schemas.microsoft.com/office/drawing/2014/main" id="{8B228BF8-012D-B2EA-ACA5-CB0D00F95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45004" y="273843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36" name="Rectangle 162">
                <a:extLst>
                  <a:ext uri="{FF2B5EF4-FFF2-40B4-BE49-F238E27FC236}">
                    <a16:creationId xmlns:a16="http://schemas.microsoft.com/office/drawing/2014/main" id="{081C7D09-D34F-C9D8-C31D-02F93D535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8804" y="378618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37" name="Rectangle 163">
                <a:extLst>
                  <a:ext uri="{FF2B5EF4-FFF2-40B4-BE49-F238E27FC236}">
                    <a16:creationId xmlns:a16="http://schemas.microsoft.com/office/drawing/2014/main" id="{28510C66-ED58-4433-5099-78C3A90C6E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95954" y="3800475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38" name="Rectangle 164">
                <a:extLst>
                  <a:ext uri="{FF2B5EF4-FFF2-40B4-BE49-F238E27FC236}">
                    <a16:creationId xmlns:a16="http://schemas.microsoft.com/office/drawing/2014/main" id="{67DD9A90-7BBA-0A79-26F4-376C9DEE5F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5479" y="381793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39" name="Rectangle 165">
                <a:extLst>
                  <a:ext uri="{FF2B5EF4-FFF2-40B4-BE49-F238E27FC236}">
                    <a16:creationId xmlns:a16="http://schemas.microsoft.com/office/drawing/2014/main" id="{F9435057-14A3-F0D6-87A9-D27A84626D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27704" y="381793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40" name="Rectangle 166">
                <a:extLst>
                  <a:ext uri="{FF2B5EF4-FFF2-40B4-BE49-F238E27FC236}">
                    <a16:creationId xmlns:a16="http://schemas.microsoft.com/office/drawing/2014/main" id="{A478F169-134F-F40C-B72C-7FDFBCBEC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9929" y="386873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41" name="Rectangle 167">
                <a:extLst>
                  <a:ext uri="{FF2B5EF4-FFF2-40B4-BE49-F238E27FC236}">
                    <a16:creationId xmlns:a16="http://schemas.microsoft.com/office/drawing/2014/main" id="{FA3452A2-3A81-0BE6-958F-411BE5D77A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4854" y="386873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42" name="Rectangle 168">
                <a:extLst>
                  <a:ext uri="{FF2B5EF4-FFF2-40B4-BE49-F238E27FC236}">
                    <a16:creationId xmlns:a16="http://schemas.microsoft.com/office/drawing/2014/main" id="{DB2531C3-A0AE-BE65-D322-6AEDEFA39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00766" y="3886200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43" name="Rectangle 169">
                <a:extLst>
                  <a:ext uri="{FF2B5EF4-FFF2-40B4-BE49-F238E27FC236}">
                    <a16:creationId xmlns:a16="http://schemas.microsoft.com/office/drawing/2014/main" id="{83342470-A378-9797-9664-1618680F23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29" y="3903663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44" name="Rectangle 170">
                <a:extLst>
                  <a:ext uri="{FF2B5EF4-FFF2-40B4-BE49-F238E27FC236}">
                    <a16:creationId xmlns:a16="http://schemas.microsoft.com/office/drawing/2014/main" id="{A9424224-232F-E8BF-3859-A4C238407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629" y="3903663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45" name="Rectangle 171">
                <a:extLst>
                  <a:ext uri="{FF2B5EF4-FFF2-40B4-BE49-F238E27FC236}">
                    <a16:creationId xmlns:a16="http://schemas.microsoft.com/office/drawing/2014/main" id="{CECA77F3-A7B0-287C-42FF-EF4F81522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4741" y="3903663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46" name="Rectangle 172">
                <a:extLst>
                  <a:ext uri="{FF2B5EF4-FFF2-40B4-BE49-F238E27FC236}">
                    <a16:creationId xmlns:a16="http://schemas.microsoft.com/office/drawing/2014/main" id="{90AF007C-76A5-CA8F-C5E3-4C5C5D559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4741" y="3903663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47" name="Rectangle 173">
                <a:extLst>
                  <a:ext uri="{FF2B5EF4-FFF2-40B4-BE49-F238E27FC236}">
                    <a16:creationId xmlns:a16="http://schemas.microsoft.com/office/drawing/2014/main" id="{26E19921-F45C-85DB-B871-271199029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266" y="395763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48" name="Rectangle 174">
                <a:extLst>
                  <a:ext uri="{FF2B5EF4-FFF2-40B4-BE49-F238E27FC236}">
                    <a16:creationId xmlns:a16="http://schemas.microsoft.com/office/drawing/2014/main" id="{428DC2D1-E8FE-809A-986E-D5A3BBDB6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5379" y="395763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49" name="Rectangle 175">
                <a:extLst>
                  <a:ext uri="{FF2B5EF4-FFF2-40B4-BE49-F238E27FC236}">
                    <a16:creationId xmlns:a16="http://schemas.microsoft.com/office/drawing/2014/main" id="{73F0251E-3DFA-A513-DD7C-74AE76E84F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5379" y="395763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50" name="Rectangle 176">
                <a:extLst>
                  <a:ext uri="{FF2B5EF4-FFF2-40B4-BE49-F238E27FC236}">
                    <a16:creationId xmlns:a16="http://schemas.microsoft.com/office/drawing/2014/main" id="{2EFB30B3-0E73-0B7B-B6A2-158E1E34F9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5379" y="395763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51" name="Rectangle 177">
                <a:extLst>
                  <a:ext uri="{FF2B5EF4-FFF2-40B4-BE49-F238E27FC236}">
                    <a16:creationId xmlns:a16="http://schemas.microsoft.com/office/drawing/2014/main" id="{3A279359-D95D-B42B-756A-72E3EE685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9666" y="3997325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52" name="Rectangle 178">
                <a:extLst>
                  <a:ext uri="{FF2B5EF4-FFF2-40B4-BE49-F238E27FC236}">
                    <a16:creationId xmlns:a16="http://schemas.microsoft.com/office/drawing/2014/main" id="{E34CB6C4-4AD5-916A-13F8-81A626BA3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1891" y="4017963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53" name="Rectangle 179">
                <a:extLst>
                  <a:ext uri="{FF2B5EF4-FFF2-40B4-BE49-F238E27FC236}">
                    <a16:creationId xmlns:a16="http://schemas.microsoft.com/office/drawing/2014/main" id="{E820F52B-9ABE-5913-93D9-018582ACE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1891" y="4017963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54" name="Rectangle 180">
                <a:extLst>
                  <a:ext uri="{FF2B5EF4-FFF2-40B4-BE49-F238E27FC236}">
                    <a16:creationId xmlns:a16="http://schemas.microsoft.com/office/drawing/2014/main" id="{81378E6A-9BFB-0921-AEB1-7CBD7AA78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3004" y="4017963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55" name="Rectangle 181">
                <a:extLst>
                  <a:ext uri="{FF2B5EF4-FFF2-40B4-BE49-F238E27FC236}">
                    <a16:creationId xmlns:a16="http://schemas.microsoft.com/office/drawing/2014/main" id="{3F9EE1B2-317E-438A-770E-7E90C6AEB4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3004" y="4017963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56" name="Rectangle 182">
                <a:extLst>
                  <a:ext uri="{FF2B5EF4-FFF2-40B4-BE49-F238E27FC236}">
                    <a16:creationId xmlns:a16="http://schemas.microsoft.com/office/drawing/2014/main" id="{848FBDF8-0AB0-09AE-9118-D8A77C928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2529" y="4017963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57" name="Rectangle 183">
                <a:extLst>
                  <a:ext uri="{FF2B5EF4-FFF2-40B4-BE49-F238E27FC236}">
                    <a16:creationId xmlns:a16="http://schemas.microsoft.com/office/drawing/2014/main" id="{E561DBA7-1B71-FC4D-DB77-2ADD4D1C9F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3641" y="4017963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58" name="Rectangle 184">
                <a:extLst>
                  <a:ext uri="{FF2B5EF4-FFF2-40B4-BE49-F238E27FC236}">
                    <a16:creationId xmlns:a16="http://schemas.microsoft.com/office/drawing/2014/main" id="{2A1860A3-920A-5E9A-CF5C-76352BC63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4754" y="4017963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59" name="Rectangle 185">
                <a:extLst>
                  <a:ext uri="{FF2B5EF4-FFF2-40B4-BE49-F238E27FC236}">
                    <a16:creationId xmlns:a16="http://schemas.microsoft.com/office/drawing/2014/main" id="{295529D8-AC44-C2F3-0860-680A2CE0A3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4754" y="4017963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60" name="Rectangle 186">
                <a:extLst>
                  <a:ext uri="{FF2B5EF4-FFF2-40B4-BE49-F238E27FC236}">
                    <a16:creationId xmlns:a16="http://schemas.microsoft.com/office/drawing/2014/main" id="{21E74E90-55BE-2903-694B-498A8F175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1279" y="4043363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61" name="Rectangle 187">
                <a:extLst>
                  <a:ext uri="{FF2B5EF4-FFF2-40B4-BE49-F238E27FC236}">
                    <a16:creationId xmlns:a16="http://schemas.microsoft.com/office/drawing/2014/main" id="{95581F01-6613-C879-766C-2CC9A1DA80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48454" y="4119563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62" name="Rectangle 188">
                <a:extLst>
                  <a:ext uri="{FF2B5EF4-FFF2-40B4-BE49-F238E27FC236}">
                    <a16:creationId xmlns:a16="http://schemas.microsoft.com/office/drawing/2014/main" id="{E8EB2136-0821-E92E-70DB-E40AC51E9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9566" y="414813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63" name="Rectangle 189">
                <a:extLst>
                  <a:ext uri="{FF2B5EF4-FFF2-40B4-BE49-F238E27FC236}">
                    <a16:creationId xmlns:a16="http://schemas.microsoft.com/office/drawing/2014/main" id="{E10D2D92-5F74-CCF9-F6B2-1A035524C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70679" y="414813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64" name="Rectangle 190">
                <a:extLst>
                  <a:ext uri="{FF2B5EF4-FFF2-40B4-BE49-F238E27FC236}">
                    <a16:creationId xmlns:a16="http://schemas.microsoft.com/office/drawing/2014/main" id="{68377D34-5580-B648-5244-B13E1C0A1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84966" y="414813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65" name="Rectangle 191">
                <a:extLst>
                  <a:ext uri="{FF2B5EF4-FFF2-40B4-BE49-F238E27FC236}">
                    <a16:creationId xmlns:a16="http://schemas.microsoft.com/office/drawing/2014/main" id="{34695A16-B9F0-1397-2BC3-75B126D30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05604" y="414813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66" name="Rectangle 192">
                <a:extLst>
                  <a:ext uri="{FF2B5EF4-FFF2-40B4-BE49-F238E27FC236}">
                    <a16:creationId xmlns:a16="http://schemas.microsoft.com/office/drawing/2014/main" id="{E2EF5307-1B16-8D29-1ACC-D63CD74AE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9779" y="414813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67" name="Rectangle 193">
                <a:extLst>
                  <a:ext uri="{FF2B5EF4-FFF2-40B4-BE49-F238E27FC236}">
                    <a16:creationId xmlns:a16="http://schemas.microsoft.com/office/drawing/2014/main" id="{7FE35600-43AD-E908-C9B9-D9C2DE2181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0891" y="414813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68" name="Rectangle 194">
                <a:extLst>
                  <a:ext uri="{FF2B5EF4-FFF2-40B4-BE49-F238E27FC236}">
                    <a16:creationId xmlns:a16="http://schemas.microsoft.com/office/drawing/2014/main" id="{EBB4E715-736D-7502-AF61-D6FD50EFB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1529" y="414813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69" name="Rectangle 195">
                <a:extLst>
                  <a:ext uri="{FF2B5EF4-FFF2-40B4-BE49-F238E27FC236}">
                    <a16:creationId xmlns:a16="http://schemas.microsoft.com/office/drawing/2014/main" id="{DCB9DFB2-6243-F568-3246-88EA639157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1529" y="414813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70" name="Rectangle 196">
                <a:extLst>
                  <a:ext uri="{FF2B5EF4-FFF2-40B4-BE49-F238E27FC236}">
                    <a16:creationId xmlns:a16="http://schemas.microsoft.com/office/drawing/2014/main" id="{155B220B-EE50-E3EE-BB81-7AE5884048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1529" y="414813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71" name="Rectangle 197">
                <a:extLst>
                  <a:ext uri="{FF2B5EF4-FFF2-40B4-BE49-F238E27FC236}">
                    <a16:creationId xmlns:a16="http://schemas.microsoft.com/office/drawing/2014/main" id="{A53E5D38-A936-91BD-D41F-E136CA50C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2641" y="417988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72" name="Rectangle 198">
                <a:extLst>
                  <a:ext uri="{FF2B5EF4-FFF2-40B4-BE49-F238E27FC236}">
                    <a16:creationId xmlns:a16="http://schemas.microsoft.com/office/drawing/2014/main" id="{7D76C9F3-87E3-1E6B-AAFF-85096FCAA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391" y="417988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73" name="Rectangle 199">
                <a:extLst>
                  <a:ext uri="{FF2B5EF4-FFF2-40B4-BE49-F238E27FC236}">
                    <a16:creationId xmlns:a16="http://schemas.microsoft.com/office/drawing/2014/main" id="{519E2E5C-79B0-C3DF-10F3-E4F58E2CF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4391" y="417988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74" name="Rectangle 200">
                <a:extLst>
                  <a:ext uri="{FF2B5EF4-FFF2-40B4-BE49-F238E27FC236}">
                    <a16:creationId xmlns:a16="http://schemas.microsoft.com/office/drawing/2014/main" id="{4F607711-5FEC-A7C3-5025-09C4F31F2F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02516" y="4222750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75" name="Rectangle 201">
                <a:extLst>
                  <a:ext uri="{FF2B5EF4-FFF2-40B4-BE49-F238E27FC236}">
                    <a16:creationId xmlns:a16="http://schemas.microsoft.com/office/drawing/2014/main" id="{EF599609-404A-BF79-72BB-A04030774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5079" y="4222750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76" name="Rectangle 202">
                <a:extLst>
                  <a:ext uri="{FF2B5EF4-FFF2-40B4-BE49-F238E27FC236}">
                    <a16:creationId xmlns:a16="http://schemas.microsoft.com/office/drawing/2014/main" id="{42FF959B-FECF-3897-8781-F2E21F037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1004" y="4270375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77" name="Rectangle 203">
                <a:extLst>
                  <a:ext uri="{FF2B5EF4-FFF2-40B4-BE49-F238E27FC236}">
                    <a16:creationId xmlns:a16="http://schemas.microsoft.com/office/drawing/2014/main" id="{20EE9611-9A5F-27C4-CF2D-3892BD1336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21641" y="431958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78" name="Rectangle 204">
                <a:extLst>
                  <a:ext uri="{FF2B5EF4-FFF2-40B4-BE49-F238E27FC236}">
                    <a16:creationId xmlns:a16="http://schemas.microsoft.com/office/drawing/2014/main" id="{CF009EC5-2E0C-9A2B-F812-CC65C038C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3866" y="431958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79" name="Rectangle 205">
                <a:extLst>
                  <a:ext uri="{FF2B5EF4-FFF2-40B4-BE49-F238E27FC236}">
                    <a16:creationId xmlns:a16="http://schemas.microsoft.com/office/drawing/2014/main" id="{FC6F40F7-844E-7A4A-E6BB-AAFDD845D5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3866" y="431958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80" name="Rectangle 206">
                <a:extLst>
                  <a:ext uri="{FF2B5EF4-FFF2-40B4-BE49-F238E27FC236}">
                    <a16:creationId xmlns:a16="http://schemas.microsoft.com/office/drawing/2014/main" id="{13C75EA7-8641-22CA-FD86-FF67A65412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3391" y="431958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81" name="Rectangle 207">
                <a:extLst>
                  <a:ext uri="{FF2B5EF4-FFF2-40B4-BE49-F238E27FC236}">
                    <a16:creationId xmlns:a16="http://schemas.microsoft.com/office/drawing/2014/main" id="{970E98E0-AF80-680B-56FC-7912E666B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4504" y="431958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82" name="Rectangle 208">
                <a:extLst>
                  <a:ext uri="{FF2B5EF4-FFF2-40B4-BE49-F238E27FC236}">
                    <a16:creationId xmlns:a16="http://schemas.microsoft.com/office/drawing/2014/main" id="{18D6673B-2EA7-3A80-4C80-116BB2C02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4504" y="431958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83" name="Rectangle 209">
                <a:extLst>
                  <a:ext uri="{FF2B5EF4-FFF2-40B4-BE49-F238E27FC236}">
                    <a16:creationId xmlns:a16="http://schemas.microsoft.com/office/drawing/2014/main" id="{702D381D-6CBF-23B8-25E0-E57E8E3A9A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78791" y="431958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84" name="Rectangle 210">
                <a:extLst>
                  <a:ext uri="{FF2B5EF4-FFF2-40B4-BE49-F238E27FC236}">
                    <a16:creationId xmlns:a16="http://schemas.microsoft.com/office/drawing/2014/main" id="{EE483E12-7F32-FC68-D607-7F7A0FA6B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9904" y="431958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85" name="Rectangle 211">
                <a:extLst>
                  <a:ext uri="{FF2B5EF4-FFF2-40B4-BE49-F238E27FC236}">
                    <a16:creationId xmlns:a16="http://schemas.microsoft.com/office/drawing/2014/main" id="{FBEB4D27-5FDE-377D-2684-E2BE777A9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9904" y="431958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86" name="Rectangle 212">
                <a:extLst>
                  <a:ext uri="{FF2B5EF4-FFF2-40B4-BE49-F238E27FC236}">
                    <a16:creationId xmlns:a16="http://schemas.microsoft.com/office/drawing/2014/main" id="{31526C6A-7242-B288-2D5A-75AC158262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2129" y="431958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87" name="Rectangle 213">
                <a:extLst>
                  <a:ext uri="{FF2B5EF4-FFF2-40B4-BE49-F238E27FC236}">
                    <a16:creationId xmlns:a16="http://schemas.microsoft.com/office/drawing/2014/main" id="{DA079657-6DBA-4884-F8C4-F8B23D0D6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1654" y="431958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88" name="Rectangle 214">
                <a:extLst>
                  <a:ext uri="{FF2B5EF4-FFF2-40B4-BE49-F238E27FC236}">
                    <a16:creationId xmlns:a16="http://schemas.microsoft.com/office/drawing/2014/main" id="{C564BDD5-D4EB-5720-C32E-71334C4B0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1654" y="431958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89" name="Rectangle 215">
                <a:extLst>
                  <a:ext uri="{FF2B5EF4-FFF2-40B4-BE49-F238E27FC236}">
                    <a16:creationId xmlns:a16="http://schemas.microsoft.com/office/drawing/2014/main" id="{BB2F74E5-C344-C67E-5C6B-A38F64E87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43991" y="431958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90" name="Rectangle 216">
                <a:extLst>
                  <a:ext uri="{FF2B5EF4-FFF2-40B4-BE49-F238E27FC236}">
                    <a16:creationId xmlns:a16="http://schemas.microsoft.com/office/drawing/2014/main" id="{3F42C125-1344-AF02-7319-A39DAB8FE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0029" y="431958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91" name="Rectangle 217">
                <a:extLst>
                  <a:ext uri="{FF2B5EF4-FFF2-40B4-BE49-F238E27FC236}">
                    <a16:creationId xmlns:a16="http://schemas.microsoft.com/office/drawing/2014/main" id="{E9818361-52D0-5EA1-8499-DC9EA4C190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279" y="1019175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92" name="Rectangle 218">
                <a:extLst>
                  <a:ext uri="{FF2B5EF4-FFF2-40B4-BE49-F238E27FC236}">
                    <a16:creationId xmlns:a16="http://schemas.microsoft.com/office/drawing/2014/main" id="{8909B6B4-9BB5-0CCC-2C31-A701D5F89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279" y="1019175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93" name="Rectangle 219">
                <a:extLst>
                  <a:ext uri="{FF2B5EF4-FFF2-40B4-BE49-F238E27FC236}">
                    <a16:creationId xmlns:a16="http://schemas.microsoft.com/office/drawing/2014/main" id="{AFC80486-8AE8-81A6-C67D-A34B7B0D27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279" y="1019175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94" name="Rectangle 220">
                <a:extLst>
                  <a:ext uri="{FF2B5EF4-FFF2-40B4-BE49-F238E27FC236}">
                    <a16:creationId xmlns:a16="http://schemas.microsoft.com/office/drawing/2014/main" id="{5BED005C-A36B-819F-5111-B2603B21E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279" y="1019175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95" name="Rectangle 221">
                <a:extLst>
                  <a:ext uri="{FF2B5EF4-FFF2-40B4-BE49-F238E27FC236}">
                    <a16:creationId xmlns:a16="http://schemas.microsoft.com/office/drawing/2014/main" id="{558F930E-D753-39C1-7EBD-7ED2D4C793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279" y="1019175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96" name="Rectangle 222">
                <a:extLst>
                  <a:ext uri="{FF2B5EF4-FFF2-40B4-BE49-F238E27FC236}">
                    <a16:creationId xmlns:a16="http://schemas.microsoft.com/office/drawing/2014/main" id="{905638F2-E716-FC29-51F0-FE35BBEFDD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2141" y="290353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97" name="Rectangle 223">
                <a:extLst>
                  <a:ext uri="{FF2B5EF4-FFF2-40B4-BE49-F238E27FC236}">
                    <a16:creationId xmlns:a16="http://schemas.microsoft.com/office/drawing/2014/main" id="{8804C647-9B27-136D-8731-9A5D303FD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2141" y="290353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98" name="Rectangle 224">
                <a:extLst>
                  <a:ext uri="{FF2B5EF4-FFF2-40B4-BE49-F238E27FC236}">
                    <a16:creationId xmlns:a16="http://schemas.microsoft.com/office/drawing/2014/main" id="{E3849579-69AE-73CD-D35E-AE7766842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4141" y="3630613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399" name="Rectangle 225">
                <a:extLst>
                  <a:ext uri="{FF2B5EF4-FFF2-40B4-BE49-F238E27FC236}">
                    <a16:creationId xmlns:a16="http://schemas.microsoft.com/office/drawing/2014/main" id="{2B118B21-C938-E4EF-3F74-258196F7CF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2879" y="3727450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00" name="Rectangle 226">
                <a:extLst>
                  <a:ext uri="{FF2B5EF4-FFF2-40B4-BE49-F238E27FC236}">
                    <a16:creationId xmlns:a16="http://schemas.microsoft.com/office/drawing/2014/main" id="{D8B1F65B-4F21-385F-8781-E03A5F580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0554" y="4176713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01" name="Rectangle 227">
                <a:extLst>
                  <a:ext uri="{FF2B5EF4-FFF2-40B4-BE49-F238E27FC236}">
                    <a16:creationId xmlns:a16="http://schemas.microsoft.com/office/drawing/2014/main" id="{C9530D03-40F8-FFC1-42FE-E83D45BA7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95954" y="4227513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02" name="Rectangle 228">
                <a:extLst>
                  <a:ext uri="{FF2B5EF4-FFF2-40B4-BE49-F238E27FC236}">
                    <a16:creationId xmlns:a16="http://schemas.microsoft.com/office/drawing/2014/main" id="{1F458A94-117C-98BF-7FD1-CE68697C6E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95954" y="4227513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03" name="Rectangle 229">
                <a:extLst>
                  <a:ext uri="{FF2B5EF4-FFF2-40B4-BE49-F238E27FC236}">
                    <a16:creationId xmlns:a16="http://schemas.microsoft.com/office/drawing/2014/main" id="{C1FB666E-8C15-5D70-91A9-DC798C9F8C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5479" y="4279900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04" name="Rectangle 230">
                <a:extLst>
                  <a:ext uri="{FF2B5EF4-FFF2-40B4-BE49-F238E27FC236}">
                    <a16:creationId xmlns:a16="http://schemas.microsoft.com/office/drawing/2014/main" id="{A0D7544D-CC0A-6FC6-F521-34A50E2BB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6591" y="4333875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05" name="Rectangle 231">
                <a:extLst>
                  <a:ext uri="{FF2B5EF4-FFF2-40B4-BE49-F238E27FC236}">
                    <a16:creationId xmlns:a16="http://schemas.microsoft.com/office/drawing/2014/main" id="{768B45AE-E269-D3BF-616C-62957572A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6591" y="4333875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06" name="Rectangle 232">
                <a:extLst>
                  <a:ext uri="{FF2B5EF4-FFF2-40B4-BE49-F238E27FC236}">
                    <a16:creationId xmlns:a16="http://schemas.microsoft.com/office/drawing/2014/main" id="{2EDA4C05-4858-9294-EAC6-464C574E5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00766" y="4487863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07" name="Rectangle 233">
                <a:extLst>
                  <a:ext uri="{FF2B5EF4-FFF2-40B4-BE49-F238E27FC236}">
                    <a16:creationId xmlns:a16="http://schemas.microsoft.com/office/drawing/2014/main" id="{5F8029DA-5601-5AAC-5274-E9FE43971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1891" y="4606925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08" name="Rectangle 234">
                <a:extLst>
                  <a:ext uri="{FF2B5EF4-FFF2-40B4-BE49-F238E27FC236}">
                    <a16:creationId xmlns:a16="http://schemas.microsoft.com/office/drawing/2014/main" id="{3CA66F3C-80BC-5B96-441C-87C4FE20B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4754" y="4629150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09" name="Rectangle 235">
                <a:extLst>
                  <a:ext uri="{FF2B5EF4-FFF2-40B4-BE49-F238E27FC236}">
                    <a16:creationId xmlns:a16="http://schemas.microsoft.com/office/drawing/2014/main" id="{3AC0FDDE-6AD1-C0E1-063E-FF20A5E6A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48454" y="4697413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10" name="Rectangle 236">
                <a:extLst>
                  <a:ext uri="{FF2B5EF4-FFF2-40B4-BE49-F238E27FC236}">
                    <a16:creationId xmlns:a16="http://schemas.microsoft.com/office/drawing/2014/main" id="{32F1EC38-99FC-6AA5-6088-2AD7B7CB6A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9566" y="4697413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11" name="Rectangle 237">
                <a:extLst>
                  <a:ext uri="{FF2B5EF4-FFF2-40B4-BE49-F238E27FC236}">
                    <a16:creationId xmlns:a16="http://schemas.microsoft.com/office/drawing/2014/main" id="{7D760424-CE60-DA7C-E000-1684ECCE7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16716" y="4697413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12" name="Rectangle 238">
                <a:extLst>
                  <a:ext uri="{FF2B5EF4-FFF2-40B4-BE49-F238E27FC236}">
                    <a16:creationId xmlns:a16="http://schemas.microsoft.com/office/drawing/2014/main" id="{A5EDA05A-2432-8FC7-A570-20F9A3B63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7829" y="4697413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13" name="Rectangle 239">
                <a:extLst>
                  <a:ext uri="{FF2B5EF4-FFF2-40B4-BE49-F238E27FC236}">
                    <a16:creationId xmlns:a16="http://schemas.microsoft.com/office/drawing/2014/main" id="{AC962898-5143-55D6-57A0-39FAD9B5F2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9779" y="4725988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14" name="Rectangle 240">
                <a:extLst>
                  <a:ext uri="{FF2B5EF4-FFF2-40B4-BE49-F238E27FC236}">
                    <a16:creationId xmlns:a16="http://schemas.microsoft.com/office/drawing/2014/main" id="{2DC8221C-7A5C-87C8-6AA1-D127D40B78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1529" y="4760913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15" name="Rectangle 241">
                <a:extLst>
                  <a:ext uri="{FF2B5EF4-FFF2-40B4-BE49-F238E27FC236}">
                    <a16:creationId xmlns:a16="http://schemas.microsoft.com/office/drawing/2014/main" id="{F1542ABB-EAA9-E23A-56FC-D322B8879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2641" y="4760913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16" name="Rectangle 242">
                <a:extLst>
                  <a:ext uri="{FF2B5EF4-FFF2-40B4-BE49-F238E27FC236}">
                    <a16:creationId xmlns:a16="http://schemas.microsoft.com/office/drawing/2014/main" id="{F12DEA1C-8840-2A71-4908-4AE217B7E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9904" y="4857750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17" name="Rectangle 243">
                <a:extLst>
                  <a:ext uri="{FF2B5EF4-FFF2-40B4-BE49-F238E27FC236}">
                    <a16:creationId xmlns:a16="http://schemas.microsoft.com/office/drawing/2014/main" id="{5C007E3F-95CE-2428-23D9-3AF2F18F9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1016" y="4857750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18" name="Rectangle 244">
                <a:extLst>
                  <a:ext uri="{FF2B5EF4-FFF2-40B4-BE49-F238E27FC236}">
                    <a16:creationId xmlns:a16="http://schemas.microsoft.com/office/drawing/2014/main" id="{508303D0-71E7-B0CF-6D2B-CDE2CD16A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2129" y="4857750"/>
                <a:ext cx="28854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|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19" name="Line 245">
                <a:extLst>
                  <a:ext uri="{FF2B5EF4-FFF2-40B4-BE49-F238E27FC236}">
                    <a16:creationId xmlns:a16="http://schemas.microsoft.com/office/drawing/2014/main" id="{C9743F86-5BC1-5906-5AA3-D2A6EF6FF6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9601" y="5283200"/>
                <a:ext cx="6516688" cy="0"/>
              </a:xfrm>
              <a:prstGeom prst="line">
                <a:avLst/>
              </a:prstGeom>
              <a:noFill/>
              <a:ln w="190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0" name="Line 246">
                <a:extLst>
                  <a:ext uri="{FF2B5EF4-FFF2-40B4-BE49-F238E27FC236}">
                    <a16:creationId xmlns:a16="http://schemas.microsoft.com/office/drawing/2014/main" id="{1ABA5A5E-640A-6E08-FB1B-F55BFB30A2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9601" y="5283200"/>
                <a:ext cx="6516688" cy="0"/>
              </a:xfrm>
              <a:prstGeom prst="line">
                <a:avLst/>
              </a:prstGeom>
              <a:noFill/>
              <a:ln w="190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1" name="Line 247">
                <a:extLst>
                  <a:ext uri="{FF2B5EF4-FFF2-40B4-BE49-F238E27FC236}">
                    <a16:creationId xmlns:a16="http://schemas.microsoft.com/office/drawing/2014/main" id="{AC679D7C-9616-8823-5C24-92190578FC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9613" y="5283200"/>
                <a:ext cx="0" cy="61913"/>
              </a:xfrm>
              <a:prstGeom prst="line">
                <a:avLst/>
              </a:prstGeom>
              <a:noFill/>
              <a:ln w="190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2" name="Rectangle 248">
                <a:extLst>
                  <a:ext uri="{FF2B5EF4-FFF2-40B4-BE49-F238E27FC236}">
                    <a16:creationId xmlns:a16="http://schemas.microsoft.com/office/drawing/2014/main" id="{1A44D715-3A17-ECDC-F8F8-386A64C96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074" y="5362575"/>
                <a:ext cx="10259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0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23" name="Line 249">
                <a:extLst>
                  <a:ext uri="{FF2B5EF4-FFF2-40B4-BE49-F238E27FC236}">
                    <a16:creationId xmlns:a16="http://schemas.microsoft.com/office/drawing/2014/main" id="{C8A74BD6-7A1A-40C5-C020-F23BBCB59D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8313" y="5283200"/>
                <a:ext cx="0" cy="61913"/>
              </a:xfrm>
              <a:prstGeom prst="line">
                <a:avLst/>
              </a:prstGeom>
              <a:noFill/>
              <a:ln w="190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4" name="Rectangle 250">
                <a:extLst>
                  <a:ext uri="{FF2B5EF4-FFF2-40B4-BE49-F238E27FC236}">
                    <a16:creationId xmlns:a16="http://schemas.microsoft.com/office/drawing/2014/main" id="{D47C5E8D-6969-2CBE-B99F-EA21A318A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599" y="5362575"/>
                <a:ext cx="10259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3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25" name="Line 251">
                <a:extLst>
                  <a:ext uri="{FF2B5EF4-FFF2-40B4-BE49-F238E27FC236}">
                    <a16:creationId xmlns:a16="http://schemas.microsoft.com/office/drawing/2014/main" id="{9B7591AB-0382-4227-5774-F9DB1C29BA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03838" y="5283200"/>
                <a:ext cx="0" cy="61913"/>
              </a:xfrm>
              <a:prstGeom prst="line">
                <a:avLst/>
              </a:prstGeom>
              <a:noFill/>
              <a:ln w="190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6" name="Rectangle 252">
                <a:extLst>
                  <a:ext uri="{FF2B5EF4-FFF2-40B4-BE49-F238E27FC236}">
                    <a16:creationId xmlns:a16="http://schemas.microsoft.com/office/drawing/2014/main" id="{7606E148-8D04-E691-41F9-4EFE28C5DF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7537" y="5362575"/>
                <a:ext cx="10259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6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27" name="Line 253">
                <a:extLst>
                  <a:ext uri="{FF2B5EF4-FFF2-40B4-BE49-F238E27FC236}">
                    <a16:creationId xmlns:a16="http://schemas.microsoft.com/office/drawing/2014/main" id="{C4DC0614-B7CC-A95D-79DC-195987BC9E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29363" y="5283200"/>
                <a:ext cx="0" cy="61913"/>
              </a:xfrm>
              <a:prstGeom prst="line">
                <a:avLst/>
              </a:prstGeom>
              <a:noFill/>
              <a:ln w="190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8" name="Rectangle 254">
                <a:extLst>
                  <a:ext uri="{FF2B5EF4-FFF2-40B4-BE49-F238E27FC236}">
                    <a16:creationId xmlns:a16="http://schemas.microsoft.com/office/drawing/2014/main" id="{360D0976-6037-D025-8F04-549CE538E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6237" y="5362575"/>
                <a:ext cx="102592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9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29" name="Line 255">
                <a:extLst>
                  <a:ext uri="{FF2B5EF4-FFF2-40B4-BE49-F238E27FC236}">
                    <a16:creationId xmlns:a16="http://schemas.microsoft.com/office/drawing/2014/main" id="{3333CB10-3F73-B502-4370-11B0CA5C19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58063" y="5283200"/>
                <a:ext cx="0" cy="61913"/>
              </a:xfrm>
              <a:prstGeom prst="line">
                <a:avLst/>
              </a:prstGeom>
              <a:noFill/>
              <a:ln w="190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0" name="Rectangle 256">
                <a:extLst>
                  <a:ext uri="{FF2B5EF4-FFF2-40B4-BE49-F238E27FC236}">
                    <a16:creationId xmlns:a16="http://schemas.microsoft.com/office/drawing/2014/main" id="{B755F118-6200-79E5-4765-8574BFB0A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3397" y="5362575"/>
                <a:ext cx="20518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12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31" name="Line 257">
                <a:extLst>
                  <a:ext uri="{FF2B5EF4-FFF2-40B4-BE49-F238E27FC236}">
                    <a16:creationId xmlns:a16="http://schemas.microsoft.com/office/drawing/2014/main" id="{419262DD-4A58-7062-CD0F-6A5C9D1587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382001" y="5283200"/>
                <a:ext cx="0" cy="61913"/>
              </a:xfrm>
              <a:prstGeom prst="line">
                <a:avLst/>
              </a:prstGeom>
              <a:noFill/>
              <a:ln w="190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2" name="Rectangle 258">
                <a:extLst>
                  <a:ext uri="{FF2B5EF4-FFF2-40B4-BE49-F238E27FC236}">
                    <a16:creationId xmlns:a16="http://schemas.microsoft.com/office/drawing/2014/main" id="{DC68CDE6-9534-C451-5DE1-F48296E58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8922" y="5362575"/>
                <a:ext cx="20518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15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33" name="Line 259">
                <a:extLst>
                  <a:ext uri="{FF2B5EF4-FFF2-40B4-BE49-F238E27FC236}">
                    <a16:creationId xmlns:a16="http://schemas.microsoft.com/office/drawing/2014/main" id="{40BC7D2D-4625-A9B6-B2B3-46D5D00FB1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07526" y="5283200"/>
                <a:ext cx="0" cy="61913"/>
              </a:xfrm>
              <a:prstGeom prst="line">
                <a:avLst/>
              </a:prstGeom>
              <a:noFill/>
              <a:ln w="190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4" name="Rectangle 260">
                <a:extLst>
                  <a:ext uri="{FF2B5EF4-FFF2-40B4-BE49-F238E27FC236}">
                    <a16:creationId xmlns:a16="http://schemas.microsoft.com/office/drawing/2014/main" id="{6C6D7575-496F-E04D-C0FC-FFC6D46533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4447" y="5362575"/>
                <a:ext cx="20518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18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35" name="Rectangle 261">
                <a:extLst>
                  <a:ext uri="{FF2B5EF4-FFF2-40B4-BE49-F238E27FC236}">
                    <a16:creationId xmlns:a16="http://schemas.microsoft.com/office/drawing/2014/main" id="{233F4DDC-1459-7A96-2652-0B7F931D2C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9662" y="5588000"/>
                <a:ext cx="2316397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Time from randomization (months)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36" name="Line 262">
                <a:extLst>
                  <a:ext uri="{FF2B5EF4-FFF2-40B4-BE49-F238E27FC236}">
                    <a16:creationId xmlns:a16="http://schemas.microsoft.com/office/drawing/2014/main" id="{88F74F85-E43D-A3A6-B574-EA7B6E5CE8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52776" y="946150"/>
                <a:ext cx="0" cy="4337050"/>
              </a:xfrm>
              <a:prstGeom prst="line">
                <a:avLst/>
              </a:prstGeom>
              <a:noFill/>
              <a:ln w="190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7" name="Line 263">
                <a:extLst>
                  <a:ext uri="{FF2B5EF4-FFF2-40B4-BE49-F238E27FC236}">
                    <a16:creationId xmlns:a16="http://schemas.microsoft.com/office/drawing/2014/main" id="{482BAF39-89AC-33CE-658A-A3B614467B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92451" y="5083175"/>
                <a:ext cx="60325" cy="0"/>
              </a:xfrm>
              <a:prstGeom prst="line">
                <a:avLst/>
              </a:prstGeom>
              <a:noFill/>
              <a:ln w="190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8" name="Rectangle 264">
                <a:extLst>
                  <a:ext uri="{FF2B5EF4-FFF2-40B4-BE49-F238E27FC236}">
                    <a16:creationId xmlns:a16="http://schemas.microsoft.com/office/drawing/2014/main" id="{14B6EF40-1450-2146-E737-4F4FEF0C1A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1586" y="4972050"/>
                <a:ext cx="86000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0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39" name="Line 265">
                <a:extLst>
                  <a:ext uri="{FF2B5EF4-FFF2-40B4-BE49-F238E27FC236}">
                    <a16:creationId xmlns:a16="http://schemas.microsoft.com/office/drawing/2014/main" id="{84E36175-B8E6-5E25-0549-66E34DDB47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92451" y="4286250"/>
                <a:ext cx="60325" cy="0"/>
              </a:xfrm>
              <a:prstGeom prst="line">
                <a:avLst/>
              </a:prstGeom>
              <a:noFill/>
              <a:ln w="190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0" name="Rectangle 266">
                <a:extLst>
                  <a:ext uri="{FF2B5EF4-FFF2-40B4-BE49-F238E27FC236}">
                    <a16:creationId xmlns:a16="http://schemas.microsoft.com/office/drawing/2014/main" id="{5C67D2D1-E689-538A-00F8-A3BFB37D5E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5586" y="4171950"/>
                <a:ext cx="17199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20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41" name="Line 267">
                <a:extLst>
                  <a:ext uri="{FF2B5EF4-FFF2-40B4-BE49-F238E27FC236}">
                    <a16:creationId xmlns:a16="http://schemas.microsoft.com/office/drawing/2014/main" id="{4FF20045-4F8F-377F-2119-EE150252E9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92451" y="3489325"/>
                <a:ext cx="60325" cy="0"/>
              </a:xfrm>
              <a:prstGeom prst="line">
                <a:avLst/>
              </a:prstGeom>
              <a:noFill/>
              <a:ln w="190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2" name="Rectangle 268">
                <a:extLst>
                  <a:ext uri="{FF2B5EF4-FFF2-40B4-BE49-F238E27FC236}">
                    <a16:creationId xmlns:a16="http://schemas.microsoft.com/office/drawing/2014/main" id="{37E366CF-DC6C-D7D5-2FAF-7AB8EEBE9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5586" y="3375025"/>
                <a:ext cx="17199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40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43" name="Line 269">
                <a:extLst>
                  <a:ext uri="{FF2B5EF4-FFF2-40B4-BE49-F238E27FC236}">
                    <a16:creationId xmlns:a16="http://schemas.microsoft.com/office/drawing/2014/main" id="{0DA15747-3387-2A69-2FB8-5CA64F89C0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92451" y="2693988"/>
                <a:ext cx="60325" cy="0"/>
              </a:xfrm>
              <a:prstGeom prst="line">
                <a:avLst/>
              </a:prstGeom>
              <a:noFill/>
              <a:ln w="190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4" name="Rectangle 270">
                <a:extLst>
                  <a:ext uri="{FF2B5EF4-FFF2-40B4-BE49-F238E27FC236}">
                    <a16:creationId xmlns:a16="http://schemas.microsoft.com/office/drawing/2014/main" id="{00683BCF-C28A-05F5-12CA-33F083119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5586" y="2578100"/>
                <a:ext cx="17199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60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45" name="Line 271">
                <a:extLst>
                  <a:ext uri="{FF2B5EF4-FFF2-40B4-BE49-F238E27FC236}">
                    <a16:creationId xmlns:a16="http://schemas.microsoft.com/office/drawing/2014/main" id="{C8B933AA-B760-E46C-7645-45C18FE202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92451" y="1893888"/>
                <a:ext cx="60325" cy="0"/>
              </a:xfrm>
              <a:prstGeom prst="line">
                <a:avLst/>
              </a:prstGeom>
              <a:noFill/>
              <a:ln w="190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6" name="Rectangle 272">
                <a:extLst>
                  <a:ext uri="{FF2B5EF4-FFF2-40B4-BE49-F238E27FC236}">
                    <a16:creationId xmlns:a16="http://schemas.microsoft.com/office/drawing/2014/main" id="{9139288F-05DD-4E62-7098-9688C27F4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5586" y="1782763"/>
                <a:ext cx="171999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80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47" name="Line 273">
                <a:extLst>
                  <a:ext uri="{FF2B5EF4-FFF2-40B4-BE49-F238E27FC236}">
                    <a16:creationId xmlns:a16="http://schemas.microsoft.com/office/drawing/2014/main" id="{0BFD9B81-6476-07BB-EB3C-B3EB29669D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92451" y="1096963"/>
                <a:ext cx="60325" cy="0"/>
              </a:xfrm>
              <a:prstGeom prst="line">
                <a:avLst/>
              </a:prstGeom>
              <a:noFill/>
              <a:ln w="190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8" name="Rectangle 274">
                <a:extLst>
                  <a:ext uri="{FF2B5EF4-FFF2-40B4-BE49-F238E27FC236}">
                    <a16:creationId xmlns:a16="http://schemas.microsoft.com/office/drawing/2014/main" id="{42ED43D8-D357-3003-E0C1-9272049E64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9584" y="985838"/>
                <a:ext cx="258001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100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  <p:sp>
            <p:nvSpPr>
              <p:cNvPr id="449" name="Rectangle 275">
                <a:extLst>
                  <a:ext uri="{FF2B5EF4-FFF2-40B4-BE49-F238E27FC236}">
                    <a16:creationId xmlns:a16="http://schemas.microsoft.com/office/drawing/2014/main" id="{369225CE-552A-CB2B-4BB9-0D215655D5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075199" y="3115283"/>
                <a:ext cx="3035658" cy="182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 Nova Cond" panose="020B0506020202020204" pitchFamily="34" charset="0"/>
                  </a:rPr>
                  <a:t>Progression-free Survival, %</a:t>
                </a: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ova Cond" panose="020B0506020202020204" pitchFamily="34" charset="0"/>
                </a:endParaRPr>
              </a:p>
            </p:txBody>
          </p:sp>
        </p:grp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970805B-05D6-5676-F847-94492A262D8B}"/>
                </a:ext>
              </a:extLst>
            </p:cNvPr>
            <p:cNvCxnSpPr/>
            <p:nvPr/>
          </p:nvCxnSpPr>
          <p:spPr>
            <a:xfrm flipV="1">
              <a:off x="5300420" y="3852239"/>
              <a:ext cx="0" cy="1371600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ADC75C0-D5FC-6359-D8F2-0C983CBE6FB8}"/>
                </a:ext>
              </a:extLst>
            </p:cNvPr>
            <p:cNvCxnSpPr/>
            <p:nvPr/>
          </p:nvCxnSpPr>
          <p:spPr>
            <a:xfrm flipV="1">
              <a:off x="7359111" y="4299518"/>
              <a:ext cx="0" cy="936822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</p:grpSp>
      <p:sp>
        <p:nvSpPr>
          <p:cNvPr id="450" name="TextBox 449">
            <a:extLst>
              <a:ext uri="{FF2B5EF4-FFF2-40B4-BE49-F238E27FC236}">
                <a16:creationId xmlns:a16="http://schemas.microsoft.com/office/drawing/2014/main" id="{B60BAF6D-77F4-3A54-BAFA-5E3F1487CD5B}"/>
              </a:ext>
            </a:extLst>
          </p:cNvPr>
          <p:cNvSpPr txBox="1"/>
          <p:nvPr/>
        </p:nvSpPr>
        <p:spPr>
          <a:xfrm>
            <a:off x="5099853" y="3157454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</a:rPr>
              <a:t>31%</a:t>
            </a: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DCCD3D2B-7177-3336-AD1F-B6F912239852}"/>
              </a:ext>
            </a:extLst>
          </p:cNvPr>
          <p:cNvSpPr txBox="1"/>
          <p:nvPr/>
        </p:nvSpPr>
        <p:spPr>
          <a:xfrm>
            <a:off x="7664988" y="3569293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</a:rPr>
              <a:t>20%</a:t>
            </a:r>
          </a:p>
        </p:txBody>
      </p:sp>
      <p:sp>
        <p:nvSpPr>
          <p:cNvPr id="452" name="TextBox 451">
            <a:extLst>
              <a:ext uri="{FF2B5EF4-FFF2-40B4-BE49-F238E27FC236}">
                <a16:creationId xmlns:a16="http://schemas.microsoft.com/office/drawing/2014/main" id="{FA6062E7-EFC8-E1F6-8027-A12CB3423CD3}"/>
              </a:ext>
            </a:extLst>
          </p:cNvPr>
          <p:cNvSpPr txBox="1"/>
          <p:nvPr/>
        </p:nvSpPr>
        <p:spPr>
          <a:xfrm>
            <a:off x="4679653" y="3817576"/>
            <a:ext cx="553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3333FF"/>
                </a:solidFill>
              </a:rPr>
              <a:t>23%</a:t>
            </a:r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4F86EEB8-1770-5BE2-FBE9-FDC16CAAD966}"/>
              </a:ext>
            </a:extLst>
          </p:cNvPr>
          <p:cNvSpPr txBox="1"/>
          <p:nvPr/>
        </p:nvSpPr>
        <p:spPr>
          <a:xfrm>
            <a:off x="7664988" y="4373656"/>
            <a:ext cx="599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333FF"/>
                </a:solidFill>
              </a:rPr>
              <a:t>4%</a:t>
            </a:r>
          </a:p>
        </p:txBody>
      </p:sp>
      <p:pic>
        <p:nvPicPr>
          <p:cNvPr id="458" name="Picture 457">
            <a:extLst>
              <a:ext uri="{FF2B5EF4-FFF2-40B4-BE49-F238E27FC236}">
                <a16:creationId xmlns:a16="http://schemas.microsoft.com/office/drawing/2014/main" id="{041D0C75-8130-5038-89E7-D702A36A8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929" y="1150992"/>
            <a:ext cx="2450804" cy="3292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2D4C0B-9C85-E301-21A1-3DDCEE57CA6E}"/>
              </a:ext>
            </a:extLst>
          </p:cNvPr>
          <p:cNvSpPr txBox="1"/>
          <p:nvPr/>
        </p:nvSpPr>
        <p:spPr>
          <a:xfrm>
            <a:off x="8543499" y="6469039"/>
            <a:ext cx="248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Rudin et al, ASCO 2025</a:t>
            </a:r>
          </a:p>
        </p:txBody>
      </p:sp>
    </p:spTree>
    <p:extLst>
      <p:ext uri="{BB962C8B-B14F-4D97-AF65-F5344CB8AC3E}">
        <p14:creationId xmlns:p14="http://schemas.microsoft.com/office/powerpoint/2010/main" val="726757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FA2F4-82C8-90EE-4D63-C90F07CFD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794E3D9-5519-1A20-F7EC-83052B4B21B1}"/>
              </a:ext>
            </a:extLst>
          </p:cNvPr>
          <p:cNvGraphicFramePr>
            <a:graphicFrameLocks noGrp="1"/>
          </p:cNvGraphicFramePr>
          <p:nvPr/>
        </p:nvGraphicFramePr>
        <p:xfrm>
          <a:off x="435530" y="911446"/>
          <a:ext cx="5314341" cy="4434792"/>
        </p:xfrm>
        <a:graphic>
          <a:graphicData uri="http://schemas.openxmlformats.org/drawingml/2006/table">
            <a:tbl>
              <a:tblPr firstRow="1" bandRow="1"/>
              <a:tblGrid>
                <a:gridCol w="2499056">
                  <a:extLst>
                    <a:ext uri="{9D8B030D-6E8A-4147-A177-3AD203B41FA5}">
                      <a16:colId xmlns:a16="http://schemas.microsoft.com/office/drawing/2014/main" val="3844049342"/>
                    </a:ext>
                  </a:extLst>
                </a:gridCol>
                <a:gridCol w="1405402">
                  <a:extLst>
                    <a:ext uri="{9D8B030D-6E8A-4147-A177-3AD203B41FA5}">
                      <a16:colId xmlns:a16="http://schemas.microsoft.com/office/drawing/2014/main" val="1155230036"/>
                    </a:ext>
                  </a:extLst>
                </a:gridCol>
                <a:gridCol w="1409883">
                  <a:extLst>
                    <a:ext uri="{9D8B030D-6E8A-4147-A177-3AD203B41FA5}">
                      <a16:colId xmlns:a16="http://schemas.microsoft.com/office/drawing/2014/main" val="2629537323"/>
                    </a:ext>
                  </a:extLst>
                </a:gridCol>
              </a:tblGrid>
              <a:tr h="5017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endParaRPr lang="en-US" sz="16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Tarlatamab </a:t>
                      </a:r>
                      <a:br>
                        <a:rPr lang="en-US" sz="1400">
                          <a:solidFill>
                            <a:srgbClr val="FF0000"/>
                          </a:solidFill>
                        </a:rPr>
                      </a:b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(n = 254)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3333FF"/>
                          </a:solidFill>
                        </a:rPr>
                        <a:t>Chemotherapy</a:t>
                      </a:r>
                      <a:br>
                        <a:rPr lang="en-US" sz="1400" dirty="0">
                          <a:solidFill>
                            <a:srgbClr val="3333FF"/>
                          </a:solidFill>
                        </a:rPr>
                      </a:b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(n = 255)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668934"/>
                  </a:ext>
                </a:extLst>
              </a:tr>
              <a:tr h="3479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r>
                        <a:rPr lang="en-US" sz="1200" b="1"/>
                        <a:t>Best overall response</a:t>
                      </a:r>
                      <a:r>
                        <a:rPr lang="en-US" sz="1200" b="0"/>
                        <a:t>*</a:t>
                      </a:r>
                      <a:r>
                        <a:rPr lang="en-US" sz="1200" baseline="30000"/>
                        <a:t>†</a:t>
                      </a:r>
                      <a:r>
                        <a:rPr lang="en-US" sz="1200" b="1"/>
                        <a:t>, </a:t>
                      </a:r>
                      <a:r>
                        <a:rPr lang="en-US" sz="1200" b="0"/>
                        <a:t>n (%)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endParaRPr lang="en-US" sz="120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endParaRPr lang="en-US" sz="120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31677"/>
                  </a:ext>
                </a:extLst>
              </a:tr>
              <a:tr h="3479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marL="22352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/>
                        <a:t>Complete response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3 (1)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0 (0)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140861"/>
                  </a:ext>
                </a:extLst>
              </a:tr>
              <a:tr h="3479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marL="22352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/>
                        <a:t>Partial response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86 (34)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52 (20)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404305"/>
                  </a:ext>
                </a:extLst>
              </a:tr>
              <a:tr h="3479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marL="22352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/>
                        <a:t>Stable disease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84 (33)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112 (44)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157492"/>
                  </a:ext>
                </a:extLst>
              </a:tr>
              <a:tr h="3479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marL="22352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/>
                        <a:t>Progressive disease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56 (22)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50 (20)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058678"/>
                  </a:ext>
                </a:extLst>
              </a:tr>
              <a:tr h="3479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marL="22352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Not evaluable/no post-baseline scan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25 (10)</a:t>
                      </a:r>
                      <a:endParaRPr lang="en-US" sz="1200" strike="sngStrike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</a:rPr>
                        <a:t>41 (16)</a:t>
                      </a:r>
                      <a:endParaRPr lang="en-US" sz="1200" strike="sngStrike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45186"/>
                  </a:ext>
                </a:extLst>
              </a:tr>
              <a:tr h="3479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200" b="1" dirty="0"/>
                        <a:t>Objective response rate</a:t>
                      </a:r>
                      <a:r>
                        <a:rPr kumimoji="0" lang="en-US" sz="1200" b="0" i="0" u="none" strike="noStrike" kern="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ova Cond"/>
                          <a:ea typeface="+mn-ea"/>
                          <a:cs typeface="+mn-cs"/>
                        </a:rPr>
                        <a:t>‡</a:t>
                      </a:r>
                      <a:r>
                        <a:rPr lang="en-US" sz="1200" b="1" dirty="0"/>
                        <a:t>, </a:t>
                      </a:r>
                      <a:r>
                        <a:rPr lang="en-US" sz="1200" b="0" dirty="0"/>
                        <a:t>% (95% CI)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35 (29–41)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200"/>
                        <a:t>20 (16–26)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571065"/>
                  </a:ext>
                </a:extLst>
              </a:tr>
              <a:tr h="442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Median duration of response, </a:t>
                      </a:r>
                      <a:br>
                        <a:rPr lang="en-US" sz="1200" b="1" dirty="0"/>
                      </a:br>
                      <a:r>
                        <a:rPr lang="en-US" sz="1200" b="0" dirty="0"/>
                        <a:t>months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6.9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5.5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669481"/>
                  </a:ext>
                </a:extLst>
              </a:tr>
              <a:tr h="44268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Median time to objective response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months</a:t>
                      </a:r>
                      <a:endParaRPr lang="en-US" sz="1200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1.5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1.4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391181"/>
                  </a:ext>
                </a:extLst>
              </a:tr>
              <a:tr h="34797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Ongoing response at data cutoff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n</a:t>
                      </a:r>
                      <a:r>
                        <a:rPr lang="en-US" sz="1200" kern="100" baseline="30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 Nova Cond" panose="020B0506020202020204" pitchFamily="34" charset="0"/>
                        </a:rPr>
                        <a:t>§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(%)</a:t>
                      </a:r>
                      <a:endParaRPr lang="en-US" sz="1200" b="0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42 (47)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8 (15)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75072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E3FE794-9C35-873A-9808-95FC3C24BABC}"/>
              </a:ext>
            </a:extLst>
          </p:cNvPr>
          <p:cNvSpPr txBox="1"/>
          <p:nvPr/>
        </p:nvSpPr>
        <p:spPr>
          <a:xfrm>
            <a:off x="358087" y="5502825"/>
            <a:ext cx="11699595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ptos" panose="020B0004020202020204" pitchFamily="34" charset="0"/>
                <a:cs typeface="ArialMT"/>
              </a:rPr>
              <a:t>*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Times New Roman" panose="02020603050405020304" pitchFamily="18" charset="0"/>
                <a:cs typeface="+mn-cs"/>
              </a:rPr>
              <a:t>Assessment of disease response was based on RECIST 1.1 guidelines.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Confirmation of complete response and partial response was required no fewer than 4 weeks after initial documentation of complete response or partial response.</a:t>
            </a:r>
            <a:r>
              <a:rPr lang="en-US" sz="1000" kern="0" dirty="0">
                <a:solidFill>
                  <a:prstClr val="black"/>
                </a:solidFill>
              </a:rPr>
              <a:t> </a:t>
            </a:r>
            <a:r>
              <a:rPr lang="en-US" sz="1000" kern="0" baseline="30000" dirty="0">
                <a:solidFill>
                  <a:prstClr val="black"/>
                </a:solidFill>
              </a:rPr>
              <a:t>†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Investigator-assessed response in the intention-to-treat analysis set</a:t>
            </a:r>
            <a:r>
              <a:rPr lang="en-US" sz="1000" kern="0" dirty="0">
                <a:solidFill>
                  <a:prstClr val="black"/>
                </a:solidFill>
              </a:rPr>
              <a:t>;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‡</a:t>
            </a:r>
            <a:r>
              <a:rPr lang="en-US" sz="1000" kern="0" dirty="0">
                <a:solidFill>
                  <a:prstClr val="black"/>
                </a:solidFill>
              </a:rPr>
              <a:t>Odds ratios and </a:t>
            </a:r>
            <a:r>
              <a:rPr lang="en-US" sz="1000" i="1" kern="0" dirty="0">
                <a:solidFill>
                  <a:prstClr val="black"/>
                </a:solidFill>
              </a:rPr>
              <a:t>p</a:t>
            </a:r>
            <a:r>
              <a:rPr lang="en-US" sz="1000" kern="0" dirty="0">
                <a:solidFill>
                  <a:prstClr val="black"/>
                </a:solidFill>
              </a:rPr>
              <a:t> value not shown as the difference in ORR between the 2 arms was not formally tested. </a:t>
            </a:r>
            <a:r>
              <a:rPr lang="en-US" sz="1000" kern="100" baseline="30000" dirty="0">
                <a:solidFill>
                  <a:srgbClr val="000000"/>
                </a:solidFill>
                <a:effectLst/>
                <a:ea typeface="Arial Nova Cond" panose="020B0506020202020204" pitchFamily="34" charset="0"/>
              </a:rPr>
              <a:t>§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Percentage of total number of responders.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3B74BD7-4399-A432-CE47-6234C2B811F9}"/>
              </a:ext>
            </a:extLst>
          </p:cNvPr>
          <p:cNvSpPr txBox="1">
            <a:spLocks/>
          </p:cNvSpPr>
          <p:nvPr/>
        </p:nvSpPr>
        <p:spPr>
          <a:xfrm>
            <a:off x="368492" y="143836"/>
            <a:ext cx="11823508" cy="503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25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ova Cond" panose="020B0506020202020204" pitchFamily="34" charset="0"/>
                <a:ea typeface="+mj-ea"/>
                <a:cs typeface="Arial" panose="020B0604020202020204" pitchFamily="34" charset="0"/>
              </a:rPr>
              <a:t>Tarlatamab was associated with more frequent and more durable responses</a:t>
            </a:r>
            <a:endParaRPr kumimoji="0" lang="en-US" sz="2900" b="1" i="0" u="none" strike="noStrike" kern="1200" cap="none" spc="0" normalizeH="0" baseline="0" noProof="0">
              <a:ln>
                <a:noFill/>
              </a:ln>
              <a:solidFill>
                <a:srgbClr val="002557"/>
              </a:solidFill>
              <a:effectLst/>
              <a:uLnTx/>
              <a:uFillTx/>
              <a:latin typeface="Arial Nova Cond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60104-B928-03C5-7CCE-CF4D60347ADF}"/>
              </a:ext>
            </a:extLst>
          </p:cNvPr>
          <p:cNvSpPr txBox="1"/>
          <p:nvPr/>
        </p:nvSpPr>
        <p:spPr>
          <a:xfrm>
            <a:off x="358087" y="5988938"/>
            <a:ext cx="40126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DOR, </a:t>
            </a:r>
            <a:r>
              <a:rPr kumimoji="0" lang="en-US" sz="9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duration of response; 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IRECIST,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Response Evaluation Criteria in Solid Tumors.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BD8077-3435-81EA-398F-4D6094A0144B}"/>
              </a:ext>
            </a:extLst>
          </p:cNvPr>
          <p:cNvSpPr txBox="1"/>
          <p:nvPr/>
        </p:nvSpPr>
        <p:spPr>
          <a:xfrm>
            <a:off x="8275771" y="777113"/>
            <a:ext cx="21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Duration of response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E022197-05F8-1196-972E-57C0228EB555}"/>
              </a:ext>
            </a:extLst>
          </p:cNvPr>
          <p:cNvGrpSpPr/>
          <p:nvPr/>
        </p:nvGrpSpPr>
        <p:grpSpPr>
          <a:xfrm>
            <a:off x="5941331" y="1196492"/>
            <a:ext cx="6116350" cy="4163931"/>
            <a:chOff x="7213648" y="1119188"/>
            <a:chExt cx="4813253" cy="4163931"/>
          </a:xfrm>
        </p:grpSpPr>
        <p:sp>
          <p:nvSpPr>
            <p:cNvPr id="17" name="Freeform 122">
              <a:extLst>
                <a:ext uri="{FF2B5EF4-FFF2-40B4-BE49-F238E27FC236}">
                  <a16:creationId xmlns:a16="http://schemas.microsoft.com/office/drawing/2014/main" id="{B41C5AB0-061A-3250-30C2-F163703BF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6701" y="1352550"/>
              <a:ext cx="3438525" cy="2012950"/>
            </a:xfrm>
            <a:custGeom>
              <a:avLst/>
              <a:gdLst>
                <a:gd name="T0" fmla="*/ 266 w 2166"/>
                <a:gd name="T1" fmla="*/ 0 h 1268"/>
                <a:gd name="T2" fmla="*/ 266 w 2166"/>
                <a:gd name="T3" fmla="*/ 22 h 1268"/>
                <a:gd name="T4" fmla="*/ 322 w 2166"/>
                <a:gd name="T5" fmla="*/ 44 h 1268"/>
                <a:gd name="T6" fmla="*/ 363 w 2166"/>
                <a:gd name="T7" fmla="*/ 44 h 1268"/>
                <a:gd name="T8" fmla="*/ 363 w 2166"/>
                <a:gd name="T9" fmla="*/ 90 h 1268"/>
                <a:gd name="T10" fmla="*/ 387 w 2166"/>
                <a:gd name="T11" fmla="*/ 112 h 1268"/>
                <a:gd name="T12" fmla="*/ 391 w 2166"/>
                <a:gd name="T13" fmla="*/ 112 h 1268"/>
                <a:gd name="T14" fmla="*/ 391 w 2166"/>
                <a:gd name="T15" fmla="*/ 181 h 1268"/>
                <a:gd name="T16" fmla="*/ 396 w 2166"/>
                <a:gd name="T17" fmla="*/ 292 h 1268"/>
                <a:gd name="T18" fmla="*/ 420 w 2166"/>
                <a:gd name="T19" fmla="*/ 292 h 1268"/>
                <a:gd name="T20" fmla="*/ 420 w 2166"/>
                <a:gd name="T21" fmla="*/ 362 h 1268"/>
                <a:gd name="T22" fmla="*/ 424 w 2166"/>
                <a:gd name="T23" fmla="*/ 385 h 1268"/>
                <a:gd name="T24" fmla="*/ 448 w 2166"/>
                <a:gd name="T25" fmla="*/ 385 h 1268"/>
                <a:gd name="T26" fmla="*/ 448 w 2166"/>
                <a:gd name="T27" fmla="*/ 407 h 1268"/>
                <a:gd name="T28" fmla="*/ 453 w 2166"/>
                <a:gd name="T29" fmla="*/ 431 h 1268"/>
                <a:gd name="T30" fmla="*/ 493 w 2166"/>
                <a:gd name="T31" fmla="*/ 431 h 1268"/>
                <a:gd name="T32" fmla="*/ 493 w 2166"/>
                <a:gd name="T33" fmla="*/ 453 h 1268"/>
                <a:gd name="T34" fmla="*/ 536 w 2166"/>
                <a:gd name="T35" fmla="*/ 476 h 1268"/>
                <a:gd name="T36" fmla="*/ 545 w 2166"/>
                <a:gd name="T37" fmla="*/ 476 h 1268"/>
                <a:gd name="T38" fmla="*/ 545 w 2166"/>
                <a:gd name="T39" fmla="*/ 498 h 1268"/>
                <a:gd name="T40" fmla="*/ 559 w 2166"/>
                <a:gd name="T41" fmla="*/ 522 h 1268"/>
                <a:gd name="T42" fmla="*/ 583 w 2166"/>
                <a:gd name="T43" fmla="*/ 522 h 1268"/>
                <a:gd name="T44" fmla="*/ 583 w 2166"/>
                <a:gd name="T45" fmla="*/ 545 h 1268"/>
                <a:gd name="T46" fmla="*/ 592 w 2166"/>
                <a:gd name="T47" fmla="*/ 658 h 1268"/>
                <a:gd name="T48" fmla="*/ 597 w 2166"/>
                <a:gd name="T49" fmla="*/ 658 h 1268"/>
                <a:gd name="T50" fmla="*/ 597 w 2166"/>
                <a:gd name="T51" fmla="*/ 706 h 1268"/>
                <a:gd name="T52" fmla="*/ 610 w 2166"/>
                <a:gd name="T53" fmla="*/ 731 h 1268"/>
                <a:gd name="T54" fmla="*/ 619 w 2166"/>
                <a:gd name="T55" fmla="*/ 731 h 1268"/>
                <a:gd name="T56" fmla="*/ 619 w 2166"/>
                <a:gd name="T57" fmla="*/ 754 h 1268"/>
                <a:gd name="T58" fmla="*/ 638 w 2166"/>
                <a:gd name="T59" fmla="*/ 779 h 1268"/>
                <a:gd name="T60" fmla="*/ 643 w 2166"/>
                <a:gd name="T61" fmla="*/ 779 h 1268"/>
                <a:gd name="T62" fmla="*/ 643 w 2166"/>
                <a:gd name="T63" fmla="*/ 803 h 1268"/>
                <a:gd name="T64" fmla="*/ 787 w 2166"/>
                <a:gd name="T65" fmla="*/ 828 h 1268"/>
                <a:gd name="T66" fmla="*/ 792 w 2166"/>
                <a:gd name="T67" fmla="*/ 828 h 1268"/>
                <a:gd name="T68" fmla="*/ 792 w 2166"/>
                <a:gd name="T69" fmla="*/ 878 h 1268"/>
                <a:gd name="T70" fmla="*/ 955 w 2166"/>
                <a:gd name="T71" fmla="*/ 907 h 1268"/>
                <a:gd name="T72" fmla="*/ 964 w 2166"/>
                <a:gd name="T73" fmla="*/ 907 h 1268"/>
                <a:gd name="T74" fmla="*/ 964 w 2166"/>
                <a:gd name="T75" fmla="*/ 938 h 1268"/>
                <a:gd name="T76" fmla="*/ 979 w 2166"/>
                <a:gd name="T77" fmla="*/ 969 h 1268"/>
                <a:gd name="T78" fmla="*/ 983 w 2166"/>
                <a:gd name="T79" fmla="*/ 969 h 1268"/>
                <a:gd name="T80" fmla="*/ 983 w 2166"/>
                <a:gd name="T81" fmla="*/ 1002 h 1268"/>
                <a:gd name="T82" fmla="*/ 1010 w 2166"/>
                <a:gd name="T83" fmla="*/ 1040 h 1268"/>
                <a:gd name="T84" fmla="*/ 1015 w 2166"/>
                <a:gd name="T85" fmla="*/ 1040 h 1268"/>
                <a:gd name="T86" fmla="*/ 1015 w 2166"/>
                <a:gd name="T87" fmla="*/ 1078 h 1268"/>
                <a:gd name="T88" fmla="*/ 1379 w 2166"/>
                <a:gd name="T89" fmla="*/ 1125 h 1268"/>
                <a:gd name="T90" fmla="*/ 1429 w 2166"/>
                <a:gd name="T91" fmla="*/ 1125 h 1268"/>
                <a:gd name="T92" fmla="*/ 1429 w 2166"/>
                <a:gd name="T93" fmla="*/ 1178 h 1268"/>
                <a:gd name="T94" fmla="*/ 1760 w 2166"/>
                <a:gd name="T95" fmla="*/ 1268 h 1268"/>
                <a:gd name="T96" fmla="*/ 2166 w 2166"/>
                <a:gd name="T97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66" h="1268">
                  <a:moveTo>
                    <a:pt x="0" y="0"/>
                  </a:moveTo>
                  <a:lnTo>
                    <a:pt x="266" y="0"/>
                  </a:lnTo>
                  <a:lnTo>
                    <a:pt x="266" y="22"/>
                  </a:lnTo>
                  <a:lnTo>
                    <a:pt x="266" y="22"/>
                  </a:lnTo>
                  <a:lnTo>
                    <a:pt x="322" y="22"/>
                  </a:lnTo>
                  <a:lnTo>
                    <a:pt x="322" y="44"/>
                  </a:lnTo>
                  <a:lnTo>
                    <a:pt x="322" y="44"/>
                  </a:lnTo>
                  <a:lnTo>
                    <a:pt x="363" y="44"/>
                  </a:lnTo>
                  <a:lnTo>
                    <a:pt x="363" y="90"/>
                  </a:lnTo>
                  <a:lnTo>
                    <a:pt x="363" y="90"/>
                  </a:lnTo>
                  <a:lnTo>
                    <a:pt x="387" y="90"/>
                  </a:lnTo>
                  <a:lnTo>
                    <a:pt x="387" y="112"/>
                  </a:lnTo>
                  <a:lnTo>
                    <a:pt x="387" y="112"/>
                  </a:lnTo>
                  <a:lnTo>
                    <a:pt x="391" y="112"/>
                  </a:lnTo>
                  <a:lnTo>
                    <a:pt x="391" y="181"/>
                  </a:lnTo>
                  <a:lnTo>
                    <a:pt x="391" y="181"/>
                  </a:lnTo>
                  <a:lnTo>
                    <a:pt x="396" y="181"/>
                  </a:lnTo>
                  <a:lnTo>
                    <a:pt x="396" y="292"/>
                  </a:lnTo>
                  <a:lnTo>
                    <a:pt x="396" y="292"/>
                  </a:lnTo>
                  <a:lnTo>
                    <a:pt x="420" y="292"/>
                  </a:lnTo>
                  <a:lnTo>
                    <a:pt x="420" y="362"/>
                  </a:lnTo>
                  <a:lnTo>
                    <a:pt x="420" y="362"/>
                  </a:lnTo>
                  <a:lnTo>
                    <a:pt x="424" y="362"/>
                  </a:lnTo>
                  <a:lnTo>
                    <a:pt x="424" y="385"/>
                  </a:lnTo>
                  <a:lnTo>
                    <a:pt x="424" y="385"/>
                  </a:lnTo>
                  <a:lnTo>
                    <a:pt x="448" y="385"/>
                  </a:lnTo>
                  <a:lnTo>
                    <a:pt x="448" y="407"/>
                  </a:lnTo>
                  <a:lnTo>
                    <a:pt x="448" y="407"/>
                  </a:lnTo>
                  <a:lnTo>
                    <a:pt x="453" y="407"/>
                  </a:lnTo>
                  <a:lnTo>
                    <a:pt x="453" y="431"/>
                  </a:lnTo>
                  <a:lnTo>
                    <a:pt x="453" y="431"/>
                  </a:lnTo>
                  <a:lnTo>
                    <a:pt x="493" y="431"/>
                  </a:lnTo>
                  <a:lnTo>
                    <a:pt x="493" y="453"/>
                  </a:lnTo>
                  <a:lnTo>
                    <a:pt x="493" y="453"/>
                  </a:lnTo>
                  <a:lnTo>
                    <a:pt x="536" y="453"/>
                  </a:lnTo>
                  <a:lnTo>
                    <a:pt x="536" y="476"/>
                  </a:lnTo>
                  <a:lnTo>
                    <a:pt x="536" y="476"/>
                  </a:lnTo>
                  <a:lnTo>
                    <a:pt x="545" y="476"/>
                  </a:lnTo>
                  <a:lnTo>
                    <a:pt x="545" y="498"/>
                  </a:lnTo>
                  <a:lnTo>
                    <a:pt x="545" y="498"/>
                  </a:lnTo>
                  <a:lnTo>
                    <a:pt x="559" y="498"/>
                  </a:lnTo>
                  <a:lnTo>
                    <a:pt x="559" y="522"/>
                  </a:lnTo>
                  <a:lnTo>
                    <a:pt x="559" y="522"/>
                  </a:lnTo>
                  <a:lnTo>
                    <a:pt x="583" y="522"/>
                  </a:lnTo>
                  <a:lnTo>
                    <a:pt x="583" y="545"/>
                  </a:lnTo>
                  <a:lnTo>
                    <a:pt x="583" y="545"/>
                  </a:lnTo>
                  <a:lnTo>
                    <a:pt x="592" y="545"/>
                  </a:lnTo>
                  <a:lnTo>
                    <a:pt x="592" y="658"/>
                  </a:lnTo>
                  <a:lnTo>
                    <a:pt x="592" y="658"/>
                  </a:lnTo>
                  <a:lnTo>
                    <a:pt x="597" y="658"/>
                  </a:lnTo>
                  <a:lnTo>
                    <a:pt x="597" y="706"/>
                  </a:lnTo>
                  <a:lnTo>
                    <a:pt x="597" y="706"/>
                  </a:lnTo>
                  <a:lnTo>
                    <a:pt x="610" y="706"/>
                  </a:lnTo>
                  <a:lnTo>
                    <a:pt x="610" y="731"/>
                  </a:lnTo>
                  <a:lnTo>
                    <a:pt x="610" y="731"/>
                  </a:lnTo>
                  <a:lnTo>
                    <a:pt x="619" y="731"/>
                  </a:lnTo>
                  <a:lnTo>
                    <a:pt x="619" y="754"/>
                  </a:lnTo>
                  <a:lnTo>
                    <a:pt x="619" y="754"/>
                  </a:lnTo>
                  <a:lnTo>
                    <a:pt x="638" y="754"/>
                  </a:lnTo>
                  <a:lnTo>
                    <a:pt x="638" y="779"/>
                  </a:lnTo>
                  <a:lnTo>
                    <a:pt x="638" y="779"/>
                  </a:lnTo>
                  <a:lnTo>
                    <a:pt x="643" y="779"/>
                  </a:lnTo>
                  <a:lnTo>
                    <a:pt x="643" y="803"/>
                  </a:lnTo>
                  <a:lnTo>
                    <a:pt x="643" y="803"/>
                  </a:lnTo>
                  <a:lnTo>
                    <a:pt x="787" y="803"/>
                  </a:lnTo>
                  <a:lnTo>
                    <a:pt x="787" y="828"/>
                  </a:lnTo>
                  <a:lnTo>
                    <a:pt x="787" y="828"/>
                  </a:lnTo>
                  <a:lnTo>
                    <a:pt x="792" y="828"/>
                  </a:lnTo>
                  <a:lnTo>
                    <a:pt x="792" y="878"/>
                  </a:lnTo>
                  <a:lnTo>
                    <a:pt x="792" y="878"/>
                  </a:lnTo>
                  <a:lnTo>
                    <a:pt x="955" y="878"/>
                  </a:lnTo>
                  <a:lnTo>
                    <a:pt x="955" y="907"/>
                  </a:lnTo>
                  <a:lnTo>
                    <a:pt x="955" y="907"/>
                  </a:lnTo>
                  <a:lnTo>
                    <a:pt x="964" y="907"/>
                  </a:lnTo>
                  <a:lnTo>
                    <a:pt x="964" y="938"/>
                  </a:lnTo>
                  <a:lnTo>
                    <a:pt x="964" y="938"/>
                  </a:lnTo>
                  <a:lnTo>
                    <a:pt x="979" y="938"/>
                  </a:lnTo>
                  <a:lnTo>
                    <a:pt x="979" y="969"/>
                  </a:lnTo>
                  <a:lnTo>
                    <a:pt x="979" y="969"/>
                  </a:lnTo>
                  <a:lnTo>
                    <a:pt x="983" y="969"/>
                  </a:lnTo>
                  <a:lnTo>
                    <a:pt x="983" y="1002"/>
                  </a:lnTo>
                  <a:lnTo>
                    <a:pt x="983" y="1002"/>
                  </a:lnTo>
                  <a:lnTo>
                    <a:pt x="1010" y="1002"/>
                  </a:lnTo>
                  <a:lnTo>
                    <a:pt x="1010" y="1040"/>
                  </a:lnTo>
                  <a:lnTo>
                    <a:pt x="1010" y="1040"/>
                  </a:lnTo>
                  <a:lnTo>
                    <a:pt x="1015" y="1040"/>
                  </a:lnTo>
                  <a:lnTo>
                    <a:pt x="1015" y="1078"/>
                  </a:lnTo>
                  <a:lnTo>
                    <a:pt x="1015" y="1078"/>
                  </a:lnTo>
                  <a:lnTo>
                    <a:pt x="1379" y="1078"/>
                  </a:lnTo>
                  <a:lnTo>
                    <a:pt x="1379" y="1125"/>
                  </a:lnTo>
                  <a:lnTo>
                    <a:pt x="1379" y="1125"/>
                  </a:lnTo>
                  <a:lnTo>
                    <a:pt x="1429" y="1125"/>
                  </a:lnTo>
                  <a:lnTo>
                    <a:pt x="1429" y="1178"/>
                  </a:lnTo>
                  <a:lnTo>
                    <a:pt x="1429" y="1178"/>
                  </a:lnTo>
                  <a:lnTo>
                    <a:pt x="1760" y="1178"/>
                  </a:lnTo>
                  <a:lnTo>
                    <a:pt x="1760" y="1268"/>
                  </a:lnTo>
                  <a:lnTo>
                    <a:pt x="1760" y="1268"/>
                  </a:lnTo>
                  <a:lnTo>
                    <a:pt x="2166" y="1268"/>
                  </a:lnTo>
                  <a:lnTo>
                    <a:pt x="2166" y="1268"/>
                  </a:lnTo>
                </a:path>
              </a:pathLst>
            </a:custGeom>
            <a:noFill/>
            <a:ln w="20638" cap="flat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19" name="Freeform 124">
              <a:extLst>
                <a:ext uri="{FF2B5EF4-FFF2-40B4-BE49-F238E27FC236}">
                  <a16:creationId xmlns:a16="http://schemas.microsoft.com/office/drawing/2014/main" id="{8EAB1B8C-63A8-6B6D-3E14-2029CF3D2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6701" y="1352550"/>
              <a:ext cx="2817813" cy="2755900"/>
            </a:xfrm>
            <a:custGeom>
              <a:avLst/>
              <a:gdLst>
                <a:gd name="T0" fmla="*/ 223 w 1775"/>
                <a:gd name="T1" fmla="*/ 0 h 1736"/>
                <a:gd name="T2" fmla="*/ 223 w 1775"/>
                <a:gd name="T3" fmla="*/ 39 h 1736"/>
                <a:gd name="T4" fmla="*/ 294 w 1775"/>
                <a:gd name="T5" fmla="*/ 77 h 1736"/>
                <a:gd name="T6" fmla="*/ 327 w 1775"/>
                <a:gd name="T7" fmla="*/ 77 h 1736"/>
                <a:gd name="T8" fmla="*/ 327 w 1775"/>
                <a:gd name="T9" fmla="*/ 116 h 1736"/>
                <a:gd name="T10" fmla="*/ 387 w 1775"/>
                <a:gd name="T11" fmla="*/ 156 h 1736"/>
                <a:gd name="T12" fmla="*/ 391 w 1775"/>
                <a:gd name="T13" fmla="*/ 156 h 1736"/>
                <a:gd name="T14" fmla="*/ 391 w 1775"/>
                <a:gd name="T15" fmla="*/ 195 h 1736"/>
                <a:gd name="T16" fmla="*/ 396 w 1775"/>
                <a:gd name="T17" fmla="*/ 351 h 1736"/>
                <a:gd name="T18" fmla="*/ 410 w 1775"/>
                <a:gd name="T19" fmla="*/ 351 h 1736"/>
                <a:gd name="T20" fmla="*/ 410 w 1775"/>
                <a:gd name="T21" fmla="*/ 428 h 1736"/>
                <a:gd name="T22" fmla="*/ 429 w 1775"/>
                <a:gd name="T23" fmla="*/ 545 h 1736"/>
                <a:gd name="T24" fmla="*/ 493 w 1775"/>
                <a:gd name="T25" fmla="*/ 545 h 1736"/>
                <a:gd name="T26" fmla="*/ 493 w 1775"/>
                <a:gd name="T27" fmla="*/ 585 h 1736"/>
                <a:gd name="T28" fmla="*/ 503 w 1775"/>
                <a:gd name="T29" fmla="*/ 662 h 1736"/>
                <a:gd name="T30" fmla="*/ 592 w 1775"/>
                <a:gd name="T31" fmla="*/ 662 h 1736"/>
                <a:gd name="T32" fmla="*/ 592 w 1775"/>
                <a:gd name="T33" fmla="*/ 742 h 1736"/>
                <a:gd name="T34" fmla="*/ 605 w 1775"/>
                <a:gd name="T35" fmla="*/ 784 h 1736"/>
                <a:gd name="T36" fmla="*/ 610 w 1775"/>
                <a:gd name="T37" fmla="*/ 784 h 1736"/>
                <a:gd name="T38" fmla="*/ 610 w 1775"/>
                <a:gd name="T39" fmla="*/ 825 h 1736"/>
                <a:gd name="T40" fmla="*/ 614 w 1775"/>
                <a:gd name="T41" fmla="*/ 908 h 1736"/>
                <a:gd name="T42" fmla="*/ 619 w 1775"/>
                <a:gd name="T43" fmla="*/ 908 h 1736"/>
                <a:gd name="T44" fmla="*/ 619 w 1775"/>
                <a:gd name="T45" fmla="*/ 949 h 1736"/>
                <a:gd name="T46" fmla="*/ 768 w 1775"/>
                <a:gd name="T47" fmla="*/ 990 h 1736"/>
                <a:gd name="T48" fmla="*/ 773 w 1775"/>
                <a:gd name="T49" fmla="*/ 990 h 1736"/>
                <a:gd name="T50" fmla="*/ 773 w 1775"/>
                <a:gd name="T51" fmla="*/ 1032 h 1736"/>
                <a:gd name="T52" fmla="*/ 778 w 1775"/>
                <a:gd name="T53" fmla="*/ 1073 h 1736"/>
                <a:gd name="T54" fmla="*/ 782 w 1775"/>
                <a:gd name="T55" fmla="*/ 1073 h 1736"/>
                <a:gd name="T56" fmla="*/ 782 w 1775"/>
                <a:gd name="T57" fmla="*/ 1116 h 1736"/>
                <a:gd name="T58" fmla="*/ 787 w 1775"/>
                <a:gd name="T59" fmla="*/ 1156 h 1736"/>
                <a:gd name="T60" fmla="*/ 801 w 1775"/>
                <a:gd name="T61" fmla="*/ 1156 h 1736"/>
                <a:gd name="T62" fmla="*/ 801 w 1775"/>
                <a:gd name="T63" fmla="*/ 1240 h 1736"/>
                <a:gd name="T64" fmla="*/ 815 w 1775"/>
                <a:gd name="T65" fmla="*/ 1281 h 1736"/>
                <a:gd name="T66" fmla="*/ 820 w 1775"/>
                <a:gd name="T67" fmla="*/ 1281 h 1736"/>
                <a:gd name="T68" fmla="*/ 820 w 1775"/>
                <a:gd name="T69" fmla="*/ 1364 h 1736"/>
                <a:gd name="T70" fmla="*/ 829 w 1775"/>
                <a:gd name="T71" fmla="*/ 1405 h 1736"/>
                <a:gd name="T72" fmla="*/ 862 w 1775"/>
                <a:gd name="T73" fmla="*/ 1405 h 1736"/>
                <a:gd name="T74" fmla="*/ 862 w 1775"/>
                <a:gd name="T75" fmla="*/ 1447 h 1736"/>
                <a:gd name="T76" fmla="*/ 979 w 1775"/>
                <a:gd name="T77" fmla="*/ 1488 h 1736"/>
                <a:gd name="T78" fmla="*/ 983 w 1775"/>
                <a:gd name="T79" fmla="*/ 1488 h 1736"/>
                <a:gd name="T80" fmla="*/ 983 w 1775"/>
                <a:gd name="T81" fmla="*/ 1571 h 1736"/>
                <a:gd name="T82" fmla="*/ 993 w 1775"/>
                <a:gd name="T83" fmla="*/ 1612 h 1736"/>
                <a:gd name="T84" fmla="*/ 1002 w 1775"/>
                <a:gd name="T85" fmla="*/ 1612 h 1736"/>
                <a:gd name="T86" fmla="*/ 1002 w 1775"/>
                <a:gd name="T87" fmla="*/ 1654 h 1736"/>
                <a:gd name="T88" fmla="*/ 1206 w 1775"/>
                <a:gd name="T89" fmla="*/ 1736 h 1736"/>
                <a:gd name="T90" fmla="*/ 1775 w 1775"/>
                <a:gd name="T91" fmla="*/ 1736 h 1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75" h="1736">
                  <a:moveTo>
                    <a:pt x="0" y="0"/>
                  </a:moveTo>
                  <a:lnTo>
                    <a:pt x="223" y="0"/>
                  </a:lnTo>
                  <a:lnTo>
                    <a:pt x="223" y="39"/>
                  </a:lnTo>
                  <a:lnTo>
                    <a:pt x="223" y="39"/>
                  </a:lnTo>
                  <a:lnTo>
                    <a:pt x="294" y="39"/>
                  </a:lnTo>
                  <a:lnTo>
                    <a:pt x="294" y="77"/>
                  </a:lnTo>
                  <a:lnTo>
                    <a:pt x="294" y="77"/>
                  </a:lnTo>
                  <a:lnTo>
                    <a:pt x="327" y="77"/>
                  </a:lnTo>
                  <a:lnTo>
                    <a:pt x="327" y="116"/>
                  </a:lnTo>
                  <a:lnTo>
                    <a:pt x="327" y="116"/>
                  </a:lnTo>
                  <a:lnTo>
                    <a:pt x="387" y="116"/>
                  </a:lnTo>
                  <a:lnTo>
                    <a:pt x="387" y="156"/>
                  </a:lnTo>
                  <a:lnTo>
                    <a:pt x="387" y="156"/>
                  </a:lnTo>
                  <a:lnTo>
                    <a:pt x="391" y="156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6" y="195"/>
                  </a:lnTo>
                  <a:lnTo>
                    <a:pt x="396" y="351"/>
                  </a:lnTo>
                  <a:lnTo>
                    <a:pt x="396" y="351"/>
                  </a:lnTo>
                  <a:lnTo>
                    <a:pt x="410" y="351"/>
                  </a:lnTo>
                  <a:lnTo>
                    <a:pt x="410" y="428"/>
                  </a:lnTo>
                  <a:lnTo>
                    <a:pt x="410" y="428"/>
                  </a:lnTo>
                  <a:lnTo>
                    <a:pt x="429" y="428"/>
                  </a:lnTo>
                  <a:lnTo>
                    <a:pt x="429" y="545"/>
                  </a:lnTo>
                  <a:lnTo>
                    <a:pt x="429" y="545"/>
                  </a:lnTo>
                  <a:lnTo>
                    <a:pt x="493" y="545"/>
                  </a:lnTo>
                  <a:lnTo>
                    <a:pt x="493" y="585"/>
                  </a:lnTo>
                  <a:lnTo>
                    <a:pt x="493" y="585"/>
                  </a:lnTo>
                  <a:lnTo>
                    <a:pt x="503" y="585"/>
                  </a:lnTo>
                  <a:lnTo>
                    <a:pt x="503" y="662"/>
                  </a:lnTo>
                  <a:lnTo>
                    <a:pt x="503" y="662"/>
                  </a:lnTo>
                  <a:lnTo>
                    <a:pt x="592" y="662"/>
                  </a:lnTo>
                  <a:lnTo>
                    <a:pt x="592" y="742"/>
                  </a:lnTo>
                  <a:lnTo>
                    <a:pt x="592" y="742"/>
                  </a:lnTo>
                  <a:lnTo>
                    <a:pt x="605" y="742"/>
                  </a:lnTo>
                  <a:lnTo>
                    <a:pt x="605" y="784"/>
                  </a:lnTo>
                  <a:lnTo>
                    <a:pt x="605" y="784"/>
                  </a:lnTo>
                  <a:lnTo>
                    <a:pt x="610" y="784"/>
                  </a:lnTo>
                  <a:lnTo>
                    <a:pt x="610" y="825"/>
                  </a:lnTo>
                  <a:lnTo>
                    <a:pt x="610" y="825"/>
                  </a:lnTo>
                  <a:lnTo>
                    <a:pt x="614" y="825"/>
                  </a:lnTo>
                  <a:lnTo>
                    <a:pt x="614" y="908"/>
                  </a:lnTo>
                  <a:lnTo>
                    <a:pt x="614" y="908"/>
                  </a:lnTo>
                  <a:lnTo>
                    <a:pt x="619" y="908"/>
                  </a:lnTo>
                  <a:lnTo>
                    <a:pt x="619" y="949"/>
                  </a:lnTo>
                  <a:lnTo>
                    <a:pt x="619" y="949"/>
                  </a:lnTo>
                  <a:lnTo>
                    <a:pt x="768" y="949"/>
                  </a:lnTo>
                  <a:lnTo>
                    <a:pt x="768" y="990"/>
                  </a:lnTo>
                  <a:lnTo>
                    <a:pt x="768" y="990"/>
                  </a:lnTo>
                  <a:lnTo>
                    <a:pt x="773" y="990"/>
                  </a:lnTo>
                  <a:lnTo>
                    <a:pt x="773" y="1032"/>
                  </a:lnTo>
                  <a:lnTo>
                    <a:pt x="773" y="1032"/>
                  </a:lnTo>
                  <a:lnTo>
                    <a:pt x="778" y="1032"/>
                  </a:lnTo>
                  <a:lnTo>
                    <a:pt x="778" y="1073"/>
                  </a:lnTo>
                  <a:lnTo>
                    <a:pt x="778" y="1073"/>
                  </a:lnTo>
                  <a:lnTo>
                    <a:pt x="782" y="1073"/>
                  </a:lnTo>
                  <a:lnTo>
                    <a:pt x="782" y="1116"/>
                  </a:lnTo>
                  <a:lnTo>
                    <a:pt x="782" y="1116"/>
                  </a:lnTo>
                  <a:lnTo>
                    <a:pt x="787" y="1116"/>
                  </a:lnTo>
                  <a:lnTo>
                    <a:pt x="787" y="1156"/>
                  </a:lnTo>
                  <a:lnTo>
                    <a:pt x="787" y="1156"/>
                  </a:lnTo>
                  <a:lnTo>
                    <a:pt x="801" y="1156"/>
                  </a:lnTo>
                  <a:lnTo>
                    <a:pt x="801" y="1240"/>
                  </a:lnTo>
                  <a:lnTo>
                    <a:pt x="801" y="1240"/>
                  </a:lnTo>
                  <a:lnTo>
                    <a:pt x="815" y="1240"/>
                  </a:lnTo>
                  <a:lnTo>
                    <a:pt x="815" y="1281"/>
                  </a:lnTo>
                  <a:lnTo>
                    <a:pt x="815" y="1281"/>
                  </a:lnTo>
                  <a:lnTo>
                    <a:pt x="820" y="1281"/>
                  </a:lnTo>
                  <a:lnTo>
                    <a:pt x="820" y="1364"/>
                  </a:lnTo>
                  <a:lnTo>
                    <a:pt x="820" y="1364"/>
                  </a:lnTo>
                  <a:lnTo>
                    <a:pt x="829" y="1364"/>
                  </a:lnTo>
                  <a:lnTo>
                    <a:pt x="829" y="1405"/>
                  </a:lnTo>
                  <a:lnTo>
                    <a:pt x="829" y="1405"/>
                  </a:lnTo>
                  <a:lnTo>
                    <a:pt x="862" y="1405"/>
                  </a:lnTo>
                  <a:lnTo>
                    <a:pt x="862" y="1447"/>
                  </a:lnTo>
                  <a:lnTo>
                    <a:pt x="862" y="1447"/>
                  </a:lnTo>
                  <a:lnTo>
                    <a:pt x="979" y="1447"/>
                  </a:lnTo>
                  <a:lnTo>
                    <a:pt x="979" y="1488"/>
                  </a:lnTo>
                  <a:lnTo>
                    <a:pt x="979" y="1488"/>
                  </a:lnTo>
                  <a:lnTo>
                    <a:pt x="983" y="1488"/>
                  </a:lnTo>
                  <a:lnTo>
                    <a:pt x="983" y="1571"/>
                  </a:lnTo>
                  <a:lnTo>
                    <a:pt x="983" y="1571"/>
                  </a:lnTo>
                  <a:lnTo>
                    <a:pt x="993" y="1571"/>
                  </a:lnTo>
                  <a:lnTo>
                    <a:pt x="993" y="1612"/>
                  </a:lnTo>
                  <a:lnTo>
                    <a:pt x="993" y="1612"/>
                  </a:lnTo>
                  <a:lnTo>
                    <a:pt x="1002" y="1612"/>
                  </a:lnTo>
                  <a:lnTo>
                    <a:pt x="1002" y="1654"/>
                  </a:lnTo>
                  <a:lnTo>
                    <a:pt x="1002" y="1654"/>
                  </a:lnTo>
                  <a:lnTo>
                    <a:pt x="1206" y="1654"/>
                  </a:lnTo>
                  <a:lnTo>
                    <a:pt x="1206" y="1736"/>
                  </a:lnTo>
                  <a:lnTo>
                    <a:pt x="1206" y="1736"/>
                  </a:lnTo>
                  <a:lnTo>
                    <a:pt x="1775" y="1736"/>
                  </a:lnTo>
                  <a:lnTo>
                    <a:pt x="1775" y="1736"/>
                  </a:lnTo>
                </a:path>
              </a:pathLst>
            </a:custGeom>
            <a:noFill/>
            <a:ln w="20638" cap="flat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20" name="Rectangle 125">
              <a:extLst>
                <a:ext uri="{FF2B5EF4-FFF2-40B4-BE49-F238E27FC236}">
                  <a16:creationId xmlns:a16="http://schemas.microsoft.com/office/drawing/2014/main" id="{B4AD7618-A366-8021-EA0B-8BB22691B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8338" y="1322388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1" name="Rectangle 126">
              <a:extLst>
                <a:ext uri="{FF2B5EF4-FFF2-40B4-BE49-F238E27FC236}">
                  <a16:creationId xmlns:a16="http://schemas.microsoft.com/office/drawing/2014/main" id="{7F577FD9-7535-2C9E-8DFF-8364657A4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7888" y="1752600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2" name="Rectangle 127">
              <a:extLst>
                <a:ext uri="{FF2B5EF4-FFF2-40B4-BE49-F238E27FC236}">
                  <a16:creationId xmlns:a16="http://schemas.microsoft.com/office/drawing/2014/main" id="{C0DC5310-2080-C1B8-EA99-F342DC16B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07451" y="2333625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3" name="Rectangle 128">
              <a:extLst>
                <a:ext uri="{FF2B5EF4-FFF2-40B4-BE49-F238E27FC236}">
                  <a16:creationId xmlns:a16="http://schemas.microsoft.com/office/drawing/2014/main" id="{D5E3B145-5CC3-521D-B417-52C2D9889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07451" y="2333625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4" name="Rectangle 129">
              <a:extLst>
                <a:ext uri="{FF2B5EF4-FFF2-40B4-BE49-F238E27FC236}">
                  <a16:creationId xmlns:a16="http://schemas.microsoft.com/office/drawing/2014/main" id="{C40FFCAB-CB0F-3E94-F038-9ABA770D0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1738" y="2408238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5" name="Rectangle 130">
              <a:extLst>
                <a:ext uri="{FF2B5EF4-FFF2-40B4-BE49-F238E27FC236}">
                  <a16:creationId xmlns:a16="http://schemas.microsoft.com/office/drawing/2014/main" id="{C76626CB-27D3-F21C-ED13-7849E50E6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3826" y="2562225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6" name="Rectangle 131">
              <a:extLst>
                <a:ext uri="{FF2B5EF4-FFF2-40B4-BE49-F238E27FC236}">
                  <a16:creationId xmlns:a16="http://schemas.microsoft.com/office/drawing/2014/main" id="{5DB4D816-1E7E-D437-0215-DC8C994B2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0663" y="2562225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7" name="Rectangle 132">
              <a:extLst>
                <a:ext uri="{FF2B5EF4-FFF2-40B4-BE49-F238E27FC236}">
                  <a16:creationId xmlns:a16="http://schemas.microsoft.com/office/drawing/2014/main" id="{E4CF5505-3FB6-C0E7-5DB4-9FEE0AFD8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0826" y="2682875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8" name="Rectangle 133">
              <a:extLst>
                <a:ext uri="{FF2B5EF4-FFF2-40B4-BE49-F238E27FC236}">
                  <a16:creationId xmlns:a16="http://schemas.microsoft.com/office/drawing/2014/main" id="{12E8B57F-DC65-7C30-2F8F-0A30FAC4D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6701" y="2682875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9" name="Rectangle 134">
              <a:extLst>
                <a:ext uri="{FF2B5EF4-FFF2-40B4-BE49-F238E27FC236}">
                  <a16:creationId xmlns:a16="http://schemas.microsoft.com/office/drawing/2014/main" id="{9D473094-314D-A375-2A0E-C468DABB0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7813" y="2682875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0" name="Rectangle 135">
              <a:extLst>
                <a:ext uri="{FF2B5EF4-FFF2-40B4-BE49-F238E27FC236}">
                  <a16:creationId xmlns:a16="http://schemas.microsoft.com/office/drawing/2014/main" id="{7402E22F-F576-016A-EB4F-35E8929E7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66238" y="2682875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1" name="Rectangle 136">
              <a:extLst>
                <a:ext uri="{FF2B5EF4-FFF2-40B4-BE49-F238E27FC236}">
                  <a16:creationId xmlns:a16="http://schemas.microsoft.com/office/drawing/2014/main" id="{BB545478-A03C-356C-7A9B-D16F9E65D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4976" y="2682875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2" name="Rectangle 137">
              <a:extLst>
                <a:ext uri="{FF2B5EF4-FFF2-40B4-BE49-F238E27FC236}">
                  <a16:creationId xmlns:a16="http://schemas.microsoft.com/office/drawing/2014/main" id="{A8ADE8B4-4507-7628-4F64-38F68997E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3076" y="2682875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3" name="Rectangle 138">
              <a:extLst>
                <a:ext uri="{FF2B5EF4-FFF2-40B4-BE49-F238E27FC236}">
                  <a16:creationId xmlns:a16="http://schemas.microsoft.com/office/drawing/2014/main" id="{00343CEE-BA40-7AE0-ECDF-52762F96F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82126" y="2727325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4" name="Rectangle 139">
              <a:extLst>
                <a:ext uri="{FF2B5EF4-FFF2-40B4-BE49-F238E27FC236}">
                  <a16:creationId xmlns:a16="http://schemas.microsoft.com/office/drawing/2014/main" id="{65980FB5-1C48-5859-E5BA-662FA3C8E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05938" y="2776538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5" name="Rectangle 140">
              <a:extLst>
                <a:ext uri="{FF2B5EF4-FFF2-40B4-BE49-F238E27FC236}">
                  <a16:creationId xmlns:a16="http://schemas.microsoft.com/office/drawing/2014/main" id="{C2A927F5-7426-C521-0482-4093AFBF3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2288" y="2776538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6" name="Rectangle 141">
              <a:extLst>
                <a:ext uri="{FF2B5EF4-FFF2-40B4-BE49-F238E27FC236}">
                  <a16:creationId xmlns:a16="http://schemas.microsoft.com/office/drawing/2014/main" id="{D05341A6-696D-215C-9569-1C0580FB8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0226" y="2827338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7" name="Rectangle 142">
              <a:extLst>
                <a:ext uri="{FF2B5EF4-FFF2-40B4-BE49-F238E27FC236}">
                  <a16:creationId xmlns:a16="http://schemas.microsoft.com/office/drawing/2014/main" id="{7FA846B4-ED71-AA95-3BAA-33AEB3BB3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8163" y="2879725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8" name="Rectangle 143">
              <a:extLst>
                <a:ext uri="{FF2B5EF4-FFF2-40B4-BE49-F238E27FC236}">
                  <a16:creationId xmlns:a16="http://schemas.microsoft.com/office/drawing/2014/main" id="{36B8C519-4B7E-3EA3-1D4F-D6434E7CD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8163" y="2879725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" name="Rectangle 144">
              <a:extLst>
                <a:ext uri="{FF2B5EF4-FFF2-40B4-BE49-F238E27FC236}">
                  <a16:creationId xmlns:a16="http://schemas.microsoft.com/office/drawing/2014/main" id="{F693149B-39C3-DAD9-75AD-52318FD5C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0388" y="2879725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0" name="Rectangle 145">
              <a:extLst>
                <a:ext uri="{FF2B5EF4-FFF2-40B4-BE49-F238E27FC236}">
                  <a16:creationId xmlns:a16="http://schemas.microsoft.com/office/drawing/2014/main" id="{0E53421B-F1A4-7095-E896-D3C51D6A5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8326" y="2879725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1" name="Rectangle 146">
              <a:extLst>
                <a:ext uri="{FF2B5EF4-FFF2-40B4-BE49-F238E27FC236}">
                  <a16:creationId xmlns:a16="http://schemas.microsoft.com/office/drawing/2014/main" id="{F406A82D-C75A-E29C-837A-F225308CE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9313" y="2998788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2" name="Rectangle 147">
              <a:extLst>
                <a:ext uri="{FF2B5EF4-FFF2-40B4-BE49-F238E27FC236}">
                  <a16:creationId xmlns:a16="http://schemas.microsoft.com/office/drawing/2014/main" id="{9FDBD7A8-696D-F6B5-1BA8-1247958A1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9638" y="2998788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3" name="Rectangle 148">
              <a:extLst>
                <a:ext uri="{FF2B5EF4-FFF2-40B4-BE49-F238E27FC236}">
                  <a16:creationId xmlns:a16="http://schemas.microsoft.com/office/drawing/2014/main" id="{ADA50ED1-B004-B466-58C3-6E1B64052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9176" y="2998788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4" name="Rectangle 149">
              <a:extLst>
                <a:ext uri="{FF2B5EF4-FFF2-40B4-BE49-F238E27FC236}">
                  <a16:creationId xmlns:a16="http://schemas.microsoft.com/office/drawing/2014/main" id="{8F356F34-94AB-95F2-2D05-10C1DD137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8876" y="2998788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5" name="Rectangle 150">
              <a:extLst>
                <a:ext uri="{FF2B5EF4-FFF2-40B4-BE49-F238E27FC236}">
                  <a16:creationId xmlns:a16="http://schemas.microsoft.com/office/drawing/2014/main" id="{77726F10-5DB8-0120-DE1D-AAEB926B1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8876" y="2998788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6" name="Rectangle 151">
              <a:extLst>
                <a:ext uri="{FF2B5EF4-FFF2-40B4-BE49-F238E27FC236}">
                  <a16:creationId xmlns:a16="http://schemas.microsoft.com/office/drawing/2014/main" id="{F744049D-0862-4FAD-0068-4FF2D4A80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55226" y="3073400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7" name="Rectangle 152">
              <a:extLst>
                <a:ext uri="{FF2B5EF4-FFF2-40B4-BE49-F238E27FC236}">
                  <a16:creationId xmlns:a16="http://schemas.microsoft.com/office/drawing/2014/main" id="{4174FB37-F6CA-1A85-A1B5-1F1870C89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1101" y="3073400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8" name="Rectangle 153">
              <a:extLst>
                <a:ext uri="{FF2B5EF4-FFF2-40B4-BE49-F238E27FC236}">
                  <a16:creationId xmlns:a16="http://schemas.microsoft.com/office/drawing/2014/main" id="{2968C12D-945B-C0BB-4A10-C9AC0DCDF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37801" y="3159125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49" name="Rectangle 154">
              <a:extLst>
                <a:ext uri="{FF2B5EF4-FFF2-40B4-BE49-F238E27FC236}">
                  <a16:creationId xmlns:a16="http://schemas.microsoft.com/office/drawing/2014/main" id="{3DE4133E-BD39-9E36-D5AF-7F19C2D84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026" y="3159125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0" name="Rectangle 155">
              <a:extLst>
                <a:ext uri="{FF2B5EF4-FFF2-40B4-BE49-F238E27FC236}">
                  <a16:creationId xmlns:a16="http://schemas.microsoft.com/office/drawing/2014/main" id="{E90B39F5-8D2D-A569-99DD-E4ED2218E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7963" y="3159125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1" name="Rectangle 156">
              <a:extLst>
                <a:ext uri="{FF2B5EF4-FFF2-40B4-BE49-F238E27FC236}">
                  <a16:creationId xmlns:a16="http://schemas.microsoft.com/office/drawing/2014/main" id="{58513CA9-476D-BFAB-ED84-CE954575A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4338" y="3159125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2" name="Rectangle 157">
              <a:extLst>
                <a:ext uri="{FF2B5EF4-FFF2-40B4-BE49-F238E27FC236}">
                  <a16:creationId xmlns:a16="http://schemas.microsoft.com/office/drawing/2014/main" id="{BDA0B5AC-B9D6-C18D-FAA3-B00E506BF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8951" y="3159125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3" name="Rectangle 158">
              <a:extLst>
                <a:ext uri="{FF2B5EF4-FFF2-40B4-BE49-F238E27FC236}">
                  <a16:creationId xmlns:a16="http://schemas.microsoft.com/office/drawing/2014/main" id="{9B5C84FC-326E-C296-6A64-0B3183322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56888" y="3159125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4" name="Rectangle 159">
              <a:extLst>
                <a:ext uri="{FF2B5EF4-FFF2-40B4-BE49-F238E27FC236}">
                  <a16:creationId xmlns:a16="http://schemas.microsoft.com/office/drawing/2014/main" id="{3B205C3A-372C-37CD-9D51-7D34B5736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4826" y="3300413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5" name="Rectangle 160">
              <a:extLst>
                <a:ext uri="{FF2B5EF4-FFF2-40B4-BE49-F238E27FC236}">
                  <a16:creationId xmlns:a16="http://schemas.microsoft.com/office/drawing/2014/main" id="{1CFF6CB8-CB8B-8526-EB03-26224F2A6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5938" y="3300413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6" name="Rectangle 161">
              <a:extLst>
                <a:ext uri="{FF2B5EF4-FFF2-40B4-BE49-F238E27FC236}">
                  <a16:creationId xmlns:a16="http://schemas.microsoft.com/office/drawing/2014/main" id="{C49A5B78-C98F-061C-03C7-A256D12D0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5938" y="3300413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7" name="Rectangle 162">
              <a:extLst>
                <a:ext uri="{FF2B5EF4-FFF2-40B4-BE49-F238E27FC236}">
                  <a16:creationId xmlns:a16="http://schemas.microsoft.com/office/drawing/2014/main" id="{6301DDEB-025B-3385-A4E1-688F6F552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8163" y="3300413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8" name="Rectangle 163">
              <a:extLst>
                <a:ext uri="{FF2B5EF4-FFF2-40B4-BE49-F238E27FC236}">
                  <a16:creationId xmlns:a16="http://schemas.microsoft.com/office/drawing/2014/main" id="{D7A6BEAC-6A10-24DC-A3AD-787876624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14038" y="3300413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9" name="Rectangle 164">
              <a:extLst>
                <a:ext uri="{FF2B5EF4-FFF2-40B4-BE49-F238E27FC236}">
                  <a16:creationId xmlns:a16="http://schemas.microsoft.com/office/drawing/2014/main" id="{92E527AC-1117-87B9-AE53-327D3C4AD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8326" y="3300413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0" name="Rectangle 165">
              <a:extLst>
                <a:ext uri="{FF2B5EF4-FFF2-40B4-BE49-F238E27FC236}">
                  <a16:creationId xmlns:a16="http://schemas.microsoft.com/office/drawing/2014/main" id="{47F41E29-CFC6-6042-4AA4-3DA5696F5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9826" y="3300413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1" name="Rectangle 166">
              <a:extLst>
                <a:ext uri="{FF2B5EF4-FFF2-40B4-BE49-F238E27FC236}">
                  <a16:creationId xmlns:a16="http://schemas.microsoft.com/office/drawing/2014/main" id="{5EA30B2B-E095-EF27-8A95-05A7F92A4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7763" y="3300413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2" name="Rectangle 167">
              <a:extLst>
                <a:ext uri="{FF2B5EF4-FFF2-40B4-BE49-F238E27FC236}">
                  <a16:creationId xmlns:a16="http://schemas.microsoft.com/office/drawing/2014/main" id="{2FA63B57-0AAA-BF0F-447B-3B4322554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4513" y="1287463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3" name="Rectangle 168">
              <a:extLst>
                <a:ext uri="{FF2B5EF4-FFF2-40B4-BE49-F238E27FC236}">
                  <a16:creationId xmlns:a16="http://schemas.microsoft.com/office/drawing/2014/main" id="{06CDDB9A-97EA-C128-FC56-B6DE464B3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91576" y="2338388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4" name="Rectangle 169">
              <a:extLst>
                <a:ext uri="{FF2B5EF4-FFF2-40B4-BE49-F238E27FC236}">
                  <a16:creationId xmlns:a16="http://schemas.microsoft.com/office/drawing/2014/main" id="{391252EB-9745-3585-92E4-D466BC3DF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07451" y="2465388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5" name="Rectangle 170">
              <a:extLst>
                <a:ext uri="{FF2B5EF4-FFF2-40B4-BE49-F238E27FC236}">
                  <a16:creationId xmlns:a16="http://schemas.microsoft.com/office/drawing/2014/main" id="{F83BE3E9-1192-2345-37D0-EDB736000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2613" y="3911600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6" name="Rectangle 171">
              <a:extLst>
                <a:ext uri="{FF2B5EF4-FFF2-40B4-BE49-F238E27FC236}">
                  <a16:creationId xmlns:a16="http://schemas.microsoft.com/office/drawing/2014/main" id="{0FF70ED9-8D2F-254F-CC06-5EE081A4F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4838" y="3911600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7" name="Rectangle 172">
              <a:extLst>
                <a:ext uri="{FF2B5EF4-FFF2-40B4-BE49-F238E27FC236}">
                  <a16:creationId xmlns:a16="http://schemas.microsoft.com/office/drawing/2014/main" id="{1A57B0E8-F7DC-9A82-57AE-A779F17B0C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1213" y="3911600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8" name="Rectangle 173">
              <a:extLst>
                <a:ext uri="{FF2B5EF4-FFF2-40B4-BE49-F238E27FC236}">
                  <a16:creationId xmlns:a16="http://schemas.microsoft.com/office/drawing/2014/main" id="{E284DA9E-8B71-445B-1545-2480F2DA0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9313" y="3911600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9" name="Rectangle 174">
              <a:extLst>
                <a:ext uri="{FF2B5EF4-FFF2-40B4-BE49-F238E27FC236}">
                  <a16:creationId xmlns:a16="http://schemas.microsoft.com/office/drawing/2014/main" id="{E0DE1966-22B2-95CA-6E29-152BF6FDD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1701" y="4043363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0" name="Rectangle 175">
              <a:extLst>
                <a:ext uri="{FF2B5EF4-FFF2-40B4-BE49-F238E27FC236}">
                  <a16:creationId xmlns:a16="http://schemas.microsoft.com/office/drawing/2014/main" id="{0098F9E3-B854-994E-F8DA-E9A261440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8876" y="4043363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1" name="Rectangle 176">
              <a:extLst>
                <a:ext uri="{FF2B5EF4-FFF2-40B4-BE49-F238E27FC236}">
                  <a16:creationId xmlns:a16="http://schemas.microsoft.com/office/drawing/2014/main" id="{B428189B-041B-FFFF-F3C5-F7714477F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3876" y="4043363"/>
              <a:ext cx="28854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|</a:t>
              </a: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" name="Line 177">
              <a:extLst>
                <a:ext uri="{FF2B5EF4-FFF2-40B4-BE49-F238E27FC236}">
                  <a16:creationId xmlns:a16="http://schemas.microsoft.com/office/drawing/2014/main" id="{A323AE1E-DC02-F2EB-A868-5B13A2933C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6701" y="4505325"/>
              <a:ext cx="4140200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73" name="Line 178">
              <a:extLst>
                <a:ext uri="{FF2B5EF4-FFF2-40B4-BE49-F238E27FC236}">
                  <a16:creationId xmlns:a16="http://schemas.microsoft.com/office/drawing/2014/main" id="{B8B738FA-BEA5-2A72-DBAD-E8B3FA4386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6701" y="4505325"/>
              <a:ext cx="0" cy="34925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74" name="Rectangle 179">
              <a:extLst>
                <a:ext uri="{FF2B5EF4-FFF2-40B4-BE49-F238E27FC236}">
                  <a16:creationId xmlns:a16="http://schemas.microsoft.com/office/drawing/2014/main" id="{63BD4BDD-F0C7-4548-754A-483330964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2220" y="4551363"/>
              <a:ext cx="849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0</a:t>
              </a: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5" name="Line 180">
              <a:extLst>
                <a:ext uri="{FF2B5EF4-FFF2-40B4-BE49-F238E27FC236}">
                  <a16:creationId xmlns:a16="http://schemas.microsoft.com/office/drawing/2014/main" id="{B54F5003-A151-C6E3-C9B7-267D0EE512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62976" y="4505325"/>
              <a:ext cx="0" cy="34925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76" name="Rectangle 181">
              <a:extLst>
                <a:ext uri="{FF2B5EF4-FFF2-40B4-BE49-F238E27FC236}">
                  <a16:creationId xmlns:a16="http://schemas.microsoft.com/office/drawing/2014/main" id="{2C408D09-D377-0EC8-CA25-677387F63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6907" y="4551363"/>
              <a:ext cx="849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3</a:t>
              </a: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7" name="Line 182">
              <a:extLst>
                <a:ext uri="{FF2B5EF4-FFF2-40B4-BE49-F238E27FC236}">
                  <a16:creationId xmlns:a16="http://schemas.microsoft.com/office/drawing/2014/main" id="{0A09C82A-0C67-BA62-6C42-AE98C7F2B0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37663" y="4505325"/>
              <a:ext cx="0" cy="34925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78" name="Rectangle 183">
              <a:extLst>
                <a:ext uri="{FF2B5EF4-FFF2-40B4-BE49-F238E27FC236}">
                  <a16:creationId xmlns:a16="http://schemas.microsoft.com/office/drawing/2014/main" id="{AD7A4042-1DD8-D422-271A-3E205E8FF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3182" y="4551363"/>
              <a:ext cx="849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6</a:t>
              </a: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9" name="Line 184">
              <a:extLst>
                <a:ext uri="{FF2B5EF4-FFF2-40B4-BE49-F238E27FC236}">
                  <a16:creationId xmlns:a16="http://schemas.microsoft.com/office/drawing/2014/main" id="{7560127F-5B6F-9CAE-B882-B061C6CAB8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10763" y="4505325"/>
              <a:ext cx="0" cy="34925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80" name="Rectangle 185">
              <a:extLst>
                <a:ext uri="{FF2B5EF4-FFF2-40B4-BE49-F238E27FC236}">
                  <a16:creationId xmlns:a16="http://schemas.microsoft.com/office/drawing/2014/main" id="{353F02B8-B826-08F2-000E-FD3DB7D54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67870" y="4551363"/>
              <a:ext cx="849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9</a:t>
              </a: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1" name="Line 186">
              <a:extLst>
                <a:ext uri="{FF2B5EF4-FFF2-40B4-BE49-F238E27FC236}">
                  <a16:creationId xmlns:a16="http://schemas.microsoft.com/office/drawing/2014/main" id="{72FF0DD8-8C9E-51B2-1D50-21DC89C976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87038" y="4505325"/>
              <a:ext cx="0" cy="34925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82" name="Rectangle 187">
              <a:extLst>
                <a:ext uri="{FF2B5EF4-FFF2-40B4-BE49-F238E27FC236}">
                  <a16:creationId xmlns:a16="http://schemas.microsoft.com/office/drawing/2014/main" id="{4CA49644-82DD-D5E6-8750-1DAA837F9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01251" y="4551363"/>
              <a:ext cx="16991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12</a:t>
              </a: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3" name="Line 188">
              <a:extLst>
                <a:ext uri="{FF2B5EF4-FFF2-40B4-BE49-F238E27FC236}">
                  <a16:creationId xmlns:a16="http://schemas.microsoft.com/office/drawing/2014/main" id="{3A241A49-E502-EDEA-BC39-E34DF53F00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61726" y="4505325"/>
              <a:ext cx="0" cy="34925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84" name="Rectangle 189">
              <a:extLst>
                <a:ext uri="{FF2B5EF4-FFF2-40B4-BE49-F238E27FC236}">
                  <a16:creationId xmlns:a16="http://schemas.microsoft.com/office/drawing/2014/main" id="{0B2E6078-8C97-0EC7-FCE4-B74357403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75939" y="4551363"/>
              <a:ext cx="16991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15</a:t>
              </a: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5" name="Line 190">
              <a:extLst>
                <a:ext uri="{FF2B5EF4-FFF2-40B4-BE49-F238E27FC236}">
                  <a16:creationId xmlns:a16="http://schemas.microsoft.com/office/drawing/2014/main" id="{1BA36642-52D8-08BF-138F-FA73C433A4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38001" y="4505325"/>
              <a:ext cx="0" cy="34925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86" name="Rectangle 191">
              <a:extLst>
                <a:ext uri="{FF2B5EF4-FFF2-40B4-BE49-F238E27FC236}">
                  <a16:creationId xmlns:a16="http://schemas.microsoft.com/office/drawing/2014/main" id="{AC287A15-EAC9-667E-3297-0416F2D3A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2214" y="4551363"/>
              <a:ext cx="16991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18</a:t>
              </a:r>
              <a:endPara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7" name="Rectangle 192">
              <a:extLst>
                <a:ext uri="{FF2B5EF4-FFF2-40B4-BE49-F238E27FC236}">
                  <a16:creationId xmlns:a16="http://schemas.microsoft.com/office/drawing/2014/main" id="{2CE9C7C7-F00A-D21F-133A-61298559B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77948" y="4713288"/>
              <a:ext cx="207586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ova Cond"/>
                  <a:ea typeface="+mn-ea"/>
                  <a:cs typeface="+mn-cs"/>
                </a:rPr>
                <a:t>Time from initial response (months)</a:t>
              </a: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88" name="Line 193">
              <a:extLst>
                <a:ext uri="{FF2B5EF4-FFF2-40B4-BE49-F238E27FC236}">
                  <a16:creationId xmlns:a16="http://schemas.microsoft.com/office/drawing/2014/main" id="{53E4883B-6912-6A83-FA7A-9C36E67A00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86701" y="1352550"/>
              <a:ext cx="0" cy="3152775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89" name="Line 194">
              <a:extLst>
                <a:ext uri="{FF2B5EF4-FFF2-40B4-BE49-F238E27FC236}">
                  <a16:creationId xmlns:a16="http://schemas.microsoft.com/office/drawing/2014/main" id="{4B887A83-E4EB-DB05-524A-74004BA2F7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54951" y="4505325"/>
              <a:ext cx="31750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90" name="Rectangle 195">
              <a:extLst>
                <a:ext uri="{FF2B5EF4-FFF2-40B4-BE49-F238E27FC236}">
                  <a16:creationId xmlns:a16="http://schemas.microsoft.com/office/drawing/2014/main" id="{2A34B2D0-398C-DC5F-7B07-5C6F6DD98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3406" y="4413248"/>
              <a:ext cx="6055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0</a:t>
              </a:r>
              <a:endPara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1" name="Line 196">
              <a:extLst>
                <a:ext uri="{FF2B5EF4-FFF2-40B4-BE49-F238E27FC236}">
                  <a16:creationId xmlns:a16="http://schemas.microsoft.com/office/drawing/2014/main" id="{5184CD87-9E1C-7F50-BF66-FDA4B61BA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54951" y="3873500"/>
              <a:ext cx="31750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92" name="Rectangle 197">
              <a:extLst>
                <a:ext uri="{FF2B5EF4-FFF2-40B4-BE49-F238E27FC236}">
                  <a16:creationId xmlns:a16="http://schemas.microsoft.com/office/drawing/2014/main" id="{A6BA817B-7A96-C0BB-2298-F98A5C199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3614" y="3784598"/>
              <a:ext cx="12110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20</a:t>
              </a: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3" name="Line 198">
              <a:extLst>
                <a:ext uri="{FF2B5EF4-FFF2-40B4-BE49-F238E27FC236}">
                  <a16:creationId xmlns:a16="http://schemas.microsoft.com/office/drawing/2014/main" id="{9F150DEA-6413-1BFC-5292-B0782BB240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54951" y="3243263"/>
              <a:ext cx="31750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94" name="Rectangle 199">
              <a:extLst>
                <a:ext uri="{FF2B5EF4-FFF2-40B4-BE49-F238E27FC236}">
                  <a16:creationId xmlns:a16="http://schemas.microsoft.com/office/drawing/2014/main" id="{4DE34F75-E974-AC1E-E2A3-91CF7DB9B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3614" y="3154360"/>
              <a:ext cx="12110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40</a:t>
              </a: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5" name="Line 200">
              <a:extLst>
                <a:ext uri="{FF2B5EF4-FFF2-40B4-BE49-F238E27FC236}">
                  <a16:creationId xmlns:a16="http://schemas.microsoft.com/office/drawing/2014/main" id="{9745A3E0-95F3-16CE-9825-DC1EC73909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54951" y="2613025"/>
              <a:ext cx="31750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96" name="Rectangle 201">
              <a:extLst>
                <a:ext uri="{FF2B5EF4-FFF2-40B4-BE49-F238E27FC236}">
                  <a16:creationId xmlns:a16="http://schemas.microsoft.com/office/drawing/2014/main" id="{BA22B5C2-485F-76DE-FECA-993B3E30A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3614" y="2522535"/>
              <a:ext cx="12110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60</a:t>
              </a: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7" name="Line 202">
              <a:extLst>
                <a:ext uri="{FF2B5EF4-FFF2-40B4-BE49-F238E27FC236}">
                  <a16:creationId xmlns:a16="http://schemas.microsoft.com/office/drawing/2014/main" id="{7D7731CF-7F52-4371-4551-964BF07DED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54951" y="1984375"/>
              <a:ext cx="31750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98" name="Rectangle 203">
              <a:extLst>
                <a:ext uri="{FF2B5EF4-FFF2-40B4-BE49-F238E27FC236}">
                  <a16:creationId xmlns:a16="http://schemas.microsoft.com/office/drawing/2014/main" id="{F90D71DD-A7B4-CC41-9DA0-EFAA3F6B2F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3614" y="1892298"/>
              <a:ext cx="12110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80</a:t>
              </a: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9" name="Line 204">
              <a:extLst>
                <a:ext uri="{FF2B5EF4-FFF2-40B4-BE49-F238E27FC236}">
                  <a16:creationId xmlns:a16="http://schemas.microsoft.com/office/drawing/2014/main" id="{3F52E4C7-A53E-07C6-5B83-89E0304813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54951" y="1352550"/>
              <a:ext cx="31750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100" name="Rectangle 205">
              <a:extLst>
                <a:ext uri="{FF2B5EF4-FFF2-40B4-BE49-F238E27FC236}">
                  <a16:creationId xmlns:a16="http://schemas.microsoft.com/office/drawing/2014/main" id="{64705D2A-6577-1E37-13C9-2B24C908C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3823" y="1260473"/>
              <a:ext cx="181653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100</a:t>
              </a:r>
              <a:endPara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1" name="Rectangle 206">
              <a:extLst>
                <a:ext uri="{FF2B5EF4-FFF2-40B4-BE49-F238E27FC236}">
                  <a16:creationId xmlns:a16="http://schemas.microsoft.com/office/drawing/2014/main" id="{8346B00F-3F86-F419-7EC0-E713B25BA5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952823" y="2856667"/>
              <a:ext cx="2832891" cy="174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ova Cond"/>
                  <a:ea typeface="+mn-ea"/>
                  <a:cs typeface="+mn-cs"/>
                </a:rPr>
                <a:t>Responders Without Progression or Death (%)</a:t>
              </a: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102" name="Rectangle 207">
              <a:extLst>
                <a:ext uri="{FF2B5EF4-FFF2-40B4-BE49-F238E27FC236}">
                  <a16:creationId xmlns:a16="http://schemas.microsoft.com/office/drawing/2014/main" id="{B4B09669-BC26-619D-8AFB-7470EDBB1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5571" y="1119188"/>
              <a:ext cx="83705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ova Cond" panose="020B0506020202020204" pitchFamily="34" charset="0"/>
                </a:rPr>
                <a:t>Chemotherapy</a:t>
              </a: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 panose="020B0506020202020204" pitchFamily="34" charset="0"/>
              </a:endParaRPr>
            </a:p>
          </p:txBody>
        </p:sp>
        <p:sp>
          <p:nvSpPr>
            <p:cNvPr id="103" name="Line 208">
              <a:extLst>
                <a:ext uri="{FF2B5EF4-FFF2-40B4-BE49-F238E27FC236}">
                  <a16:creationId xmlns:a16="http://schemas.microsoft.com/office/drawing/2014/main" id="{65BA531B-8BF5-92F7-2A63-3BE48D6EB3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26626" y="1217924"/>
              <a:ext cx="328613" cy="0"/>
            </a:xfrm>
            <a:prstGeom prst="line">
              <a:avLst/>
            </a:prstGeom>
            <a:noFill/>
            <a:ln w="28575" cap="sq">
              <a:solidFill>
                <a:srgbClr val="0000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104" name="Rectangle 209">
              <a:extLst>
                <a:ext uri="{FF2B5EF4-FFF2-40B4-BE49-F238E27FC236}">
                  <a16:creationId xmlns:a16="http://schemas.microsoft.com/office/drawing/2014/main" id="{063DD6B8-8A0E-0D94-5DCA-3731472D95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7700" y="1119188"/>
              <a:ext cx="623719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ova Cond" panose="020B0506020202020204" pitchFamily="34" charset="0"/>
                </a:rPr>
                <a:t>Tarlatamab</a:t>
              </a: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 panose="020B0506020202020204" pitchFamily="34" charset="0"/>
              </a:endParaRPr>
            </a:p>
          </p:txBody>
        </p:sp>
        <p:sp>
          <p:nvSpPr>
            <p:cNvPr id="105" name="Line 210">
              <a:extLst>
                <a:ext uri="{FF2B5EF4-FFF2-40B4-BE49-F238E27FC236}">
                  <a16:creationId xmlns:a16="http://schemas.microsoft.com/office/drawing/2014/main" id="{AFACCFB8-818D-0F15-443E-76A33FBEC8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91576" y="1217924"/>
              <a:ext cx="330200" cy="0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113" name="Rectangle 218">
              <a:extLst>
                <a:ext uri="{FF2B5EF4-FFF2-40B4-BE49-F238E27FC236}">
                  <a16:creationId xmlns:a16="http://schemas.microsoft.com/office/drawing/2014/main" id="{38C9F325-0340-1AE8-5395-30FCCDB7C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1845" y="5023970"/>
              <a:ext cx="9082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 Nova Cond" panose="020B0506020202020204" pitchFamily="34" charset="0"/>
                </a:rPr>
                <a:t>89</a:t>
              </a:r>
              <a:endPara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 panose="020B0506020202020204" pitchFamily="34" charset="0"/>
              </a:endParaRPr>
            </a:p>
          </p:txBody>
        </p:sp>
        <p:sp>
          <p:nvSpPr>
            <p:cNvPr id="114" name="Rectangle 219">
              <a:extLst>
                <a:ext uri="{FF2B5EF4-FFF2-40B4-BE49-F238E27FC236}">
                  <a16:creationId xmlns:a16="http://schemas.microsoft.com/office/drawing/2014/main" id="{E3D39353-7D2F-6CF0-A83C-759A68223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8121" y="5023970"/>
              <a:ext cx="9082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70</a:t>
              </a:r>
              <a:endPara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5" name="Rectangle 220">
              <a:extLst>
                <a:ext uri="{FF2B5EF4-FFF2-40B4-BE49-F238E27FC236}">
                  <a16:creationId xmlns:a16="http://schemas.microsoft.com/office/drawing/2014/main" id="{19637C20-4269-163B-B502-5C84A9619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1221" y="5023970"/>
              <a:ext cx="9082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41</a:t>
              </a:r>
              <a:endPara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6" name="Rectangle 221">
              <a:extLst>
                <a:ext uri="{FF2B5EF4-FFF2-40B4-BE49-F238E27FC236}">
                  <a16:creationId xmlns:a16="http://schemas.microsoft.com/office/drawing/2014/main" id="{3A394D25-D8E3-4AE2-69EC-78CB0DF46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65907" y="5023970"/>
              <a:ext cx="9082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22</a:t>
              </a:r>
              <a:endPara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7" name="Rectangle 222">
              <a:extLst>
                <a:ext uri="{FF2B5EF4-FFF2-40B4-BE49-F238E27FC236}">
                  <a16:creationId xmlns:a16="http://schemas.microsoft.com/office/drawing/2014/main" id="{1D0638DD-0A22-70B7-2197-F043A26D6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2183" y="5023970"/>
              <a:ext cx="9082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12</a:t>
              </a:r>
              <a:endPara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8" name="Rectangle 223">
              <a:extLst>
                <a:ext uri="{FF2B5EF4-FFF2-40B4-BE49-F238E27FC236}">
                  <a16:creationId xmlns:a16="http://schemas.microsoft.com/office/drawing/2014/main" id="{9388A6AC-EB02-9B2A-37E1-9C9578A91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7710" y="5023970"/>
              <a:ext cx="45413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2</a:t>
              </a:r>
              <a:endPara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9" name="Rectangle 224">
              <a:extLst>
                <a:ext uri="{FF2B5EF4-FFF2-40B4-BE49-F238E27FC236}">
                  <a16:creationId xmlns:a16="http://schemas.microsoft.com/office/drawing/2014/main" id="{2A1EE96D-C76F-02B4-CB8C-ECF427795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3985" y="5023970"/>
              <a:ext cx="45413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</a:rPr>
                <a:t>0</a:t>
              </a:r>
              <a:endPara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20" name="Rectangle 225">
              <a:extLst>
                <a:ext uri="{FF2B5EF4-FFF2-40B4-BE49-F238E27FC236}">
                  <a16:creationId xmlns:a16="http://schemas.microsoft.com/office/drawing/2014/main" id="{0FBB55B7-2DE2-25CF-1565-43E2E381B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1846" y="5144620"/>
              <a:ext cx="9082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52</a:t>
              </a:r>
              <a:endPara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1" name="Rectangle 226">
              <a:extLst>
                <a:ext uri="{FF2B5EF4-FFF2-40B4-BE49-F238E27FC236}">
                  <a16:creationId xmlns:a16="http://schemas.microsoft.com/office/drawing/2014/main" id="{ABAF9FEF-0896-574F-84E4-88F25614D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8121" y="5144620"/>
              <a:ext cx="9082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 Nova Cond" panose="020B0506020202020204" pitchFamily="34" charset="0"/>
                </a:rPr>
                <a:t>40</a:t>
              </a:r>
              <a:endPara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 panose="020B0506020202020204" pitchFamily="34" charset="0"/>
              </a:endParaRPr>
            </a:p>
          </p:txBody>
        </p:sp>
        <p:sp>
          <p:nvSpPr>
            <p:cNvPr id="122" name="Rectangle 227">
              <a:extLst>
                <a:ext uri="{FF2B5EF4-FFF2-40B4-BE49-F238E27FC236}">
                  <a16:creationId xmlns:a16="http://schemas.microsoft.com/office/drawing/2014/main" id="{A02FCB33-1448-62DB-4861-67156A903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1221" y="5144620"/>
              <a:ext cx="9082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 Nova Cond" panose="020B0506020202020204" pitchFamily="34" charset="0"/>
                </a:rPr>
                <a:t>14</a:t>
              </a:r>
              <a:endPara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 panose="020B0506020202020204" pitchFamily="34" charset="0"/>
              </a:endParaRPr>
            </a:p>
          </p:txBody>
        </p:sp>
        <p:sp>
          <p:nvSpPr>
            <p:cNvPr id="123" name="Rectangle 228">
              <a:extLst>
                <a:ext uri="{FF2B5EF4-FFF2-40B4-BE49-F238E27FC236}">
                  <a16:creationId xmlns:a16="http://schemas.microsoft.com/office/drawing/2014/main" id="{A38BEFC9-586D-0A8C-3D62-387D5AA8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86747" y="5144620"/>
              <a:ext cx="45413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 Nova Cond" panose="020B0506020202020204" pitchFamily="34" charset="0"/>
                </a:rPr>
                <a:t>2</a:t>
              </a:r>
              <a:endPara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 panose="020B0506020202020204" pitchFamily="34" charset="0"/>
              </a:endParaRPr>
            </a:p>
          </p:txBody>
        </p:sp>
        <p:sp>
          <p:nvSpPr>
            <p:cNvPr id="124" name="Rectangle 229">
              <a:extLst>
                <a:ext uri="{FF2B5EF4-FFF2-40B4-BE49-F238E27FC236}">
                  <a16:creationId xmlns:a16="http://schemas.microsoft.com/office/drawing/2014/main" id="{797D0E4F-0C05-204F-44DC-3ACFA1720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3022" y="5144620"/>
              <a:ext cx="45413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 Nova Cond" panose="020B0506020202020204" pitchFamily="34" charset="0"/>
                </a:rPr>
                <a:t>1</a:t>
              </a:r>
              <a:endPara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 panose="020B0506020202020204" pitchFamily="34" charset="0"/>
              </a:endParaRPr>
            </a:p>
          </p:txBody>
        </p:sp>
        <p:sp>
          <p:nvSpPr>
            <p:cNvPr id="125" name="Rectangle 230">
              <a:extLst>
                <a:ext uri="{FF2B5EF4-FFF2-40B4-BE49-F238E27FC236}">
                  <a16:creationId xmlns:a16="http://schemas.microsoft.com/office/drawing/2014/main" id="{5ADE73F2-2F34-9E02-4F9B-3AD6505F8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7710" y="5144620"/>
              <a:ext cx="45413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 Nova Cond" panose="020B0506020202020204" pitchFamily="34" charset="0"/>
                </a:rPr>
                <a:t>0</a:t>
              </a:r>
              <a:endPara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 panose="020B0506020202020204" pitchFamily="34" charset="0"/>
              </a:endParaRPr>
            </a:p>
          </p:txBody>
        </p:sp>
        <p:sp>
          <p:nvSpPr>
            <p:cNvPr id="126" name="Rectangle 231">
              <a:extLst>
                <a:ext uri="{FF2B5EF4-FFF2-40B4-BE49-F238E27FC236}">
                  <a16:creationId xmlns:a16="http://schemas.microsoft.com/office/drawing/2014/main" id="{FDB8E8D9-4770-6B6D-5CA8-D8B47EBE5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3648" y="4908083"/>
              <a:ext cx="963771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ova Cond" panose="020B0506020202020204" pitchFamily="34" charset="0"/>
                </a:rPr>
                <a:t>Number of patients at risk:</a:t>
              </a:r>
              <a:endParaRPr kumimoji="0" lang="en-US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 panose="020B0506020202020204" pitchFamily="34" charset="0"/>
              </a:endParaRPr>
            </a:p>
          </p:txBody>
        </p:sp>
        <p:sp>
          <p:nvSpPr>
            <p:cNvPr id="127" name="Rectangle 232">
              <a:extLst>
                <a:ext uri="{FF2B5EF4-FFF2-40B4-BE49-F238E27FC236}">
                  <a16:creationId xmlns:a16="http://schemas.microsoft.com/office/drawing/2014/main" id="{45A64BF0-E784-8238-9A31-0351CFB74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2708" y="5023970"/>
              <a:ext cx="397367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Tarlatamab</a:t>
              </a:r>
              <a:endPara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8" name="Rectangle 233">
              <a:extLst>
                <a:ext uri="{FF2B5EF4-FFF2-40B4-BE49-F238E27FC236}">
                  <a16:creationId xmlns:a16="http://schemas.microsoft.com/office/drawing/2014/main" id="{7E79048F-5790-8EB9-E935-995DF243C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5299" y="5144620"/>
              <a:ext cx="52477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 Nova Cond" panose="020B0506020202020204" pitchFamily="34" charset="0"/>
                </a:rPr>
                <a:t>Chemotherapy</a:t>
              </a:r>
              <a:endParaRPr kumimoji="0" lang="en-US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 panose="020B0506020202020204" pitchFamily="34" charset="0"/>
              </a:endParaRPr>
            </a:p>
          </p:txBody>
        </p:sp>
        <p:sp>
          <p:nvSpPr>
            <p:cNvPr id="131" name="Line 236">
              <a:extLst>
                <a:ext uri="{FF2B5EF4-FFF2-40B4-BE49-F238E27FC236}">
                  <a16:creationId xmlns:a16="http://schemas.microsoft.com/office/drawing/2014/main" id="{002F36D1-6507-CA72-AD56-A90C903CA4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37663" y="2746375"/>
              <a:ext cx="0" cy="1755775"/>
            </a:xfrm>
            <a:prstGeom prst="line">
              <a:avLst/>
            </a:prstGeom>
            <a:noFill/>
            <a:ln w="12700" cap="flat">
              <a:solidFill>
                <a:srgbClr val="6D6E7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132" name="Line 237">
              <a:extLst>
                <a:ext uri="{FF2B5EF4-FFF2-40B4-BE49-F238E27FC236}">
                  <a16:creationId xmlns:a16="http://schemas.microsoft.com/office/drawing/2014/main" id="{F80DF630-C058-A5AC-5927-DC57039C96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87038" y="3222625"/>
              <a:ext cx="0" cy="1279525"/>
            </a:xfrm>
            <a:prstGeom prst="line">
              <a:avLst/>
            </a:prstGeom>
            <a:noFill/>
            <a:ln w="12700" cap="flat">
              <a:solidFill>
                <a:srgbClr val="6D6E7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endParaRPr>
            </a:p>
          </p:txBody>
        </p:sp>
        <p:sp>
          <p:nvSpPr>
            <p:cNvPr id="133" name="Rectangle 238">
              <a:extLst>
                <a:ext uri="{FF2B5EF4-FFF2-40B4-BE49-F238E27FC236}">
                  <a16:creationId xmlns:a16="http://schemas.microsoft.com/office/drawing/2014/main" id="{59F9A31C-F013-E23D-1124-E2FE7F854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8314" y="2496681"/>
              <a:ext cx="21823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56%</a:t>
              </a: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4" name="Rectangle 239">
              <a:extLst>
                <a:ext uri="{FF2B5EF4-FFF2-40B4-BE49-F238E27FC236}">
                  <a16:creationId xmlns:a16="http://schemas.microsoft.com/office/drawing/2014/main" id="{CC681523-B3D0-CB82-16A0-EB2425184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6046" y="3587750"/>
              <a:ext cx="21823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29%</a:t>
              </a: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5" name="Rectangle 240">
              <a:extLst>
                <a:ext uri="{FF2B5EF4-FFF2-40B4-BE49-F238E27FC236}">
                  <a16:creationId xmlns:a16="http://schemas.microsoft.com/office/drawing/2014/main" id="{BBB5BA4D-E5DF-8346-3E75-D4A0F6A7D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09456" y="2987950"/>
              <a:ext cx="21823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41%</a:t>
              </a: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6" name="Rectangle 241">
              <a:extLst>
                <a:ext uri="{FF2B5EF4-FFF2-40B4-BE49-F238E27FC236}">
                  <a16:creationId xmlns:a16="http://schemas.microsoft.com/office/drawing/2014/main" id="{53FE3A3B-8CAE-722F-7A5D-8A4AC049F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1547" y="3905003"/>
              <a:ext cx="21823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13%</a:t>
              </a:r>
              <a:endPara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4CBA41E8-404B-1C03-8B99-4F529DA0D702}"/>
              </a:ext>
            </a:extLst>
          </p:cNvPr>
          <p:cNvGraphicFramePr>
            <a:graphicFrameLocks/>
          </p:cNvGraphicFramePr>
          <p:nvPr/>
        </p:nvGraphicFramePr>
        <p:xfrm>
          <a:off x="8587639" y="1472577"/>
          <a:ext cx="3470043" cy="970280"/>
        </p:xfrm>
        <a:graphic>
          <a:graphicData uri="http://schemas.openxmlformats.org/drawingml/2006/table">
            <a:tbl>
              <a:tblPr firstRow="1" bandRow="1"/>
              <a:tblGrid>
                <a:gridCol w="1365241">
                  <a:extLst>
                    <a:ext uri="{9D8B030D-6E8A-4147-A177-3AD203B41FA5}">
                      <a16:colId xmlns:a16="http://schemas.microsoft.com/office/drawing/2014/main" val="1039732616"/>
                    </a:ext>
                  </a:extLst>
                </a:gridCol>
                <a:gridCol w="1081913">
                  <a:extLst>
                    <a:ext uri="{9D8B030D-6E8A-4147-A177-3AD203B41FA5}">
                      <a16:colId xmlns:a16="http://schemas.microsoft.com/office/drawing/2014/main" val="2684734437"/>
                    </a:ext>
                  </a:extLst>
                </a:gridCol>
                <a:gridCol w="1022889">
                  <a:extLst>
                    <a:ext uri="{9D8B030D-6E8A-4147-A177-3AD203B41FA5}">
                      <a16:colId xmlns:a16="http://schemas.microsoft.com/office/drawing/2014/main" val="1828620598"/>
                    </a:ext>
                  </a:extLst>
                </a:gridCol>
              </a:tblGrid>
              <a:tr h="347472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lvl="0">
                        <a:buNone/>
                      </a:pPr>
                      <a:endParaRPr kumimoji="0" lang="en-US" sz="1200" b="1" i="0" u="none" strike="noStrike" kern="1200" cap="none" spc="0" normalizeH="0" baseline="0">
                        <a:ln>
                          <a:noFill/>
                        </a:ln>
                        <a:solidFill>
                          <a:srgbClr val="05416B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Arial" panose="020B0604020202020204"/>
                          <a:sym typeface="Arial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pt-BR" sz="1200" b="1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Tarlatamab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pt-BR" sz="1200" b="1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(n = 254)</a:t>
                      </a:r>
                    </a:p>
                  </a:txBody>
                  <a:tcPr marL="0" marR="0" marT="27432" marB="27432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GB" sz="1200" b="1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Chemotherapy</a:t>
                      </a:r>
                    </a:p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GB" sz="1200" b="1">
                          <a:solidFill>
                            <a:schemeClr val="bg1"/>
                          </a:solidFill>
                          <a:latin typeface="+mn-lt"/>
                          <a:cs typeface="Arial"/>
                        </a:rPr>
                        <a:t>(n = 255)</a:t>
                      </a:r>
                    </a:p>
                  </a:txBody>
                  <a:tcPr marL="0" marR="0" marT="27432" marB="27432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288111"/>
                  </a:ext>
                </a:extLst>
              </a:tr>
              <a:tr h="21742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Median DOR,</a:t>
                      </a:r>
                      <a:br>
                        <a:rPr kumimoji="0" lang="en-US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months</a:t>
                      </a:r>
                    </a:p>
                  </a:txBody>
                  <a:tcPr marR="0" marT="27432" marB="27432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b="1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/>
                        </a:rPr>
                        <a:t>6.9 </a:t>
                      </a:r>
                    </a:p>
                  </a:txBody>
                  <a:tcPr marL="16933" marR="16933" marT="27432" marB="27432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200" b="1" i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5.5 </a:t>
                      </a:r>
                    </a:p>
                  </a:txBody>
                  <a:tcPr marL="16933" marR="16933" marT="27432" marB="27432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20873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04DC704-7F91-3FEF-7295-00B123149235}"/>
              </a:ext>
            </a:extLst>
          </p:cNvPr>
          <p:cNvSpPr/>
          <p:nvPr/>
        </p:nvSpPr>
        <p:spPr>
          <a:xfrm>
            <a:off x="435530" y="3620608"/>
            <a:ext cx="5314341" cy="3559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2599CC-4C66-9395-469E-E8BF4630C735}"/>
              </a:ext>
            </a:extLst>
          </p:cNvPr>
          <p:cNvSpPr txBox="1"/>
          <p:nvPr/>
        </p:nvSpPr>
        <p:spPr>
          <a:xfrm>
            <a:off x="8543499" y="6469039"/>
            <a:ext cx="248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Rudin et al, ASCO 2025</a:t>
            </a:r>
          </a:p>
        </p:txBody>
      </p:sp>
    </p:spTree>
    <p:extLst>
      <p:ext uri="{BB962C8B-B14F-4D97-AF65-F5344CB8AC3E}">
        <p14:creationId xmlns:p14="http://schemas.microsoft.com/office/powerpoint/2010/main" val="41705453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EB7D2-0C0D-AD6F-1613-ECC45355C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04855BA-0A5E-70F1-C4C9-ADB92FB339CA}"/>
              </a:ext>
            </a:extLst>
          </p:cNvPr>
          <p:cNvSpPr txBox="1">
            <a:spLocks/>
          </p:cNvSpPr>
          <p:nvPr/>
        </p:nvSpPr>
        <p:spPr>
          <a:xfrm>
            <a:off x="609600" y="111943"/>
            <a:ext cx="10972800" cy="693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25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ova Cond"/>
                <a:ea typeface="+mj-ea"/>
                <a:cs typeface="Arial"/>
              </a:rPr>
              <a:t>Tarlatamab had a more favorable safety profile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Nova Cond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D2E0C18-6414-60AD-C596-4A7D0E32DCE3}"/>
              </a:ext>
            </a:extLst>
          </p:cNvPr>
          <p:cNvGraphicFramePr>
            <a:graphicFrameLocks noGrp="1"/>
          </p:cNvGraphicFramePr>
          <p:nvPr/>
        </p:nvGraphicFramePr>
        <p:xfrm>
          <a:off x="2294408" y="1024082"/>
          <a:ext cx="7589520" cy="4322306"/>
        </p:xfrm>
        <a:graphic>
          <a:graphicData uri="http://schemas.openxmlformats.org/drawingml/2006/table">
            <a:tbl>
              <a:tblPr firstRow="1" bandRow="1"/>
              <a:tblGrid>
                <a:gridCol w="4436186">
                  <a:extLst>
                    <a:ext uri="{9D8B030D-6E8A-4147-A177-3AD203B41FA5}">
                      <a16:colId xmlns:a16="http://schemas.microsoft.com/office/drawing/2014/main" val="1012503204"/>
                    </a:ext>
                  </a:extLst>
                </a:gridCol>
                <a:gridCol w="1453332">
                  <a:extLst>
                    <a:ext uri="{9D8B030D-6E8A-4147-A177-3AD203B41FA5}">
                      <a16:colId xmlns:a16="http://schemas.microsoft.com/office/drawing/2014/main" val="2873282131"/>
                    </a:ext>
                  </a:extLst>
                </a:gridCol>
                <a:gridCol w="1700002">
                  <a:extLst>
                    <a:ext uri="{9D8B030D-6E8A-4147-A177-3AD203B41FA5}">
                      <a16:colId xmlns:a16="http://schemas.microsoft.com/office/drawing/2014/main" val="330524030"/>
                    </a:ext>
                  </a:extLst>
                </a:gridCol>
              </a:tblGrid>
              <a:tr h="64156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9pPr>
                    </a:lstStyle>
                    <a:p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600">
                          <a:solidFill>
                            <a:srgbClr val="FF0000"/>
                          </a:solidFill>
                        </a:rPr>
                        <a:t>Tarlatamab</a:t>
                      </a:r>
                    </a:p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(n = 252)*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600">
                          <a:solidFill>
                            <a:srgbClr val="3333FF"/>
                          </a:solidFill>
                        </a:rPr>
                        <a:t>Chemotherapy</a:t>
                      </a:r>
                    </a:p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(n = 244)*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339310"/>
                  </a:ext>
                </a:extLst>
              </a:tr>
              <a:tr h="48066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r>
                        <a:rPr lang="en-US" sz="1400" b="1" dirty="0"/>
                        <a:t>Median duration of treatment, </a:t>
                      </a:r>
                      <a:r>
                        <a:rPr lang="en-US" sz="1400" b="0" dirty="0"/>
                        <a:t>months, (range)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400"/>
                        <a:t>4.2 (&lt; 1–17)</a:t>
                      </a:r>
                    </a:p>
                  </a:txBody>
                  <a:tcPr marL="72000" marR="720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2.5 (&lt; 1–15)</a:t>
                      </a:r>
                    </a:p>
                  </a:txBody>
                  <a:tcPr marL="72000" marR="7200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673562"/>
                  </a:ext>
                </a:extLst>
              </a:tr>
              <a:tr h="4469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r>
                        <a:rPr lang="en-US" sz="1400" b="1"/>
                        <a:t>All grade, TEAEs, </a:t>
                      </a:r>
                      <a:r>
                        <a:rPr lang="en-US" sz="1400" b="0"/>
                        <a:t>n (%)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400"/>
                        <a:t>249 (99)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400"/>
                        <a:t>243 (100)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361398"/>
                  </a:ext>
                </a:extLst>
              </a:tr>
              <a:tr h="4469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r>
                        <a:rPr lang="en-US" sz="1400" b="1"/>
                        <a:t>All grade, TRAEs </a:t>
                      </a:r>
                      <a:r>
                        <a:rPr lang="en-US" sz="1400" b="0"/>
                        <a:t>n (%)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400"/>
                        <a:t>235 (93)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400"/>
                        <a:t>223 (91)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940695"/>
                  </a:ext>
                </a:extLst>
              </a:tr>
              <a:tr h="4469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marL="2317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Grade </a:t>
                      </a:r>
                      <a:r>
                        <a:rPr lang="en-US" sz="1400">
                          <a:latin typeface="Times New Roman"/>
                          <a:cs typeface="Times New Roman"/>
                        </a:rPr>
                        <a:t>≥</a:t>
                      </a:r>
                      <a:r>
                        <a:rPr lang="en-US" sz="1400" spc="-100" baseline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400"/>
                        <a:t>3 TRAEs, n (%)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400"/>
                        <a:t>67 (27)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400"/>
                        <a:t>152 (62)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969056"/>
                  </a:ext>
                </a:extLst>
              </a:tr>
              <a:tr h="4469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marL="231775" indent="0">
                        <a:spcAft>
                          <a:spcPts val="400"/>
                        </a:spcAft>
                      </a:pPr>
                      <a:r>
                        <a:rPr lang="en-US" sz="1400" dirty="0"/>
                        <a:t>Serious TRAEs, n (%)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70 (28)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400"/>
                        <a:t>75 (31)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722903"/>
                  </a:ext>
                </a:extLst>
              </a:tr>
              <a:tr h="48066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marL="231775" indent="0"/>
                      <a:r>
                        <a:rPr lang="en-US" sz="1400" dirty="0"/>
                        <a:t>TRAEs leading to dose interruption and/or dose reduction, n (%)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400"/>
                        <a:t>48 (19)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400"/>
                        <a:t>134 (55)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809991"/>
                  </a:ext>
                </a:extLst>
              </a:tr>
              <a:tr h="4469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marL="2317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TRAEs leading to discontinuation, n (%)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400"/>
                        <a:t>7 (3)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400"/>
                        <a:t>15 (6)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295990"/>
                  </a:ext>
                </a:extLst>
              </a:tr>
              <a:tr h="4469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/>
                        <a:t>Treatment-related grade 5 events</a:t>
                      </a:r>
                      <a:r>
                        <a:rPr lang="en-US" sz="1400" b="1" baseline="30000"/>
                        <a:t>†</a:t>
                      </a:r>
                      <a:r>
                        <a:rPr lang="en-US" sz="1400" b="1"/>
                        <a:t>, </a:t>
                      </a:r>
                      <a:r>
                        <a:rPr lang="en-US" sz="1400" b="0"/>
                        <a:t>n (%)</a:t>
                      </a:r>
                      <a:endParaRPr lang="en-US" sz="1400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400"/>
                        <a:t>1 (0.4)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 Nova Cond"/>
                        </a:defRPr>
                      </a:lvl9pPr>
                    </a:lstStyle>
                    <a:p>
                      <a:pPr algn="ctr"/>
                      <a:r>
                        <a:rPr lang="en-US" sz="1400" dirty="0"/>
                        <a:t>4 (2)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8715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995679C-4F44-4FF7-E64B-E289A479F4D4}"/>
              </a:ext>
            </a:extLst>
          </p:cNvPr>
          <p:cNvSpPr txBox="1"/>
          <p:nvPr/>
        </p:nvSpPr>
        <p:spPr>
          <a:xfrm>
            <a:off x="455711" y="5564622"/>
            <a:ext cx="1091811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*Safety analysis set (all patients who received at least one dose of study treatment). </a:t>
            </a:r>
            <a:r>
              <a:rPr kumimoji="0" lang="en-US" sz="1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†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The single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grade 5 TRAE observed with tarlatamab was attributed to ICANS</a:t>
            </a:r>
            <a:r>
              <a:rPr lang="en-US" sz="1000" kern="0" dirty="0">
                <a:solidFill>
                  <a:prstClr val="black"/>
                </a:solidFill>
              </a:rPr>
              <a:t> in the setting of progressive neurological decline concurrent with persistent fever, hypoxemia, and hypotension.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 Grade 5 TRAEs observed with chemotherapy were attributed to general physical health deterioration (n = 1), pneumonia (n = 1), respiratory tract infection (n = 1), and tumor lysis syndrome (n = 1).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ICANS,</a:t>
            </a:r>
            <a:r>
              <a:rPr kumimoji="0" lang="en-US" sz="1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 immune effector cell-associated neurotoxicity syndrome;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 TEAE,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treatment-emergent adverse event; 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TRAE,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 treatment-related adverse event.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52FC92-D963-50AB-38CD-E8C41E186BDB}"/>
              </a:ext>
            </a:extLst>
          </p:cNvPr>
          <p:cNvGrpSpPr/>
          <p:nvPr/>
        </p:nvGrpSpPr>
        <p:grpSpPr>
          <a:xfrm>
            <a:off x="2308070" y="3027948"/>
            <a:ext cx="7585231" cy="1429561"/>
            <a:chOff x="2308070" y="3027948"/>
            <a:chExt cx="7585231" cy="142956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2450337-56C6-FF0F-2464-63A508F04C99}"/>
                </a:ext>
              </a:extLst>
            </p:cNvPr>
            <p:cNvSpPr/>
            <p:nvPr/>
          </p:nvSpPr>
          <p:spPr>
            <a:xfrm>
              <a:off x="2308072" y="3027948"/>
              <a:ext cx="7585229" cy="457200"/>
            </a:xfrm>
            <a:prstGeom prst="rect">
              <a:avLst/>
            </a:prstGeom>
            <a:solidFill>
              <a:schemeClr val="accent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3073D35-A674-779D-40CA-B31498A8B45C}"/>
                </a:ext>
              </a:extLst>
            </p:cNvPr>
            <p:cNvSpPr/>
            <p:nvPr/>
          </p:nvSpPr>
          <p:spPr>
            <a:xfrm>
              <a:off x="2308070" y="3908869"/>
              <a:ext cx="7585229" cy="548640"/>
            </a:xfrm>
            <a:prstGeom prst="rect">
              <a:avLst/>
            </a:prstGeom>
            <a:solidFill>
              <a:schemeClr val="accent1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5B614E0-0CB7-6ECA-C7AA-AB06DE9D9B0A}"/>
              </a:ext>
            </a:extLst>
          </p:cNvPr>
          <p:cNvSpPr txBox="1"/>
          <p:nvPr/>
        </p:nvSpPr>
        <p:spPr>
          <a:xfrm>
            <a:off x="8543499" y="6469039"/>
            <a:ext cx="248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Rudin et al, ASCO 2025</a:t>
            </a:r>
          </a:p>
        </p:txBody>
      </p:sp>
    </p:spTree>
    <p:extLst>
      <p:ext uri="{BB962C8B-B14F-4D97-AF65-F5344CB8AC3E}">
        <p14:creationId xmlns:p14="http://schemas.microsoft.com/office/powerpoint/2010/main" val="1437277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963C0-D672-3625-B2DF-78821B1CF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50" y="231816"/>
            <a:ext cx="11724100" cy="525213"/>
          </a:xfrm>
        </p:spPr>
        <p:txBody>
          <a:bodyPr>
            <a:noAutofit/>
          </a:bodyPr>
          <a:lstStyle/>
          <a:p>
            <a:r>
              <a:rPr lang="en-US" sz="2600">
                <a:latin typeface="+mn-lt"/>
              </a:rPr>
              <a:t>CRS and ICANS events were consistent with </a:t>
            </a:r>
            <a:r>
              <a:rPr lang="en-US" sz="2600" err="1">
                <a:latin typeface="+mn-lt"/>
              </a:rPr>
              <a:t>tarlatamab’s</a:t>
            </a:r>
            <a:r>
              <a:rPr lang="en-US" sz="2600">
                <a:latin typeface="+mn-lt"/>
              </a:rPr>
              <a:t> established safety profile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B147B-E858-A77F-95C3-7194E0503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3F7A0-71F0-446B-9DE8-6D75BE64EE0F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A20C3D-C2D2-4EEB-EC0D-0D6AC09D41D8}"/>
              </a:ext>
            </a:extLst>
          </p:cNvPr>
          <p:cNvSpPr txBox="1"/>
          <p:nvPr/>
        </p:nvSpPr>
        <p:spPr>
          <a:xfrm>
            <a:off x="212651" y="5557888"/>
            <a:ext cx="117453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*Grade 4 CRS or ICANS events were not observed. </a:t>
            </a:r>
            <a:r>
              <a:rPr lang="en-US" sz="1000" dirty="0">
                <a:solidFill>
                  <a:prstClr val="black"/>
                </a:solidFill>
              </a:rPr>
              <a:t>A single </a:t>
            </a:r>
            <a:r>
              <a:rPr lang="en-US" sz="1000" kern="0" dirty="0">
                <a:solidFill>
                  <a:prstClr val="black"/>
                </a:solidFill>
              </a:rPr>
              <a:t>grade 5 treatment-related adverse event observed with tarlatamab was attributed to ICANS in the setting of progressive neurological decline concurrent with persistent fever, hypoxemia, and hypotension. </a:t>
            </a:r>
            <a:br>
              <a:rPr lang="en-US" sz="1000" dirty="0"/>
            </a:b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</a:rPr>
              <a:t>CRS,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</a:rPr>
              <a:t> cytokine release syndrome; 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</a:rPr>
              <a:t>ICANS, </a:t>
            </a:r>
            <a:r>
              <a:rPr kumimoji="0" lang="en-US" sz="1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</a:rPr>
              <a:t>i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</a:rPr>
              <a:t>mmune effector cell-associated neurotoxicity syndrome; 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</a:rPr>
              <a:t>IP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</a:rPr>
              <a:t>, investigational product.</a:t>
            </a:r>
            <a:endParaRPr lang="en-US" sz="10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67169A8-70D5-ADFE-A695-FAFE2A20A8EF}"/>
              </a:ext>
            </a:extLst>
          </p:cNvPr>
          <p:cNvGraphicFramePr>
            <a:graphicFrameLocks noGrp="1"/>
          </p:cNvGraphicFramePr>
          <p:nvPr/>
        </p:nvGraphicFramePr>
        <p:xfrm>
          <a:off x="6579955" y="1512865"/>
          <a:ext cx="5378812" cy="3605031"/>
        </p:xfrm>
        <a:graphic>
          <a:graphicData uri="http://schemas.openxmlformats.org/drawingml/2006/table">
            <a:tbl>
              <a:tblPr>
                <a:effectLst>
                  <a:outerShdw blurRad="127000" dist="63500" dir="2700000" algn="tl" rotWithShape="0">
                    <a:schemeClr val="bg1">
                      <a:alpha val="20000"/>
                    </a:schemeClr>
                  </a:outerShdw>
                </a:effectLst>
              </a:tblPr>
              <a:tblGrid>
                <a:gridCol w="3029983">
                  <a:extLst>
                    <a:ext uri="{9D8B030D-6E8A-4147-A177-3AD203B41FA5}">
                      <a16:colId xmlns:a16="http://schemas.microsoft.com/office/drawing/2014/main" val="2691733827"/>
                    </a:ext>
                  </a:extLst>
                </a:gridCol>
                <a:gridCol w="1177755">
                  <a:extLst>
                    <a:ext uri="{9D8B030D-6E8A-4147-A177-3AD203B41FA5}">
                      <a16:colId xmlns:a16="http://schemas.microsoft.com/office/drawing/2014/main" val="557499576"/>
                    </a:ext>
                  </a:extLst>
                </a:gridCol>
                <a:gridCol w="1171074">
                  <a:extLst>
                    <a:ext uri="{9D8B030D-6E8A-4147-A177-3AD203B41FA5}">
                      <a16:colId xmlns:a16="http://schemas.microsoft.com/office/drawing/2014/main" val="2967693743"/>
                    </a:ext>
                  </a:extLst>
                </a:gridCol>
              </a:tblGrid>
              <a:tr h="508440">
                <a:tc row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</a:rPr>
                        <a:t>Tarlatamab</a:t>
                      </a:r>
                      <a:endParaRPr lang="en-US" sz="1400"/>
                    </a:p>
                    <a:p>
                      <a:pPr lvl="0" algn="l">
                        <a:buNone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(N = 252)</a:t>
                      </a:r>
                      <a:endParaRPr lang="en-US" sz="1400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Minimum required monitoring duration</a:t>
                      </a:r>
                    </a:p>
                  </a:txBody>
                  <a:tcPr marL="12482" marR="12482" marT="0" marB="0"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12482" marR="12482" marT="0" marB="0"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599041"/>
                  </a:ext>
                </a:extLst>
              </a:tr>
              <a:tr h="4491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6 - 8 Hours</a:t>
                      </a:r>
                      <a:br>
                        <a:rPr lang="en-US" sz="1400" b="1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(n = 43) </a:t>
                      </a:r>
                    </a:p>
                  </a:txBody>
                  <a:tcPr marL="12483" marR="12483" marT="0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48 Hours</a:t>
                      </a:r>
                      <a:br>
                        <a:rPr lang="en-US" sz="1400" b="1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(n = 209) </a:t>
                      </a:r>
                    </a:p>
                  </a:txBody>
                  <a:tcPr marL="12483" marR="12483" marT="0" marB="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144049"/>
                  </a:ext>
                </a:extLst>
              </a:tr>
              <a:tr h="3725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57150" marR="0" inden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Treatment emergent CRS, n (%)*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83" marR="12483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+mn-lt"/>
                          <a:ea typeface="Arial Nova Cond" panose="020B0506020202020204" pitchFamily="34" charset="0"/>
                          <a:cs typeface="Times New Roman"/>
                        </a:rPr>
                        <a:t>16 (37)</a:t>
                      </a: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+mn-lt"/>
                          <a:ea typeface="Arial Nova Cond" panose="020B0506020202020204" pitchFamily="34" charset="0"/>
                          <a:cs typeface="Times New Roman"/>
                        </a:rPr>
                        <a:t>125 (60)</a:t>
                      </a: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324355"/>
                  </a:ext>
                </a:extLst>
              </a:tr>
              <a:tr h="372564">
                <a:tc>
                  <a:txBody>
                    <a:bodyPr/>
                    <a:lstStyle/>
                    <a:p>
                      <a:pPr marL="127000" lv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Grade 1</a:t>
                      </a:r>
                    </a:p>
                  </a:txBody>
                  <a:tcPr marL="12482" marR="12482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kern="100">
                          <a:effectLst/>
                          <a:latin typeface="+mn-lt"/>
                          <a:ea typeface="Arial Nova Cond" panose="020B0506020202020204" pitchFamily="34" charset="0"/>
                          <a:cs typeface="Times New Roman"/>
                        </a:rPr>
                        <a:t>12 (28)</a:t>
                      </a:r>
                    </a:p>
                  </a:txBody>
                  <a:tcPr marL="68580" marR="6858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kern="100">
                          <a:effectLst/>
                          <a:latin typeface="+mn-lt"/>
                          <a:ea typeface="Arial Nova Cond" panose="020B0506020202020204" pitchFamily="34" charset="0"/>
                          <a:cs typeface="Times New Roman"/>
                        </a:rPr>
                        <a:t>94 (45)</a:t>
                      </a:r>
                    </a:p>
                  </a:txBody>
                  <a:tcPr marL="68580" marR="6858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992383"/>
                  </a:ext>
                </a:extLst>
              </a:tr>
              <a:tr h="3725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1270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Grade 2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83" marR="12483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+mn-lt"/>
                          <a:ea typeface="Arial Nova Cond" panose="020B0506020202020204" pitchFamily="34" charset="0"/>
                          <a:cs typeface="Times New Roman"/>
                        </a:rPr>
                        <a:t>4 (9)</a:t>
                      </a: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+mn-lt"/>
                          <a:ea typeface="Arial Nova Cond" panose="020B0506020202020204" pitchFamily="34" charset="0"/>
                          <a:cs typeface="Times New Roman"/>
                        </a:rPr>
                        <a:t>28 (13)</a:t>
                      </a: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608667"/>
                  </a:ext>
                </a:extLst>
              </a:tr>
              <a:tr h="3725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1270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Grade 3 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83" marR="12483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+mn-lt"/>
                          <a:ea typeface="Arial Nova Cond" panose="020B0506020202020204" pitchFamily="34" charset="0"/>
                          <a:cs typeface="Times New Roman"/>
                        </a:rPr>
                        <a:t>0 (0)</a:t>
                      </a: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+mn-lt"/>
                          <a:ea typeface="Arial Nova Cond" panose="020B0506020202020204" pitchFamily="34" charset="0"/>
                          <a:cs typeface="Times New Roman"/>
                        </a:rPr>
                        <a:t>3 (1)</a:t>
                      </a: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518192"/>
                  </a:ext>
                </a:extLst>
              </a:tr>
              <a:tr h="3725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1270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Serious adverse events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83" marR="12483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+mn-lt"/>
                          <a:ea typeface="Arial Nova Cond" panose="020B0506020202020204" pitchFamily="34" charset="0"/>
                          <a:cs typeface="Times New Roman"/>
                        </a:rPr>
                        <a:t>3 (7)</a:t>
                      </a: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+mn-lt"/>
                          <a:ea typeface="Arial Nova Cond" panose="020B0506020202020204" pitchFamily="34" charset="0"/>
                          <a:cs typeface="Times New Roman"/>
                        </a:rPr>
                        <a:t>39 (19)</a:t>
                      </a: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266067"/>
                  </a:ext>
                </a:extLst>
              </a:tr>
              <a:tr h="3725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1270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Leading to discontinuation of IP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483" marR="12483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+mn-lt"/>
                          <a:ea typeface="Arial Nova Cond" panose="020B0506020202020204" pitchFamily="34" charset="0"/>
                          <a:cs typeface="Times New Roman"/>
                        </a:rPr>
                        <a:t>0 (0)</a:t>
                      </a: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+mn-lt"/>
                          <a:ea typeface="Arial Nova Cond" panose="020B0506020202020204" pitchFamily="34" charset="0"/>
                          <a:cs typeface="Times New Roman"/>
                        </a:rPr>
                        <a:t>1 (0.5)</a:t>
                      </a: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461000"/>
                  </a:ext>
                </a:extLst>
              </a:tr>
              <a:tr h="412028">
                <a:tc>
                  <a:txBody>
                    <a:bodyPr/>
                    <a:lstStyle/>
                    <a:p>
                      <a:pPr marL="12700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/>
                        </a:rPr>
                        <a:t>Median time to intervention from last tarlatamab dose (hours)</a:t>
                      </a:r>
                    </a:p>
                  </a:txBody>
                  <a:tcPr marL="12483" marR="12483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>
                          <a:effectLst/>
                          <a:latin typeface="+mn-lt"/>
                          <a:ea typeface="Arial Nova Cond" panose="020B0506020202020204" pitchFamily="34" charset="0"/>
                          <a:cs typeface="Times New Roman"/>
                        </a:rPr>
                        <a:t>17</a:t>
                      </a: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100" dirty="0">
                          <a:effectLst/>
                          <a:latin typeface="+mn-lt"/>
                          <a:ea typeface="Arial Nova Cond" panose="020B0506020202020204" pitchFamily="34" charset="0"/>
                          <a:cs typeface="Times New Roman"/>
                        </a:rPr>
                        <a:t>27</a:t>
                      </a:r>
                    </a:p>
                  </a:txBody>
                  <a:tcPr marL="68580" marR="6858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18439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370FEB4-0FD4-C56B-54FD-09DBEC34C658}"/>
              </a:ext>
            </a:extLst>
          </p:cNvPr>
          <p:cNvSpPr txBox="1"/>
          <p:nvPr/>
        </p:nvSpPr>
        <p:spPr>
          <a:xfrm>
            <a:off x="6676207" y="1065732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CRS with first two infusions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47A8F4-08E4-E555-3D97-65F076000FED}"/>
              </a:ext>
            </a:extLst>
          </p:cNvPr>
          <p:cNvSpPr txBox="1"/>
          <p:nvPr/>
        </p:nvSpPr>
        <p:spPr>
          <a:xfrm>
            <a:off x="381836" y="1023113"/>
            <a:ext cx="513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Treatment-emergent</a:t>
            </a:r>
            <a:r>
              <a:rPr kumimoji="0" lang="en-US" sz="18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ova Cond"/>
                <a:ea typeface="+mn-ea"/>
                <a:cs typeface="+mn-cs"/>
              </a:rPr>
              <a:t> CRS and ICANS with tarlatamab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 Cond"/>
              <a:ea typeface="+mn-ea"/>
              <a:cs typeface="+mn-cs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DD4CD7D-6141-6D12-F36B-C1323406E229}"/>
              </a:ext>
            </a:extLst>
          </p:cNvPr>
          <p:cNvGraphicFramePr>
            <a:graphicFrameLocks/>
          </p:cNvGraphicFramePr>
          <p:nvPr/>
        </p:nvGraphicFramePr>
        <p:xfrm>
          <a:off x="212652" y="1512865"/>
          <a:ext cx="6106261" cy="3639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B9B6FA0-AC4C-EB03-EBBC-4C50ADF8E477}"/>
              </a:ext>
            </a:extLst>
          </p:cNvPr>
          <p:cNvSpPr txBox="1"/>
          <p:nvPr/>
        </p:nvSpPr>
        <p:spPr>
          <a:xfrm>
            <a:off x="8543499" y="6469039"/>
            <a:ext cx="248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Rudin et al, ASCO 2025</a:t>
            </a:r>
          </a:p>
        </p:txBody>
      </p:sp>
    </p:spTree>
    <p:extLst>
      <p:ext uri="{BB962C8B-B14F-4D97-AF65-F5344CB8AC3E}">
        <p14:creationId xmlns:p14="http://schemas.microsoft.com/office/powerpoint/2010/main" val="34397113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F99EE0C-7031-0BA0-2B0C-9830D7F7A776}"/>
              </a:ext>
            </a:extLst>
          </p:cNvPr>
          <p:cNvSpPr txBox="1">
            <a:spLocks/>
          </p:cNvSpPr>
          <p:nvPr/>
        </p:nvSpPr>
        <p:spPr>
          <a:xfrm>
            <a:off x="2309592" y="924860"/>
            <a:ext cx="3757834" cy="599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25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defRPr/>
            </a:pPr>
            <a:r>
              <a:rPr kumimoji="0" lang="en-US" sz="1600" b="1" i="0" strike="noStrike" kern="1200" cap="none" spc="0" normalizeH="0" baseline="0" noProof="0" dirty="0">
                <a:ln>
                  <a:noFill/>
                </a:ln>
                <a:solidFill>
                  <a:srgbClr val="002557"/>
                </a:solidFill>
                <a:effectLst/>
                <a:uLnTx/>
                <a:uFillTx/>
                <a:latin typeface="+mj-lt"/>
                <a:ea typeface="Aptos" panose="020B0004020202020204" pitchFamily="34" charset="0"/>
                <a:cs typeface="Times New Roman"/>
              </a:rPr>
              <a:t>Treatment-emergent Adverse Events</a:t>
            </a:r>
            <a:r>
              <a:rPr lang="en-US" sz="1600" dirty="0">
                <a:latin typeface="+mj-lt"/>
                <a:ea typeface="Aptos" panose="020B0004020202020204" pitchFamily="34" charset="0"/>
                <a:cs typeface="Times New Roman"/>
              </a:rPr>
              <a:t> </a:t>
            </a:r>
            <a:br>
              <a:rPr lang="en-US" sz="1600" dirty="0">
                <a:latin typeface="+mj-lt"/>
                <a:ea typeface="Aptos" panose="020B0004020202020204" pitchFamily="34" charset="0"/>
                <a:cs typeface="Times New Roman"/>
              </a:rPr>
            </a:br>
            <a:r>
              <a:rPr lang="en-US" sz="1600" dirty="0">
                <a:latin typeface="+mj-lt"/>
                <a:ea typeface="Aptos" panose="020B0004020202020204" pitchFamily="34" charset="0"/>
                <a:cs typeface="Times New Roman"/>
              </a:rPr>
              <a:t>in </a:t>
            </a:r>
            <a:r>
              <a:rPr lang="en-US" sz="1600" dirty="0">
                <a:latin typeface="Arial Nova Cond" panose="020B0506020202020204" pitchFamily="34" charset="0"/>
                <a:ea typeface="Aptos" panose="020B0004020202020204" pitchFamily="34" charset="0"/>
                <a:cs typeface="Times New Roman"/>
              </a:rPr>
              <a:t>&gt;</a:t>
            </a:r>
            <a:r>
              <a:rPr lang="en-US" sz="1600" spc="-100" dirty="0">
                <a:latin typeface="+mj-lt"/>
                <a:ea typeface="Aptos" panose="020B0004020202020204" pitchFamily="34" charset="0"/>
                <a:cs typeface="Times New Roman"/>
              </a:rPr>
              <a:t> </a:t>
            </a:r>
            <a:r>
              <a:rPr lang="en-US" sz="1600" dirty="0">
                <a:latin typeface="+mj-lt"/>
                <a:ea typeface="Aptos" panose="020B0004020202020204" pitchFamily="34" charset="0"/>
                <a:cs typeface="Times New Roman"/>
              </a:rPr>
              <a:t>10% of Patients</a:t>
            </a:r>
            <a:endParaRPr kumimoji="0" lang="en-US" sz="1600" b="1" i="0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cs typeface="Times New Roman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960035-CFE6-882D-B842-3841609B8C63}"/>
              </a:ext>
            </a:extLst>
          </p:cNvPr>
          <p:cNvSpPr txBox="1">
            <a:spLocks/>
          </p:cNvSpPr>
          <p:nvPr/>
        </p:nvSpPr>
        <p:spPr>
          <a:xfrm>
            <a:off x="7980717" y="902916"/>
            <a:ext cx="4030308" cy="599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25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defRPr/>
            </a:pPr>
            <a:r>
              <a:rPr kumimoji="0" lang="en-US" sz="1600" b="1" i="0" strike="noStrike" kern="1200" cap="none" spc="0" normalizeH="0" baseline="0" noProof="0" dirty="0">
                <a:ln>
                  <a:noFill/>
                </a:ln>
                <a:solidFill>
                  <a:srgbClr val="002557"/>
                </a:solidFill>
                <a:effectLst/>
                <a:uLnTx/>
                <a:uFillTx/>
                <a:latin typeface="+mn-lt"/>
                <a:ea typeface="Aptos" panose="020B0004020202020204" pitchFamily="34" charset="0"/>
                <a:cs typeface="Times New Roman"/>
              </a:rPr>
              <a:t>Grade </a:t>
            </a:r>
            <a:r>
              <a:rPr kumimoji="0" lang="en-US" sz="1600" b="1" i="0" strike="noStrike" kern="1200" cap="none" spc="0" normalizeH="0" baseline="0" noProof="0" dirty="0">
                <a:ln>
                  <a:noFill/>
                </a:ln>
                <a:solidFill>
                  <a:srgbClr val="002557"/>
                </a:solidFill>
                <a:effectLst/>
                <a:uLnTx/>
                <a:uFillTx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≥</a:t>
            </a:r>
            <a:r>
              <a:rPr kumimoji="0" lang="en-US" sz="1600" b="1" i="0" strike="noStrike" kern="1200" cap="none" spc="-100" normalizeH="0" noProof="0" dirty="0">
                <a:ln>
                  <a:noFill/>
                </a:ln>
                <a:solidFill>
                  <a:srgbClr val="002557"/>
                </a:solidFill>
                <a:effectLst/>
                <a:uLnTx/>
                <a:uFillTx/>
                <a:latin typeface="+mn-lt"/>
                <a:ea typeface="Aptos" panose="020B0004020202020204" pitchFamily="34" charset="0"/>
                <a:cs typeface="Times New Roman"/>
              </a:rPr>
              <a:t> </a:t>
            </a:r>
            <a:r>
              <a:rPr kumimoji="0" lang="en-US" sz="1600" b="1" i="0" strike="noStrike" kern="1200" cap="none" spc="0" normalizeH="0" baseline="0" noProof="0" dirty="0">
                <a:ln>
                  <a:noFill/>
                </a:ln>
                <a:solidFill>
                  <a:srgbClr val="002557"/>
                </a:solidFill>
                <a:effectLst/>
                <a:uLnTx/>
                <a:uFillTx/>
                <a:latin typeface="+mn-lt"/>
                <a:ea typeface="Aptos" panose="020B0004020202020204" pitchFamily="34" charset="0"/>
                <a:cs typeface="Times New Roman"/>
              </a:rPr>
              <a:t>3 Treatment-emergent Adverse Events</a:t>
            </a:r>
            <a:r>
              <a:rPr lang="en-US" sz="1600" dirty="0">
                <a:latin typeface="+mn-lt"/>
                <a:ea typeface="Aptos" panose="020B0004020202020204" pitchFamily="34" charset="0"/>
                <a:cs typeface="Times New Roman"/>
              </a:rPr>
              <a:t> in </a:t>
            </a:r>
            <a:r>
              <a:rPr lang="en-US" sz="1600" dirty="0">
                <a:latin typeface="Arial Nova Cond" panose="020B0506020202020204" pitchFamily="34" charset="0"/>
                <a:ea typeface="Aptos" panose="020B0004020202020204" pitchFamily="34" charset="0"/>
                <a:cs typeface="Times New Roman"/>
              </a:rPr>
              <a:t>&gt;</a:t>
            </a:r>
            <a:r>
              <a:rPr lang="en-US" sz="1600" spc="-100" dirty="0">
                <a:latin typeface="+mn-lt"/>
                <a:ea typeface="Aptos" panose="020B0004020202020204" pitchFamily="34" charset="0"/>
                <a:cs typeface="Times New Roman"/>
              </a:rPr>
              <a:t> </a:t>
            </a:r>
            <a:r>
              <a:rPr lang="en-US" sz="1600" dirty="0">
                <a:latin typeface="+mn-lt"/>
                <a:ea typeface="Aptos" panose="020B0004020202020204" pitchFamily="34" charset="0"/>
                <a:cs typeface="Times New Roman"/>
              </a:rPr>
              <a:t>5% of Patients</a:t>
            </a:r>
            <a:endParaRPr kumimoji="0" lang="en-US" sz="1600" b="1" i="0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cs typeface="Times New Roman"/>
            </a:endParaRPr>
          </a:p>
        </p:txBody>
      </p:sp>
      <p:grpSp>
        <p:nvGrpSpPr>
          <p:cNvPr id="879" name="Group 878">
            <a:extLst>
              <a:ext uri="{FF2B5EF4-FFF2-40B4-BE49-F238E27FC236}">
                <a16:creationId xmlns:a16="http://schemas.microsoft.com/office/drawing/2014/main" id="{EFD3C726-BC20-B855-EE77-75BBA3BDB269}"/>
              </a:ext>
            </a:extLst>
          </p:cNvPr>
          <p:cNvGrpSpPr/>
          <p:nvPr/>
        </p:nvGrpSpPr>
        <p:grpSpPr>
          <a:xfrm>
            <a:off x="340320" y="1501158"/>
            <a:ext cx="5912843" cy="4539704"/>
            <a:chOff x="340320" y="1628158"/>
            <a:chExt cx="5912843" cy="4539704"/>
          </a:xfrm>
        </p:grpSpPr>
        <p:sp>
          <p:nvSpPr>
            <p:cNvPr id="774" name="Rectangle 550">
              <a:extLst>
                <a:ext uri="{FF2B5EF4-FFF2-40B4-BE49-F238E27FC236}">
                  <a16:creationId xmlns:a16="http://schemas.microsoft.com/office/drawing/2014/main" id="{C1709785-DD81-91B6-1890-836674DD8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770" y="1628158"/>
              <a:ext cx="141051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>
                  <a:ln>
                    <a:noFill/>
                  </a:ln>
                  <a:solidFill>
                    <a:srgbClr val="3333FF"/>
                  </a:solidFill>
                  <a:effectLst/>
                  <a:latin typeface="+mn-lt"/>
                  <a:cs typeface="Arial"/>
                </a:rPr>
                <a:t>More Frequent</a:t>
              </a:r>
              <a:endParaRPr lang="en-US" altLang="en-US" sz="1400" b="1" i="0" u="none" strike="noStrike" cap="none" normalizeH="0" baseline="0">
                <a:ln>
                  <a:noFill/>
                </a:ln>
                <a:solidFill>
                  <a:srgbClr val="3333FF"/>
                </a:solidFill>
                <a:effectLst/>
                <a:latin typeface="+mn-lt"/>
                <a:cs typeface="Arial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>
                  <a:ln>
                    <a:noFill/>
                  </a:ln>
                  <a:solidFill>
                    <a:srgbClr val="3333FF"/>
                  </a:solidFill>
                  <a:effectLst/>
                  <a:latin typeface="+mn-lt"/>
                  <a:cs typeface="Arial"/>
                </a:rPr>
                <a:t>with Chemotherapy</a:t>
              </a:r>
              <a:endParaRPr lang="en-US" altLang="en-US" sz="1400" b="0" i="0" u="none" strike="noStrike" cap="none" normalizeH="0" baseline="0">
                <a:ln>
                  <a:noFill/>
                </a:ln>
                <a:solidFill>
                  <a:srgbClr val="3333FF"/>
                </a:solidFill>
                <a:effectLst/>
                <a:latin typeface="+mn-lt"/>
                <a:cs typeface="Arial"/>
              </a:endParaRPr>
            </a:p>
          </p:txBody>
        </p:sp>
        <p:sp>
          <p:nvSpPr>
            <p:cNvPr id="776" name="Rectangle 552">
              <a:extLst>
                <a:ext uri="{FF2B5EF4-FFF2-40B4-BE49-F238E27FC236}">
                  <a16:creationId xmlns:a16="http://schemas.microsoft.com/office/drawing/2014/main" id="{D3E6CF50-94CC-8929-72FE-013042E54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2277" y="1628158"/>
              <a:ext cx="116262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+mn-lt"/>
                </a:rPr>
                <a:t>More Frequent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+mn-lt"/>
                </a:rPr>
                <a:t>with Tarlatamab</a:t>
              </a:r>
              <a:endParaRPr kumimoji="0" lang="en-US" altLang="en-US" sz="14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+mn-lt"/>
              </a:endParaRPr>
            </a:p>
          </p:txBody>
        </p:sp>
        <p:sp>
          <p:nvSpPr>
            <p:cNvPr id="778" name="Rectangle 554">
              <a:extLst>
                <a:ext uri="{FF2B5EF4-FFF2-40B4-BE49-F238E27FC236}">
                  <a16:creationId xmlns:a16="http://schemas.microsoft.com/office/drawing/2014/main" id="{A4ED965C-2F9C-8A96-A6F1-3AB33A6E7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4167" y="5527675"/>
              <a:ext cx="474490" cy="192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>
                  <a:ln>
                    <a:noFill/>
                  </a:ln>
                  <a:solidFill>
                    <a:srgbClr val="231F20"/>
                  </a:solidFill>
                  <a:effectLst/>
                  <a:latin typeface="+mn-lt"/>
                </a:rPr>
                <a:t>Anemia</a:t>
              </a:r>
              <a:endParaRPr kumimoji="0" lang="en-US" altLang="en-US" sz="12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779" name="Rectangle 555">
              <a:extLst>
                <a:ext uri="{FF2B5EF4-FFF2-40B4-BE49-F238E27FC236}">
                  <a16:creationId xmlns:a16="http://schemas.microsoft.com/office/drawing/2014/main" id="{5D299359-0B9F-6469-66A7-1B0D8CAF8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5945" y="5383213"/>
              <a:ext cx="772712" cy="192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>
                  <a:ln>
                    <a:noFill/>
                  </a:ln>
                  <a:solidFill>
                    <a:srgbClr val="231F20"/>
                  </a:solidFill>
                  <a:effectLst/>
                  <a:latin typeface="+mn-lt"/>
                </a:rPr>
                <a:t>Neutropenia</a:t>
              </a:r>
              <a:endParaRPr kumimoji="0" lang="en-US" altLang="en-US" sz="12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780" name="Rectangle 556">
              <a:extLst>
                <a:ext uri="{FF2B5EF4-FFF2-40B4-BE49-F238E27FC236}">
                  <a16:creationId xmlns:a16="http://schemas.microsoft.com/office/drawing/2014/main" id="{E77AB895-AADD-04E4-27E3-713BCB6B8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0062" y="5237163"/>
              <a:ext cx="1188595" cy="192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>
                  <a:ln>
                    <a:noFill/>
                  </a:ln>
                  <a:solidFill>
                    <a:srgbClr val="231F20"/>
                  </a:solidFill>
                  <a:effectLst/>
                  <a:latin typeface="+mn-lt"/>
                </a:rPr>
                <a:t>Thrombocytopenia</a:t>
              </a:r>
              <a:endParaRPr kumimoji="0" lang="en-US" altLang="en-US" sz="12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781" name="Rectangle 557">
              <a:extLst>
                <a:ext uri="{FF2B5EF4-FFF2-40B4-BE49-F238E27FC236}">
                  <a16:creationId xmlns:a16="http://schemas.microsoft.com/office/drawing/2014/main" id="{2250553C-1F91-5E61-9615-C9835F6FA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214" y="5092700"/>
              <a:ext cx="1568443" cy="192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>
                  <a:ln>
                    <a:noFill/>
                  </a:ln>
                  <a:solidFill>
                    <a:srgbClr val="231F20"/>
                  </a:solidFill>
                  <a:effectLst/>
                  <a:latin typeface="+mn-lt"/>
                </a:rPr>
                <a:t>Platelet count decreased</a:t>
              </a:r>
              <a:endParaRPr kumimoji="0" lang="en-US" altLang="en-US" sz="12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782" name="Rectangle 558">
              <a:extLst>
                <a:ext uri="{FF2B5EF4-FFF2-40B4-BE49-F238E27FC236}">
                  <a16:creationId xmlns:a16="http://schemas.microsoft.com/office/drawing/2014/main" id="{F2529A15-76EE-A660-E3D4-C07EDC2E1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6343" y="4948238"/>
              <a:ext cx="722314" cy="192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>
                  <a:ln>
                    <a:noFill/>
                  </a:ln>
                  <a:solidFill>
                    <a:srgbClr val="231F20"/>
                  </a:solidFill>
                  <a:effectLst/>
                  <a:latin typeface="+mn-lt"/>
                </a:rPr>
                <a:t>Leukopenia</a:t>
              </a:r>
              <a:endParaRPr kumimoji="0" lang="en-US" altLang="en-US" sz="12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783" name="Rectangle 559">
              <a:extLst>
                <a:ext uri="{FF2B5EF4-FFF2-40B4-BE49-F238E27FC236}">
                  <a16:creationId xmlns:a16="http://schemas.microsoft.com/office/drawing/2014/main" id="{DCD3B04F-580A-85DF-55D9-2C43FAC29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9412" y="4803775"/>
              <a:ext cx="1219245" cy="192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>
                  <a:ln>
                    <a:noFill/>
                  </a:ln>
                  <a:solidFill>
                    <a:srgbClr val="231F20"/>
                  </a:solidFill>
                  <a:effectLst/>
                  <a:latin typeface="+mn-lt"/>
                </a:rPr>
                <a:t>Febrile neutropenia</a:t>
              </a:r>
              <a:endParaRPr kumimoji="0" lang="en-US" altLang="en-US" sz="12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784" name="Rectangle 560">
              <a:extLst>
                <a:ext uri="{FF2B5EF4-FFF2-40B4-BE49-F238E27FC236}">
                  <a16:creationId xmlns:a16="http://schemas.microsoft.com/office/drawing/2014/main" id="{F1D361D3-6E10-2AE5-ECC3-AF9D9C900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393" y="4659313"/>
              <a:ext cx="1759264" cy="192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>
                  <a:ln>
                    <a:noFill/>
                  </a:ln>
                  <a:solidFill>
                    <a:srgbClr val="231F20"/>
                  </a:solidFill>
                  <a:effectLst/>
                  <a:latin typeface="+mn-lt"/>
                </a:rPr>
                <a:t>Neutrophil count decreased</a:t>
              </a:r>
              <a:endParaRPr kumimoji="0" lang="en-US" altLang="en-US" sz="12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785" name="Rectangle 561">
              <a:extLst>
                <a:ext uri="{FF2B5EF4-FFF2-40B4-BE49-F238E27FC236}">
                  <a16:creationId xmlns:a16="http://schemas.microsoft.com/office/drawing/2014/main" id="{58102E49-3FC5-E7E1-0F3F-454F5B170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170" y="4514850"/>
              <a:ext cx="469487" cy="192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>
                  <a:ln>
                    <a:noFill/>
                  </a:ln>
                  <a:solidFill>
                    <a:srgbClr val="231F20"/>
                  </a:solidFill>
                  <a:effectLst/>
                  <a:latin typeface="+mn-lt"/>
                </a:rPr>
                <a:t>Nausea</a:t>
              </a:r>
              <a:endParaRPr kumimoji="0" lang="en-US" altLang="en-US" sz="12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786" name="Rectangle 562">
              <a:extLst>
                <a:ext uri="{FF2B5EF4-FFF2-40B4-BE49-F238E27FC236}">
                  <a16:creationId xmlns:a16="http://schemas.microsoft.com/office/drawing/2014/main" id="{95D67EEB-A316-A627-076D-0DB96E824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185" y="4370388"/>
              <a:ext cx="550472" cy="192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>
                  <a:ln>
                    <a:noFill/>
                  </a:ln>
                  <a:solidFill>
                    <a:srgbClr val="231F20"/>
                  </a:solidFill>
                  <a:effectLst/>
                  <a:latin typeface="+mn-lt"/>
                </a:rPr>
                <a:t>Dyspnea</a:t>
              </a:r>
              <a:endParaRPr kumimoji="0" lang="en-US" altLang="en-US" sz="12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787" name="Rectangle 563">
              <a:extLst>
                <a:ext uri="{FF2B5EF4-FFF2-40B4-BE49-F238E27FC236}">
                  <a16:creationId xmlns:a16="http://schemas.microsoft.com/office/drawing/2014/main" id="{459DDD50-2C22-E818-1365-15DDA290E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047" y="4224338"/>
              <a:ext cx="538610" cy="192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>
                  <a:ln>
                    <a:noFill/>
                  </a:ln>
                  <a:solidFill>
                    <a:srgbClr val="231F20"/>
                  </a:solidFill>
                  <a:effectLst/>
                  <a:latin typeface="+mn-lt"/>
                </a:rPr>
                <a:t>Diarrhea</a:t>
              </a:r>
              <a:endParaRPr kumimoji="0" lang="en-US" altLang="en-US" sz="12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788" name="Rectangle 564">
              <a:extLst>
                <a:ext uri="{FF2B5EF4-FFF2-40B4-BE49-F238E27FC236}">
                  <a16:creationId xmlns:a16="http://schemas.microsoft.com/office/drawing/2014/main" id="{436CB14C-F001-C2DC-612E-CF5BC232C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3717" y="4079875"/>
              <a:ext cx="714940" cy="192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>
                  <a:ln>
                    <a:noFill/>
                  </a:ln>
                  <a:solidFill>
                    <a:srgbClr val="231F20"/>
                  </a:solidFill>
                  <a:effectLst/>
                  <a:latin typeface="+mn-lt"/>
                </a:rPr>
                <a:t>Pneumonia</a:t>
              </a:r>
              <a:endParaRPr kumimoji="0" lang="en-US" altLang="en-US" sz="12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789" name="Rectangle 565">
              <a:extLst>
                <a:ext uri="{FF2B5EF4-FFF2-40B4-BE49-F238E27FC236}">
                  <a16:creationId xmlns:a16="http://schemas.microsoft.com/office/drawing/2014/main" id="{A7684857-8F6A-0070-EDBC-DFEF76704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032" y="3935413"/>
              <a:ext cx="546625" cy="192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>
                  <a:ln>
                    <a:noFill/>
                  </a:ln>
                  <a:solidFill>
                    <a:srgbClr val="231F20"/>
                  </a:solidFill>
                  <a:effectLst/>
                  <a:latin typeface="+mn-lt"/>
                </a:rPr>
                <a:t>Asthenia</a:t>
              </a:r>
              <a:endParaRPr kumimoji="0" lang="en-US" altLang="en-US" sz="12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790" name="Rectangle 566">
              <a:extLst>
                <a:ext uri="{FF2B5EF4-FFF2-40B4-BE49-F238E27FC236}">
                  <a16:creationId xmlns:a16="http://schemas.microsoft.com/office/drawing/2014/main" id="{392516EA-04F7-23C5-A493-974B20397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20" y="3790950"/>
              <a:ext cx="2118337" cy="192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>
                  <a:ln>
                    <a:noFill/>
                  </a:ln>
                  <a:solidFill>
                    <a:srgbClr val="231F20"/>
                  </a:solidFill>
                  <a:effectLst/>
                  <a:latin typeface="+mn-lt"/>
                </a:rPr>
                <a:t>White blood cell count decreased</a:t>
              </a:r>
              <a:endParaRPr kumimoji="0" lang="en-US" altLang="en-US" sz="12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791" name="Rectangle 567">
              <a:extLst>
                <a:ext uri="{FF2B5EF4-FFF2-40B4-BE49-F238E27FC236}">
                  <a16:creationId xmlns:a16="http://schemas.microsoft.com/office/drawing/2014/main" id="{91F1CD1A-12E8-BC83-A3ED-90A1F1360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5969" y="3646488"/>
              <a:ext cx="452688" cy="192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>
                  <a:ln>
                    <a:noFill/>
                  </a:ln>
                  <a:solidFill>
                    <a:srgbClr val="231F20"/>
                  </a:solidFill>
                  <a:effectLst/>
                  <a:latin typeface="+mn-lt"/>
                </a:rPr>
                <a:t>Fatigue</a:t>
              </a:r>
              <a:endParaRPr kumimoji="0" lang="en-US" altLang="en-US" sz="12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792" name="Rectangle 568">
              <a:extLst>
                <a:ext uri="{FF2B5EF4-FFF2-40B4-BE49-F238E27FC236}">
                  <a16:creationId xmlns:a16="http://schemas.microsoft.com/office/drawing/2014/main" id="{030AC8D5-79A2-0524-DD7D-BF13DEFA7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8287" y="3502025"/>
              <a:ext cx="410370" cy="192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>
                  <a:ln>
                    <a:noFill/>
                  </a:ln>
                  <a:solidFill>
                    <a:srgbClr val="231F20"/>
                  </a:solidFill>
                  <a:effectLst/>
                  <a:latin typeface="+mn-lt"/>
                </a:rPr>
                <a:t>Cough</a:t>
              </a:r>
              <a:endParaRPr kumimoji="0" lang="en-US" altLang="en-US" sz="12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793" name="Rectangle 569">
              <a:extLst>
                <a:ext uri="{FF2B5EF4-FFF2-40B4-BE49-F238E27FC236}">
                  <a16:creationId xmlns:a16="http://schemas.microsoft.com/office/drawing/2014/main" id="{7E271352-7848-9A7D-CBFF-703F7BC2B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4905" y="3357563"/>
              <a:ext cx="593752" cy="192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>
                  <a:ln>
                    <a:noFill/>
                  </a:ln>
                  <a:solidFill>
                    <a:srgbClr val="231F20"/>
                  </a:solidFill>
                  <a:effectLst/>
                  <a:latin typeface="+mn-lt"/>
                </a:rPr>
                <a:t>Dizziness</a:t>
              </a:r>
              <a:endParaRPr kumimoji="0" lang="en-US" altLang="en-US" sz="12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794" name="Rectangle 570">
              <a:extLst>
                <a:ext uri="{FF2B5EF4-FFF2-40B4-BE49-F238E27FC236}">
                  <a16:creationId xmlns:a16="http://schemas.microsoft.com/office/drawing/2014/main" id="{BAC852DB-F99B-26A2-EB5A-AB836BCF3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1389" y="3211513"/>
              <a:ext cx="557268" cy="192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 dirty="0">
                  <a:ln>
                    <a:noFill/>
                  </a:ln>
                  <a:solidFill>
                    <a:srgbClr val="231F20"/>
                  </a:solidFill>
                  <a:effectLst/>
                  <a:latin typeface="+mn-lt"/>
                </a:rPr>
                <a:t>Vomiting</a:t>
              </a:r>
              <a:endPara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795" name="Rectangle 571">
              <a:extLst>
                <a:ext uri="{FF2B5EF4-FFF2-40B4-BE49-F238E27FC236}">
                  <a16:creationId xmlns:a16="http://schemas.microsoft.com/office/drawing/2014/main" id="{C179620E-85EE-7703-1BC1-C9A148179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4499" y="3067050"/>
              <a:ext cx="1134158" cy="192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>
                  <a:ln>
                    <a:noFill/>
                  </a:ln>
                  <a:solidFill>
                    <a:srgbClr val="231F20"/>
                  </a:solidFill>
                  <a:effectLst/>
                  <a:latin typeface="+mn-lt"/>
                </a:rPr>
                <a:t>Weight decreased</a:t>
              </a:r>
              <a:endParaRPr kumimoji="0" lang="en-US" altLang="en-US" sz="12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796" name="Rectangle 572">
              <a:extLst>
                <a:ext uri="{FF2B5EF4-FFF2-40B4-BE49-F238E27FC236}">
                  <a16:creationId xmlns:a16="http://schemas.microsoft.com/office/drawing/2014/main" id="{C346AB21-DC72-535C-41D5-FEB4A145E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6773" y="2922588"/>
              <a:ext cx="791884" cy="192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>
                  <a:ln>
                    <a:noFill/>
                  </a:ln>
                  <a:solidFill>
                    <a:srgbClr val="231F20"/>
                  </a:solidFill>
                  <a:effectLst/>
                  <a:latin typeface="+mn-lt"/>
                </a:rPr>
                <a:t>Constipation</a:t>
              </a:r>
              <a:endParaRPr kumimoji="0" lang="en-US" altLang="en-US" sz="12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797" name="Rectangle 573">
              <a:extLst>
                <a:ext uri="{FF2B5EF4-FFF2-40B4-BE49-F238E27FC236}">
                  <a16:creationId xmlns:a16="http://schemas.microsoft.com/office/drawing/2014/main" id="{D23DD782-B8CF-72A4-B5A3-4A035A7AC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1882" y="2778125"/>
              <a:ext cx="626775" cy="192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>
                  <a:ln>
                    <a:noFill/>
                  </a:ln>
                  <a:solidFill>
                    <a:srgbClr val="231F20"/>
                  </a:solidFill>
                  <a:effectLst/>
                  <a:latin typeface="+mn-lt"/>
                </a:rPr>
                <a:t>Headache</a:t>
              </a:r>
              <a:endParaRPr kumimoji="0" lang="en-US" altLang="en-US" sz="12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798" name="Rectangle 574">
              <a:extLst>
                <a:ext uri="{FF2B5EF4-FFF2-40B4-BE49-F238E27FC236}">
                  <a16:creationId xmlns:a16="http://schemas.microsoft.com/office/drawing/2014/main" id="{1AEA062D-F3CD-6106-D990-FF65F4675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094" y="2633663"/>
              <a:ext cx="885563" cy="192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>
                  <a:ln>
                    <a:noFill/>
                  </a:ln>
                  <a:solidFill>
                    <a:srgbClr val="231F20"/>
                  </a:solidFill>
                  <a:effectLst/>
                  <a:latin typeface="+mn-lt"/>
                </a:rPr>
                <a:t>Hyponatremia</a:t>
              </a:r>
              <a:endParaRPr kumimoji="0" lang="en-US" altLang="en-US" sz="12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799" name="Rectangle 575">
              <a:extLst>
                <a:ext uri="{FF2B5EF4-FFF2-40B4-BE49-F238E27FC236}">
                  <a16:creationId xmlns:a16="http://schemas.microsoft.com/office/drawing/2014/main" id="{B0C7F258-3F06-4F40-F04C-86EB0B1DD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4859" y="2489200"/>
              <a:ext cx="1223798" cy="192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>
                  <a:ln>
                    <a:noFill/>
                  </a:ln>
                  <a:solidFill>
                    <a:srgbClr val="231F20"/>
                  </a:solidFill>
                  <a:effectLst/>
                  <a:latin typeface="+mn-lt"/>
                </a:rPr>
                <a:t>Decreased appetite</a:t>
              </a:r>
              <a:endParaRPr kumimoji="0" lang="en-US" altLang="en-US" sz="12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800" name="Rectangle 576">
              <a:extLst>
                <a:ext uri="{FF2B5EF4-FFF2-40B4-BE49-F238E27FC236}">
                  <a16:creationId xmlns:a16="http://schemas.microsoft.com/office/drawing/2014/main" id="{A7C0EC1A-8AA5-1F41-2DAE-4C44069C5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3722" y="2344738"/>
              <a:ext cx="464935" cy="192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>
                  <a:ln>
                    <a:noFill/>
                  </a:ln>
                  <a:solidFill>
                    <a:srgbClr val="231F20"/>
                  </a:solidFill>
                  <a:effectLst/>
                  <a:latin typeface="+mn-lt"/>
                </a:rPr>
                <a:t>Pyrexia</a:t>
              </a:r>
              <a:endParaRPr kumimoji="0" lang="en-US" altLang="en-US" sz="12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801" name="Rectangle 577">
              <a:extLst>
                <a:ext uri="{FF2B5EF4-FFF2-40B4-BE49-F238E27FC236}">
                  <a16:creationId xmlns:a16="http://schemas.microsoft.com/office/drawing/2014/main" id="{0F2A0923-A314-6B5D-01A4-64D936B9A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2387" y="2198688"/>
              <a:ext cx="656270" cy="192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>
                  <a:ln>
                    <a:noFill/>
                  </a:ln>
                  <a:solidFill>
                    <a:srgbClr val="231F20"/>
                  </a:solidFill>
                  <a:effectLst/>
                  <a:latin typeface="+mn-lt"/>
                </a:rPr>
                <a:t>Dysgeusia</a:t>
              </a:r>
              <a:endParaRPr kumimoji="0" lang="en-US" altLang="en-US" sz="12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802" name="Rectangle 578">
              <a:extLst>
                <a:ext uri="{FF2B5EF4-FFF2-40B4-BE49-F238E27FC236}">
                  <a16:creationId xmlns:a16="http://schemas.microsoft.com/office/drawing/2014/main" id="{8EC5D041-EBEC-9CFD-8DF7-AD6F7FBA1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772" y="2054225"/>
              <a:ext cx="1731885" cy="192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 dirty="0">
                  <a:ln>
                    <a:noFill/>
                  </a:ln>
                  <a:solidFill>
                    <a:srgbClr val="231F20"/>
                  </a:solidFill>
                  <a:effectLst/>
                  <a:latin typeface="+mn-lt"/>
                </a:rPr>
                <a:t>Cytokine release syndrome</a:t>
              </a:r>
              <a:endPara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803" name="Freeform 579">
              <a:extLst>
                <a:ext uri="{FF2B5EF4-FFF2-40B4-BE49-F238E27FC236}">
                  <a16:creationId xmlns:a16="http://schemas.microsoft.com/office/drawing/2014/main" id="{8D2F7E7F-F31B-223B-A690-998B070E0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9363" y="2071688"/>
              <a:ext cx="3730625" cy="3656013"/>
            </a:xfrm>
            <a:custGeom>
              <a:avLst/>
              <a:gdLst>
                <a:gd name="T0" fmla="*/ 2 w 1213"/>
                <a:gd name="T1" fmla="*/ 1186 h 1188"/>
                <a:gd name="T2" fmla="*/ 2 w 1213"/>
                <a:gd name="T3" fmla="*/ 1188 h 1188"/>
                <a:gd name="T4" fmla="*/ 1211 w 1213"/>
                <a:gd name="T5" fmla="*/ 1188 h 1188"/>
                <a:gd name="T6" fmla="*/ 1212 w 1213"/>
                <a:gd name="T7" fmla="*/ 1187 h 1188"/>
                <a:gd name="T8" fmla="*/ 1213 w 1213"/>
                <a:gd name="T9" fmla="*/ 1186 h 1188"/>
                <a:gd name="T10" fmla="*/ 1213 w 1213"/>
                <a:gd name="T11" fmla="*/ 2 h 1188"/>
                <a:gd name="T12" fmla="*/ 1212 w 1213"/>
                <a:gd name="T13" fmla="*/ 1 h 1188"/>
                <a:gd name="T14" fmla="*/ 1211 w 1213"/>
                <a:gd name="T15" fmla="*/ 0 h 1188"/>
                <a:gd name="T16" fmla="*/ 2 w 1213"/>
                <a:gd name="T17" fmla="*/ 0 h 1188"/>
                <a:gd name="T18" fmla="*/ 0 w 1213"/>
                <a:gd name="T19" fmla="*/ 1 h 1188"/>
                <a:gd name="T20" fmla="*/ 0 w 1213"/>
                <a:gd name="T21" fmla="*/ 2 h 1188"/>
                <a:gd name="T22" fmla="*/ 0 w 1213"/>
                <a:gd name="T23" fmla="*/ 1186 h 1188"/>
                <a:gd name="T24" fmla="*/ 0 w 1213"/>
                <a:gd name="T25" fmla="*/ 1187 h 1188"/>
                <a:gd name="T26" fmla="*/ 2 w 1213"/>
                <a:gd name="T27" fmla="*/ 1188 h 1188"/>
                <a:gd name="T28" fmla="*/ 2 w 1213"/>
                <a:gd name="T29" fmla="*/ 1186 h 1188"/>
                <a:gd name="T30" fmla="*/ 3 w 1213"/>
                <a:gd name="T31" fmla="*/ 1186 h 1188"/>
                <a:gd name="T32" fmla="*/ 3 w 1213"/>
                <a:gd name="T33" fmla="*/ 3 h 1188"/>
                <a:gd name="T34" fmla="*/ 1210 w 1213"/>
                <a:gd name="T35" fmla="*/ 3 h 1188"/>
                <a:gd name="T36" fmla="*/ 1210 w 1213"/>
                <a:gd name="T37" fmla="*/ 1184 h 1188"/>
                <a:gd name="T38" fmla="*/ 2 w 1213"/>
                <a:gd name="T39" fmla="*/ 1184 h 1188"/>
                <a:gd name="T40" fmla="*/ 2 w 1213"/>
                <a:gd name="T41" fmla="*/ 1186 h 1188"/>
                <a:gd name="T42" fmla="*/ 3 w 1213"/>
                <a:gd name="T43" fmla="*/ 1186 h 1188"/>
                <a:gd name="T44" fmla="*/ 2 w 1213"/>
                <a:gd name="T45" fmla="*/ 1186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13" h="1188">
                  <a:moveTo>
                    <a:pt x="2" y="1186"/>
                  </a:moveTo>
                  <a:cubicBezTo>
                    <a:pt x="2" y="1188"/>
                    <a:pt x="2" y="1188"/>
                    <a:pt x="2" y="1188"/>
                  </a:cubicBezTo>
                  <a:cubicBezTo>
                    <a:pt x="1211" y="1188"/>
                    <a:pt x="1211" y="1188"/>
                    <a:pt x="1211" y="1188"/>
                  </a:cubicBezTo>
                  <a:cubicBezTo>
                    <a:pt x="1212" y="1188"/>
                    <a:pt x="1212" y="1188"/>
                    <a:pt x="1212" y="1187"/>
                  </a:cubicBezTo>
                  <a:cubicBezTo>
                    <a:pt x="1213" y="1187"/>
                    <a:pt x="1213" y="1187"/>
                    <a:pt x="1213" y="1186"/>
                  </a:cubicBezTo>
                  <a:cubicBezTo>
                    <a:pt x="1213" y="2"/>
                    <a:pt x="1213" y="2"/>
                    <a:pt x="1213" y="2"/>
                  </a:cubicBezTo>
                  <a:cubicBezTo>
                    <a:pt x="1213" y="1"/>
                    <a:pt x="1213" y="1"/>
                    <a:pt x="1212" y="1"/>
                  </a:cubicBezTo>
                  <a:cubicBezTo>
                    <a:pt x="1212" y="0"/>
                    <a:pt x="1212" y="0"/>
                    <a:pt x="121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186"/>
                    <a:pt x="0" y="1186"/>
                    <a:pt x="0" y="1186"/>
                  </a:cubicBezTo>
                  <a:cubicBezTo>
                    <a:pt x="0" y="1187"/>
                    <a:pt x="0" y="1187"/>
                    <a:pt x="0" y="1187"/>
                  </a:cubicBezTo>
                  <a:cubicBezTo>
                    <a:pt x="1" y="1188"/>
                    <a:pt x="1" y="1188"/>
                    <a:pt x="2" y="1188"/>
                  </a:cubicBezTo>
                  <a:cubicBezTo>
                    <a:pt x="2" y="1186"/>
                    <a:pt x="2" y="1186"/>
                    <a:pt x="2" y="1186"/>
                  </a:cubicBezTo>
                  <a:cubicBezTo>
                    <a:pt x="3" y="1186"/>
                    <a:pt x="3" y="1186"/>
                    <a:pt x="3" y="1186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210" y="3"/>
                    <a:pt x="1210" y="3"/>
                    <a:pt x="1210" y="3"/>
                  </a:cubicBezTo>
                  <a:cubicBezTo>
                    <a:pt x="1210" y="1184"/>
                    <a:pt x="1210" y="1184"/>
                    <a:pt x="1210" y="1184"/>
                  </a:cubicBezTo>
                  <a:cubicBezTo>
                    <a:pt x="2" y="1184"/>
                    <a:pt x="2" y="1184"/>
                    <a:pt x="2" y="1184"/>
                  </a:cubicBezTo>
                  <a:cubicBezTo>
                    <a:pt x="2" y="1186"/>
                    <a:pt x="2" y="1186"/>
                    <a:pt x="2" y="1186"/>
                  </a:cubicBezTo>
                  <a:cubicBezTo>
                    <a:pt x="3" y="1186"/>
                    <a:pt x="3" y="1186"/>
                    <a:pt x="3" y="1186"/>
                  </a:cubicBezTo>
                  <a:cubicBezTo>
                    <a:pt x="2" y="1186"/>
                    <a:pt x="2" y="1186"/>
                    <a:pt x="2" y="1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Rectangle 580">
              <a:extLst>
                <a:ext uri="{FF2B5EF4-FFF2-40B4-BE49-F238E27FC236}">
                  <a16:creationId xmlns:a16="http://schemas.microsoft.com/office/drawing/2014/main" id="{E98CD2F4-8BFC-C348-3B5A-E8A0036B5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5629275"/>
              <a:ext cx="3717925" cy="1270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Rectangle 581">
              <a:extLst>
                <a:ext uri="{FF2B5EF4-FFF2-40B4-BE49-F238E27FC236}">
                  <a16:creationId xmlns:a16="http://schemas.microsoft.com/office/drawing/2014/main" id="{F343B3A1-B51A-0B7B-66EE-7C9700029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5629275"/>
              <a:ext cx="3717925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6" name="Rectangle 582">
              <a:extLst>
                <a:ext uri="{FF2B5EF4-FFF2-40B4-BE49-F238E27FC236}">
                  <a16:creationId xmlns:a16="http://schemas.microsoft.com/office/drawing/2014/main" id="{F2B3DF73-34C9-EA83-65A0-199949BC4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5484813"/>
              <a:ext cx="3717925" cy="1270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7" name="Rectangle 583">
              <a:extLst>
                <a:ext uri="{FF2B5EF4-FFF2-40B4-BE49-F238E27FC236}">
                  <a16:creationId xmlns:a16="http://schemas.microsoft.com/office/drawing/2014/main" id="{B978E3A0-23EE-E9AD-2912-A2A4734B0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5484813"/>
              <a:ext cx="3717925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Rectangle 584">
              <a:extLst>
                <a:ext uri="{FF2B5EF4-FFF2-40B4-BE49-F238E27FC236}">
                  <a16:creationId xmlns:a16="http://schemas.microsoft.com/office/drawing/2014/main" id="{B9078133-EF37-49D2-3C0D-0EBBA8EA7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5340350"/>
              <a:ext cx="3717925" cy="1270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Rectangle 585">
              <a:extLst>
                <a:ext uri="{FF2B5EF4-FFF2-40B4-BE49-F238E27FC236}">
                  <a16:creationId xmlns:a16="http://schemas.microsoft.com/office/drawing/2014/main" id="{DE4F8499-A128-1C3B-71C7-C8DF8387D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5340350"/>
              <a:ext cx="3717925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Rectangle 586">
              <a:extLst>
                <a:ext uri="{FF2B5EF4-FFF2-40B4-BE49-F238E27FC236}">
                  <a16:creationId xmlns:a16="http://schemas.microsoft.com/office/drawing/2014/main" id="{20379498-5597-17B3-0BB4-B2B28C03D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5195888"/>
              <a:ext cx="3717925" cy="1270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Rectangle 587">
              <a:extLst>
                <a:ext uri="{FF2B5EF4-FFF2-40B4-BE49-F238E27FC236}">
                  <a16:creationId xmlns:a16="http://schemas.microsoft.com/office/drawing/2014/main" id="{A3155B91-5DF8-7FDD-82C2-B6A660A99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5195888"/>
              <a:ext cx="3717925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Rectangle 588">
              <a:extLst>
                <a:ext uri="{FF2B5EF4-FFF2-40B4-BE49-F238E27FC236}">
                  <a16:creationId xmlns:a16="http://schemas.microsoft.com/office/drawing/2014/main" id="{36E19569-DBAA-CA53-F322-FE4A31D58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5051425"/>
              <a:ext cx="3717925" cy="1270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Rectangle 589">
              <a:extLst>
                <a:ext uri="{FF2B5EF4-FFF2-40B4-BE49-F238E27FC236}">
                  <a16:creationId xmlns:a16="http://schemas.microsoft.com/office/drawing/2014/main" id="{63DCFD06-C7BA-96E6-FEF8-AA1AA57F5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5051425"/>
              <a:ext cx="3717925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Rectangle 590">
              <a:extLst>
                <a:ext uri="{FF2B5EF4-FFF2-40B4-BE49-F238E27FC236}">
                  <a16:creationId xmlns:a16="http://schemas.microsoft.com/office/drawing/2014/main" id="{F108C963-D55E-AFE4-68C9-BB70A75C6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4906963"/>
              <a:ext cx="3717925" cy="1111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" name="Rectangle 591">
              <a:extLst>
                <a:ext uri="{FF2B5EF4-FFF2-40B4-BE49-F238E27FC236}">
                  <a16:creationId xmlns:a16="http://schemas.microsoft.com/office/drawing/2014/main" id="{F9380AC3-D108-D1C4-FA37-2E61EF339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4906963"/>
              <a:ext cx="3717925" cy="11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6" name="Rectangle 592">
              <a:extLst>
                <a:ext uri="{FF2B5EF4-FFF2-40B4-BE49-F238E27FC236}">
                  <a16:creationId xmlns:a16="http://schemas.microsoft.com/office/drawing/2014/main" id="{18A09F3E-99E4-5F3B-677B-3F8F69807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4760913"/>
              <a:ext cx="3717925" cy="1270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Rectangle 593">
              <a:extLst>
                <a:ext uri="{FF2B5EF4-FFF2-40B4-BE49-F238E27FC236}">
                  <a16:creationId xmlns:a16="http://schemas.microsoft.com/office/drawing/2014/main" id="{AB0D06D4-AE17-0412-59C7-E8DA0DC32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4760913"/>
              <a:ext cx="3717925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8" name="Rectangle 594">
              <a:extLst>
                <a:ext uri="{FF2B5EF4-FFF2-40B4-BE49-F238E27FC236}">
                  <a16:creationId xmlns:a16="http://schemas.microsoft.com/office/drawing/2014/main" id="{01A9636C-4B92-D204-427B-6A46D7F86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4616450"/>
              <a:ext cx="3717925" cy="1270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" name="Rectangle 595">
              <a:extLst>
                <a:ext uri="{FF2B5EF4-FFF2-40B4-BE49-F238E27FC236}">
                  <a16:creationId xmlns:a16="http://schemas.microsoft.com/office/drawing/2014/main" id="{B641437C-6AFA-DA83-9D06-87B24559C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4616450"/>
              <a:ext cx="3717925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Rectangle 596">
              <a:extLst>
                <a:ext uri="{FF2B5EF4-FFF2-40B4-BE49-F238E27FC236}">
                  <a16:creationId xmlns:a16="http://schemas.microsoft.com/office/drawing/2014/main" id="{E1B480CD-9F64-F1D2-0E57-7700444AF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4471988"/>
              <a:ext cx="3717925" cy="1270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" name="Rectangle 597">
              <a:extLst>
                <a:ext uri="{FF2B5EF4-FFF2-40B4-BE49-F238E27FC236}">
                  <a16:creationId xmlns:a16="http://schemas.microsoft.com/office/drawing/2014/main" id="{5C710F8E-D8D6-3B1A-D6CF-1B2C61219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4471988"/>
              <a:ext cx="3717925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" name="Rectangle 598">
              <a:extLst>
                <a:ext uri="{FF2B5EF4-FFF2-40B4-BE49-F238E27FC236}">
                  <a16:creationId xmlns:a16="http://schemas.microsoft.com/office/drawing/2014/main" id="{149583B1-36F6-991E-0520-C7AD59B2B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4327525"/>
              <a:ext cx="3717925" cy="1270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Rectangle 599">
              <a:extLst>
                <a:ext uri="{FF2B5EF4-FFF2-40B4-BE49-F238E27FC236}">
                  <a16:creationId xmlns:a16="http://schemas.microsoft.com/office/drawing/2014/main" id="{5C36947A-06AC-8ACB-7FAA-AD8582D91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4327525"/>
              <a:ext cx="3717925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" name="Rectangle 600">
              <a:extLst>
                <a:ext uri="{FF2B5EF4-FFF2-40B4-BE49-F238E27FC236}">
                  <a16:creationId xmlns:a16="http://schemas.microsoft.com/office/drawing/2014/main" id="{D4A1C8F8-E88D-30DC-2DAD-12C746D0B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4183063"/>
              <a:ext cx="3717925" cy="1270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" name="Rectangle 601">
              <a:extLst>
                <a:ext uri="{FF2B5EF4-FFF2-40B4-BE49-F238E27FC236}">
                  <a16:creationId xmlns:a16="http://schemas.microsoft.com/office/drawing/2014/main" id="{B3041B10-ABFF-5F55-E42D-42ED8F55F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4183063"/>
              <a:ext cx="3717925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Rectangle 602">
              <a:extLst>
                <a:ext uri="{FF2B5EF4-FFF2-40B4-BE49-F238E27FC236}">
                  <a16:creationId xmlns:a16="http://schemas.microsoft.com/office/drawing/2014/main" id="{7296B757-705F-D7FA-22A6-C52C4C55E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4038600"/>
              <a:ext cx="3717925" cy="1270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Rectangle 603">
              <a:extLst>
                <a:ext uri="{FF2B5EF4-FFF2-40B4-BE49-F238E27FC236}">
                  <a16:creationId xmlns:a16="http://schemas.microsoft.com/office/drawing/2014/main" id="{1DBA6314-BF44-5291-8A98-056E7C8C6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4038600"/>
              <a:ext cx="3717925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" name="Rectangle 604">
              <a:extLst>
                <a:ext uri="{FF2B5EF4-FFF2-40B4-BE49-F238E27FC236}">
                  <a16:creationId xmlns:a16="http://schemas.microsoft.com/office/drawing/2014/main" id="{3359AC13-21AB-D150-49D9-2F0E9996B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3894138"/>
              <a:ext cx="3717925" cy="1111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" name="Freeform 605">
              <a:extLst>
                <a:ext uri="{FF2B5EF4-FFF2-40B4-BE49-F238E27FC236}">
                  <a16:creationId xmlns:a16="http://schemas.microsoft.com/office/drawing/2014/main" id="{7199BD80-5DBD-579E-F658-DB7E20512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5713" y="3894138"/>
              <a:ext cx="3717925" cy="11113"/>
            </a:xfrm>
            <a:custGeom>
              <a:avLst/>
              <a:gdLst>
                <a:gd name="T0" fmla="*/ 0 w 2342"/>
                <a:gd name="T1" fmla="*/ 7 h 7"/>
                <a:gd name="T2" fmla="*/ 2342 w 2342"/>
                <a:gd name="T3" fmla="*/ 7 h 7"/>
                <a:gd name="T4" fmla="*/ 2342 w 2342"/>
                <a:gd name="T5" fmla="*/ 0 h 7"/>
                <a:gd name="T6" fmla="*/ 0 w 2342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42" h="7">
                  <a:moveTo>
                    <a:pt x="0" y="7"/>
                  </a:moveTo>
                  <a:lnTo>
                    <a:pt x="2342" y="7"/>
                  </a:lnTo>
                  <a:lnTo>
                    <a:pt x="234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Rectangle 606">
              <a:extLst>
                <a:ext uri="{FF2B5EF4-FFF2-40B4-BE49-F238E27FC236}">
                  <a16:creationId xmlns:a16="http://schemas.microsoft.com/office/drawing/2014/main" id="{E9015FFD-448A-D008-F767-7F73F8C35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3748088"/>
              <a:ext cx="3717925" cy="1270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Rectangle 607">
              <a:extLst>
                <a:ext uri="{FF2B5EF4-FFF2-40B4-BE49-F238E27FC236}">
                  <a16:creationId xmlns:a16="http://schemas.microsoft.com/office/drawing/2014/main" id="{07307F4A-19EF-FB6B-F8B3-F4004A37D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3748088"/>
              <a:ext cx="3717925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Rectangle 608">
              <a:extLst>
                <a:ext uri="{FF2B5EF4-FFF2-40B4-BE49-F238E27FC236}">
                  <a16:creationId xmlns:a16="http://schemas.microsoft.com/office/drawing/2014/main" id="{B4E4051E-A49B-B1A9-5DCC-F1E01E4B6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3603625"/>
              <a:ext cx="3717925" cy="1270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Rectangle 609">
              <a:extLst>
                <a:ext uri="{FF2B5EF4-FFF2-40B4-BE49-F238E27FC236}">
                  <a16:creationId xmlns:a16="http://schemas.microsoft.com/office/drawing/2014/main" id="{66C63FD0-A76A-1DFB-3312-3DFAC92EB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3603625"/>
              <a:ext cx="3717925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4" name="Rectangle 610">
              <a:extLst>
                <a:ext uri="{FF2B5EF4-FFF2-40B4-BE49-F238E27FC236}">
                  <a16:creationId xmlns:a16="http://schemas.microsoft.com/office/drawing/2014/main" id="{83369F25-0C9D-09D7-A241-90FD488E4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3459163"/>
              <a:ext cx="3717925" cy="1270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" name="Rectangle 611">
              <a:extLst>
                <a:ext uri="{FF2B5EF4-FFF2-40B4-BE49-F238E27FC236}">
                  <a16:creationId xmlns:a16="http://schemas.microsoft.com/office/drawing/2014/main" id="{BB9D11D6-E83A-92FF-28D0-583B05B4A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3459163"/>
              <a:ext cx="3717925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Rectangle 612">
              <a:extLst>
                <a:ext uri="{FF2B5EF4-FFF2-40B4-BE49-F238E27FC236}">
                  <a16:creationId xmlns:a16="http://schemas.microsoft.com/office/drawing/2014/main" id="{AC7A3C3E-3317-FCAB-6609-37D1527CD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3314700"/>
              <a:ext cx="3717925" cy="1270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Freeform 613">
              <a:extLst>
                <a:ext uri="{FF2B5EF4-FFF2-40B4-BE49-F238E27FC236}">
                  <a16:creationId xmlns:a16="http://schemas.microsoft.com/office/drawing/2014/main" id="{04517FF2-09A4-D92C-7608-C7F294CAB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5713" y="3314700"/>
              <a:ext cx="3717925" cy="12700"/>
            </a:xfrm>
            <a:custGeom>
              <a:avLst/>
              <a:gdLst>
                <a:gd name="T0" fmla="*/ 0 w 2342"/>
                <a:gd name="T1" fmla="*/ 8 h 8"/>
                <a:gd name="T2" fmla="*/ 2342 w 2342"/>
                <a:gd name="T3" fmla="*/ 8 h 8"/>
                <a:gd name="T4" fmla="*/ 2342 w 2342"/>
                <a:gd name="T5" fmla="*/ 0 h 8"/>
                <a:gd name="T6" fmla="*/ 0 w 2342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42" h="8">
                  <a:moveTo>
                    <a:pt x="0" y="8"/>
                  </a:moveTo>
                  <a:lnTo>
                    <a:pt x="2342" y="8"/>
                  </a:lnTo>
                  <a:lnTo>
                    <a:pt x="234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Rectangle 614">
              <a:extLst>
                <a:ext uri="{FF2B5EF4-FFF2-40B4-BE49-F238E27FC236}">
                  <a16:creationId xmlns:a16="http://schemas.microsoft.com/office/drawing/2014/main" id="{F7D94819-7A99-1B7F-30A4-D7DBDACF5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3170238"/>
              <a:ext cx="3717925" cy="1270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" name="Rectangle 615">
              <a:extLst>
                <a:ext uri="{FF2B5EF4-FFF2-40B4-BE49-F238E27FC236}">
                  <a16:creationId xmlns:a16="http://schemas.microsoft.com/office/drawing/2014/main" id="{FD80AF36-C047-35F1-94E9-EF32E6927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3170238"/>
              <a:ext cx="3717925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" name="Rectangle 616">
              <a:extLst>
                <a:ext uri="{FF2B5EF4-FFF2-40B4-BE49-F238E27FC236}">
                  <a16:creationId xmlns:a16="http://schemas.microsoft.com/office/drawing/2014/main" id="{6EA4E7B1-3A52-8173-9BC0-65AE7E3A0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3025775"/>
              <a:ext cx="3717925" cy="1270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" name="Rectangle 617">
              <a:extLst>
                <a:ext uri="{FF2B5EF4-FFF2-40B4-BE49-F238E27FC236}">
                  <a16:creationId xmlns:a16="http://schemas.microsoft.com/office/drawing/2014/main" id="{E8C25876-B8E2-6BE3-07C4-0AB962AE0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3025775"/>
              <a:ext cx="3717925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" name="Rectangle 618">
              <a:extLst>
                <a:ext uri="{FF2B5EF4-FFF2-40B4-BE49-F238E27FC236}">
                  <a16:creationId xmlns:a16="http://schemas.microsoft.com/office/drawing/2014/main" id="{1793C1D1-7A3D-1CE0-8A84-BCC8AB000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2881313"/>
              <a:ext cx="3717925" cy="1111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" name="Rectangle 619">
              <a:extLst>
                <a:ext uri="{FF2B5EF4-FFF2-40B4-BE49-F238E27FC236}">
                  <a16:creationId xmlns:a16="http://schemas.microsoft.com/office/drawing/2014/main" id="{9C38CC69-802A-E5D0-3795-CAFF42994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2881313"/>
              <a:ext cx="3717925" cy="11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4" name="Rectangle 620">
              <a:extLst>
                <a:ext uri="{FF2B5EF4-FFF2-40B4-BE49-F238E27FC236}">
                  <a16:creationId xmlns:a16="http://schemas.microsoft.com/office/drawing/2014/main" id="{F437DFE0-3FF5-26BD-842D-9912A3539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2735263"/>
              <a:ext cx="3717925" cy="1270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" name="Freeform 621">
              <a:extLst>
                <a:ext uri="{FF2B5EF4-FFF2-40B4-BE49-F238E27FC236}">
                  <a16:creationId xmlns:a16="http://schemas.microsoft.com/office/drawing/2014/main" id="{F0FC25AF-24CC-2B13-B186-EB8AE965B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5713" y="2735263"/>
              <a:ext cx="3717925" cy="12700"/>
            </a:xfrm>
            <a:custGeom>
              <a:avLst/>
              <a:gdLst>
                <a:gd name="T0" fmla="*/ 0 w 2342"/>
                <a:gd name="T1" fmla="*/ 8 h 8"/>
                <a:gd name="T2" fmla="*/ 2342 w 2342"/>
                <a:gd name="T3" fmla="*/ 8 h 8"/>
                <a:gd name="T4" fmla="*/ 2342 w 2342"/>
                <a:gd name="T5" fmla="*/ 0 h 8"/>
                <a:gd name="T6" fmla="*/ 0 w 2342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42" h="8">
                  <a:moveTo>
                    <a:pt x="0" y="8"/>
                  </a:moveTo>
                  <a:lnTo>
                    <a:pt x="2342" y="8"/>
                  </a:lnTo>
                  <a:lnTo>
                    <a:pt x="234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6" name="Rectangle 622">
              <a:extLst>
                <a:ext uri="{FF2B5EF4-FFF2-40B4-BE49-F238E27FC236}">
                  <a16:creationId xmlns:a16="http://schemas.microsoft.com/office/drawing/2014/main" id="{4373EECE-4CA5-A497-92E5-1FB725E8F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2590800"/>
              <a:ext cx="3717925" cy="1270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" name="Rectangle 623">
              <a:extLst>
                <a:ext uri="{FF2B5EF4-FFF2-40B4-BE49-F238E27FC236}">
                  <a16:creationId xmlns:a16="http://schemas.microsoft.com/office/drawing/2014/main" id="{4D0DDD15-F236-FA41-458E-83C0DA87A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2590800"/>
              <a:ext cx="3717925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8" name="Rectangle 624">
              <a:extLst>
                <a:ext uri="{FF2B5EF4-FFF2-40B4-BE49-F238E27FC236}">
                  <a16:creationId xmlns:a16="http://schemas.microsoft.com/office/drawing/2014/main" id="{4EE0DEA9-282A-C38F-F76B-5812F173B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2446338"/>
              <a:ext cx="3717925" cy="1270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" name="Rectangle 625">
              <a:extLst>
                <a:ext uri="{FF2B5EF4-FFF2-40B4-BE49-F238E27FC236}">
                  <a16:creationId xmlns:a16="http://schemas.microsoft.com/office/drawing/2014/main" id="{203A6088-27C7-9FD3-2E41-B5188A82E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2446338"/>
              <a:ext cx="3717925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" name="Rectangle 626">
              <a:extLst>
                <a:ext uri="{FF2B5EF4-FFF2-40B4-BE49-F238E27FC236}">
                  <a16:creationId xmlns:a16="http://schemas.microsoft.com/office/drawing/2014/main" id="{4B481A45-C961-B0CF-EFA3-CF98B26E7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2301875"/>
              <a:ext cx="3717925" cy="1270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" name="Rectangle 627">
              <a:extLst>
                <a:ext uri="{FF2B5EF4-FFF2-40B4-BE49-F238E27FC236}">
                  <a16:creationId xmlns:a16="http://schemas.microsoft.com/office/drawing/2014/main" id="{2DA87217-37C7-FC7F-F679-6CAB83BAB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2301875"/>
              <a:ext cx="3717925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" name="Rectangle 628">
              <a:extLst>
                <a:ext uri="{FF2B5EF4-FFF2-40B4-BE49-F238E27FC236}">
                  <a16:creationId xmlns:a16="http://schemas.microsoft.com/office/drawing/2014/main" id="{DCCB3710-6941-0A8C-606E-0121CB1FD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713" y="2157413"/>
              <a:ext cx="3717925" cy="1270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53" name="Freeform 629">
              <a:extLst>
                <a:ext uri="{FF2B5EF4-FFF2-40B4-BE49-F238E27FC236}">
                  <a16:creationId xmlns:a16="http://schemas.microsoft.com/office/drawing/2014/main" id="{EAE70CA2-EFED-55F3-72B1-4FB822DF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5713" y="2157413"/>
              <a:ext cx="3717925" cy="12700"/>
            </a:xfrm>
            <a:custGeom>
              <a:avLst/>
              <a:gdLst>
                <a:gd name="T0" fmla="*/ 0 w 2342"/>
                <a:gd name="T1" fmla="*/ 8 h 8"/>
                <a:gd name="T2" fmla="*/ 2342 w 2342"/>
                <a:gd name="T3" fmla="*/ 8 h 8"/>
                <a:gd name="T4" fmla="*/ 2342 w 2342"/>
                <a:gd name="T5" fmla="*/ 0 h 8"/>
                <a:gd name="T6" fmla="*/ 0 w 2342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42" h="8">
                  <a:moveTo>
                    <a:pt x="0" y="8"/>
                  </a:moveTo>
                  <a:lnTo>
                    <a:pt x="2342" y="8"/>
                  </a:lnTo>
                  <a:lnTo>
                    <a:pt x="234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54" name="Rectangle 630">
              <a:extLst>
                <a:ext uri="{FF2B5EF4-FFF2-40B4-BE49-F238E27FC236}">
                  <a16:creationId xmlns:a16="http://schemas.microsoft.com/office/drawing/2014/main" id="{AF32667F-CCDE-F901-E7AA-39DE8E969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4213" y="2076450"/>
              <a:ext cx="12700" cy="364648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5" name="Freeform 631">
              <a:extLst>
                <a:ext uri="{FF2B5EF4-FFF2-40B4-BE49-F238E27FC236}">
                  <a16:creationId xmlns:a16="http://schemas.microsoft.com/office/drawing/2014/main" id="{DD37996B-D56B-EC12-721C-7DB4BB154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4213" y="2076450"/>
              <a:ext cx="12700" cy="3646488"/>
            </a:xfrm>
            <a:custGeom>
              <a:avLst/>
              <a:gdLst>
                <a:gd name="T0" fmla="*/ 8 w 8"/>
                <a:gd name="T1" fmla="*/ 2297 h 2297"/>
                <a:gd name="T2" fmla="*/ 8 w 8"/>
                <a:gd name="T3" fmla="*/ 0 h 2297"/>
                <a:gd name="T4" fmla="*/ 0 w 8"/>
                <a:gd name="T5" fmla="*/ 0 h 2297"/>
                <a:gd name="T6" fmla="*/ 0 w 8"/>
                <a:gd name="T7" fmla="*/ 2297 h 2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297">
                  <a:moveTo>
                    <a:pt x="8" y="2297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22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" name="Rectangle 632">
              <a:extLst>
                <a:ext uri="{FF2B5EF4-FFF2-40B4-BE49-F238E27FC236}">
                  <a16:creationId xmlns:a16="http://schemas.microsoft.com/office/drawing/2014/main" id="{96768D09-7F36-2A7B-528D-231571B38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8125" y="2076450"/>
              <a:ext cx="9525" cy="364648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7" name="Rectangle 633">
              <a:extLst>
                <a:ext uri="{FF2B5EF4-FFF2-40B4-BE49-F238E27FC236}">
                  <a16:creationId xmlns:a16="http://schemas.microsoft.com/office/drawing/2014/main" id="{A44CAC63-3D78-0A51-90AF-303241B5F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8125" y="2076450"/>
              <a:ext cx="9525" cy="3646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" name="Rectangle 634">
              <a:extLst>
                <a:ext uri="{FF2B5EF4-FFF2-40B4-BE49-F238E27FC236}">
                  <a16:creationId xmlns:a16="http://schemas.microsoft.com/office/drawing/2014/main" id="{E5A71BE6-D44A-635D-3404-5C6B7C990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2038" y="2076450"/>
              <a:ext cx="9525" cy="364648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9" name="Freeform 635">
              <a:extLst>
                <a:ext uri="{FF2B5EF4-FFF2-40B4-BE49-F238E27FC236}">
                  <a16:creationId xmlns:a16="http://schemas.microsoft.com/office/drawing/2014/main" id="{C6EF9B43-2693-D207-385E-0CB653DF5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076450"/>
              <a:ext cx="9525" cy="3646488"/>
            </a:xfrm>
            <a:custGeom>
              <a:avLst/>
              <a:gdLst>
                <a:gd name="T0" fmla="*/ 6 w 6"/>
                <a:gd name="T1" fmla="*/ 2297 h 2297"/>
                <a:gd name="T2" fmla="*/ 6 w 6"/>
                <a:gd name="T3" fmla="*/ 0 h 2297"/>
                <a:gd name="T4" fmla="*/ 0 w 6"/>
                <a:gd name="T5" fmla="*/ 0 h 2297"/>
                <a:gd name="T6" fmla="*/ 0 w 6"/>
                <a:gd name="T7" fmla="*/ 2297 h 2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297">
                  <a:moveTo>
                    <a:pt x="6" y="2297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22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" name="Rectangle 636">
              <a:extLst>
                <a:ext uri="{FF2B5EF4-FFF2-40B4-BE49-F238E27FC236}">
                  <a16:creationId xmlns:a16="http://schemas.microsoft.com/office/drawing/2014/main" id="{3A463977-FAA1-ADFA-3DF9-DB58F3BC5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5950" y="2076450"/>
              <a:ext cx="9525" cy="364648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1" name="Freeform 637">
              <a:extLst>
                <a:ext uri="{FF2B5EF4-FFF2-40B4-BE49-F238E27FC236}">
                  <a16:creationId xmlns:a16="http://schemas.microsoft.com/office/drawing/2014/main" id="{F33C2849-7146-D073-89C4-4D2276729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950" y="2076450"/>
              <a:ext cx="9525" cy="3646488"/>
            </a:xfrm>
            <a:custGeom>
              <a:avLst/>
              <a:gdLst>
                <a:gd name="T0" fmla="*/ 6 w 6"/>
                <a:gd name="T1" fmla="*/ 2297 h 2297"/>
                <a:gd name="T2" fmla="*/ 6 w 6"/>
                <a:gd name="T3" fmla="*/ 0 h 2297"/>
                <a:gd name="T4" fmla="*/ 0 w 6"/>
                <a:gd name="T5" fmla="*/ 0 h 2297"/>
                <a:gd name="T6" fmla="*/ 0 w 6"/>
                <a:gd name="T7" fmla="*/ 2297 h 2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297">
                  <a:moveTo>
                    <a:pt x="6" y="2297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229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" name="Freeform 638">
              <a:extLst>
                <a:ext uri="{FF2B5EF4-FFF2-40B4-BE49-F238E27FC236}">
                  <a16:creationId xmlns:a16="http://schemas.microsoft.com/office/drawing/2014/main" id="{A1E0C90D-E67F-D15A-5102-2C3EEB37D2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0" y="2079625"/>
              <a:ext cx="15875" cy="9525"/>
            </a:xfrm>
            <a:custGeom>
              <a:avLst/>
              <a:gdLst>
                <a:gd name="T0" fmla="*/ 2 w 10"/>
                <a:gd name="T1" fmla="*/ 0 h 6"/>
                <a:gd name="T2" fmla="*/ 0 w 10"/>
                <a:gd name="T3" fmla="*/ 0 h 6"/>
                <a:gd name="T4" fmla="*/ 0 w 10"/>
                <a:gd name="T5" fmla="*/ 6 h 6"/>
                <a:gd name="T6" fmla="*/ 2 w 10"/>
                <a:gd name="T7" fmla="*/ 6 h 6"/>
                <a:gd name="T8" fmla="*/ 2 w 10"/>
                <a:gd name="T9" fmla="*/ 0 h 6"/>
                <a:gd name="T10" fmla="*/ 10 w 10"/>
                <a:gd name="T11" fmla="*/ 0 h 6"/>
                <a:gd name="T12" fmla="*/ 8 w 10"/>
                <a:gd name="T13" fmla="*/ 0 h 6"/>
                <a:gd name="T14" fmla="*/ 8 w 10"/>
                <a:gd name="T15" fmla="*/ 6 h 6"/>
                <a:gd name="T16" fmla="*/ 10 w 10"/>
                <a:gd name="T17" fmla="*/ 6 h 6"/>
                <a:gd name="T18" fmla="*/ 10 w 10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6">
                  <a:moveTo>
                    <a:pt x="2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0"/>
                  </a:lnTo>
                  <a:close/>
                  <a:moveTo>
                    <a:pt x="10" y="0"/>
                  </a:moveTo>
                  <a:lnTo>
                    <a:pt x="8" y="0"/>
                  </a:lnTo>
                  <a:lnTo>
                    <a:pt x="8" y="6"/>
                  </a:lnTo>
                  <a:lnTo>
                    <a:pt x="10" y="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63" name="Freeform 639">
              <a:extLst>
                <a:ext uri="{FF2B5EF4-FFF2-40B4-BE49-F238E27FC236}">
                  <a16:creationId xmlns:a16="http://schemas.microsoft.com/office/drawing/2014/main" id="{098DF72A-404C-829D-C36C-F1FFAF6568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0" y="2079625"/>
              <a:ext cx="15875" cy="9525"/>
            </a:xfrm>
            <a:custGeom>
              <a:avLst/>
              <a:gdLst>
                <a:gd name="T0" fmla="*/ 2 w 10"/>
                <a:gd name="T1" fmla="*/ 0 h 6"/>
                <a:gd name="T2" fmla="*/ 0 w 10"/>
                <a:gd name="T3" fmla="*/ 0 h 6"/>
                <a:gd name="T4" fmla="*/ 0 w 10"/>
                <a:gd name="T5" fmla="*/ 6 h 6"/>
                <a:gd name="T6" fmla="*/ 2 w 10"/>
                <a:gd name="T7" fmla="*/ 6 h 6"/>
                <a:gd name="T8" fmla="*/ 2 w 10"/>
                <a:gd name="T9" fmla="*/ 0 h 6"/>
                <a:gd name="T10" fmla="*/ 10 w 10"/>
                <a:gd name="T11" fmla="*/ 0 h 6"/>
                <a:gd name="T12" fmla="*/ 8 w 10"/>
                <a:gd name="T13" fmla="*/ 0 h 6"/>
                <a:gd name="T14" fmla="*/ 8 w 10"/>
                <a:gd name="T15" fmla="*/ 6 h 6"/>
                <a:gd name="T16" fmla="*/ 10 w 10"/>
                <a:gd name="T17" fmla="*/ 6 h 6"/>
                <a:gd name="T18" fmla="*/ 10 w 10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6">
                  <a:moveTo>
                    <a:pt x="2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0"/>
                  </a:lnTo>
                  <a:moveTo>
                    <a:pt x="10" y="0"/>
                  </a:moveTo>
                  <a:lnTo>
                    <a:pt x="8" y="0"/>
                  </a:lnTo>
                  <a:lnTo>
                    <a:pt x="8" y="6"/>
                  </a:lnTo>
                  <a:lnTo>
                    <a:pt x="10" y="6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64" name="Freeform 640">
              <a:extLst>
                <a:ext uri="{FF2B5EF4-FFF2-40B4-BE49-F238E27FC236}">
                  <a16:creationId xmlns:a16="http://schemas.microsoft.com/office/drawing/2014/main" id="{413E8E7F-E8DD-C34F-EC73-58AFE3999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4950" y="2076450"/>
              <a:ext cx="15875" cy="3175"/>
            </a:xfrm>
            <a:custGeom>
              <a:avLst/>
              <a:gdLst>
                <a:gd name="T0" fmla="*/ 10 w 10"/>
                <a:gd name="T1" fmla="*/ 0 h 2"/>
                <a:gd name="T2" fmla="*/ 0 w 10"/>
                <a:gd name="T3" fmla="*/ 0 h 2"/>
                <a:gd name="T4" fmla="*/ 0 w 10"/>
                <a:gd name="T5" fmla="*/ 2 h 2"/>
                <a:gd name="T6" fmla="*/ 2 w 10"/>
                <a:gd name="T7" fmla="*/ 2 h 2"/>
                <a:gd name="T8" fmla="*/ 2 w 10"/>
                <a:gd name="T9" fmla="*/ 0 h 2"/>
                <a:gd name="T10" fmla="*/ 8 w 10"/>
                <a:gd name="T11" fmla="*/ 0 h 2"/>
                <a:gd name="T12" fmla="*/ 8 w 10"/>
                <a:gd name="T13" fmla="*/ 2 h 2"/>
                <a:gd name="T14" fmla="*/ 10 w 10"/>
                <a:gd name="T15" fmla="*/ 2 h 2"/>
                <a:gd name="T16" fmla="*/ 10 w 10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">
                  <a:moveTo>
                    <a:pt x="1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65" name="Freeform 641">
              <a:extLst>
                <a:ext uri="{FF2B5EF4-FFF2-40B4-BE49-F238E27FC236}">
                  <a16:creationId xmlns:a16="http://schemas.microsoft.com/office/drawing/2014/main" id="{07447549-BE91-6A31-0FC3-DDB1E3291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4950" y="2076450"/>
              <a:ext cx="15875" cy="3175"/>
            </a:xfrm>
            <a:custGeom>
              <a:avLst/>
              <a:gdLst>
                <a:gd name="T0" fmla="*/ 10 w 10"/>
                <a:gd name="T1" fmla="*/ 0 h 2"/>
                <a:gd name="T2" fmla="*/ 0 w 10"/>
                <a:gd name="T3" fmla="*/ 0 h 2"/>
                <a:gd name="T4" fmla="*/ 0 w 10"/>
                <a:gd name="T5" fmla="*/ 2 h 2"/>
                <a:gd name="T6" fmla="*/ 2 w 10"/>
                <a:gd name="T7" fmla="*/ 2 h 2"/>
                <a:gd name="T8" fmla="*/ 2 w 10"/>
                <a:gd name="T9" fmla="*/ 0 h 2"/>
                <a:gd name="T10" fmla="*/ 8 w 10"/>
                <a:gd name="T11" fmla="*/ 0 h 2"/>
                <a:gd name="T12" fmla="*/ 8 w 10"/>
                <a:gd name="T13" fmla="*/ 2 h 2"/>
                <a:gd name="T14" fmla="*/ 10 w 10"/>
                <a:gd name="T15" fmla="*/ 2 h 2"/>
                <a:gd name="T16" fmla="*/ 10 w 10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">
                  <a:moveTo>
                    <a:pt x="1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66" name="Freeform 642">
              <a:extLst>
                <a:ext uri="{FF2B5EF4-FFF2-40B4-BE49-F238E27FC236}">
                  <a16:creationId xmlns:a16="http://schemas.microsoft.com/office/drawing/2014/main" id="{C2531661-6904-A694-B903-C5E25D9C4C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0" y="2120900"/>
              <a:ext cx="15875" cy="488950"/>
            </a:xfrm>
            <a:custGeom>
              <a:avLst/>
              <a:gdLst>
                <a:gd name="T0" fmla="*/ 8 w 10"/>
                <a:gd name="T1" fmla="*/ 304 h 308"/>
                <a:gd name="T2" fmla="*/ 10 w 10"/>
                <a:gd name="T3" fmla="*/ 308 h 308"/>
                <a:gd name="T4" fmla="*/ 10 w 10"/>
                <a:gd name="T5" fmla="*/ 291 h 308"/>
                <a:gd name="T6" fmla="*/ 8 w 10"/>
                <a:gd name="T7" fmla="*/ 296 h 308"/>
                <a:gd name="T8" fmla="*/ 10 w 10"/>
                <a:gd name="T9" fmla="*/ 291 h 308"/>
                <a:gd name="T10" fmla="*/ 0 w 10"/>
                <a:gd name="T11" fmla="*/ 254 h 308"/>
                <a:gd name="T12" fmla="*/ 2 w 10"/>
                <a:gd name="T13" fmla="*/ 271 h 308"/>
                <a:gd name="T14" fmla="*/ 10 w 10"/>
                <a:gd name="T15" fmla="*/ 254 h 308"/>
                <a:gd name="T16" fmla="*/ 8 w 10"/>
                <a:gd name="T17" fmla="*/ 271 h 308"/>
                <a:gd name="T18" fmla="*/ 10 w 10"/>
                <a:gd name="T19" fmla="*/ 254 h 308"/>
                <a:gd name="T20" fmla="*/ 0 w 10"/>
                <a:gd name="T21" fmla="*/ 217 h 308"/>
                <a:gd name="T22" fmla="*/ 2 w 10"/>
                <a:gd name="T23" fmla="*/ 236 h 308"/>
                <a:gd name="T24" fmla="*/ 10 w 10"/>
                <a:gd name="T25" fmla="*/ 217 h 308"/>
                <a:gd name="T26" fmla="*/ 8 w 10"/>
                <a:gd name="T27" fmla="*/ 236 h 308"/>
                <a:gd name="T28" fmla="*/ 10 w 10"/>
                <a:gd name="T29" fmla="*/ 217 h 308"/>
                <a:gd name="T30" fmla="*/ 0 w 10"/>
                <a:gd name="T31" fmla="*/ 180 h 308"/>
                <a:gd name="T32" fmla="*/ 2 w 10"/>
                <a:gd name="T33" fmla="*/ 199 h 308"/>
                <a:gd name="T34" fmla="*/ 10 w 10"/>
                <a:gd name="T35" fmla="*/ 180 h 308"/>
                <a:gd name="T36" fmla="*/ 8 w 10"/>
                <a:gd name="T37" fmla="*/ 199 h 308"/>
                <a:gd name="T38" fmla="*/ 10 w 10"/>
                <a:gd name="T39" fmla="*/ 180 h 308"/>
                <a:gd name="T40" fmla="*/ 0 w 10"/>
                <a:gd name="T41" fmla="*/ 145 h 308"/>
                <a:gd name="T42" fmla="*/ 2 w 10"/>
                <a:gd name="T43" fmla="*/ 163 h 308"/>
                <a:gd name="T44" fmla="*/ 10 w 10"/>
                <a:gd name="T45" fmla="*/ 145 h 308"/>
                <a:gd name="T46" fmla="*/ 8 w 10"/>
                <a:gd name="T47" fmla="*/ 163 h 308"/>
                <a:gd name="T48" fmla="*/ 10 w 10"/>
                <a:gd name="T49" fmla="*/ 145 h 308"/>
                <a:gd name="T50" fmla="*/ 0 w 10"/>
                <a:gd name="T51" fmla="*/ 122 h 308"/>
                <a:gd name="T52" fmla="*/ 2 w 10"/>
                <a:gd name="T53" fmla="*/ 126 h 308"/>
                <a:gd name="T54" fmla="*/ 10 w 10"/>
                <a:gd name="T55" fmla="*/ 122 h 308"/>
                <a:gd name="T56" fmla="*/ 8 w 10"/>
                <a:gd name="T57" fmla="*/ 126 h 308"/>
                <a:gd name="T58" fmla="*/ 10 w 10"/>
                <a:gd name="T59" fmla="*/ 122 h 308"/>
                <a:gd name="T60" fmla="*/ 0 w 10"/>
                <a:gd name="T61" fmla="*/ 108 h 308"/>
                <a:gd name="T62" fmla="*/ 2 w 10"/>
                <a:gd name="T63" fmla="*/ 114 h 308"/>
                <a:gd name="T64" fmla="*/ 10 w 10"/>
                <a:gd name="T65" fmla="*/ 108 h 308"/>
                <a:gd name="T66" fmla="*/ 8 w 10"/>
                <a:gd name="T67" fmla="*/ 114 h 308"/>
                <a:gd name="T68" fmla="*/ 10 w 10"/>
                <a:gd name="T69" fmla="*/ 108 h 308"/>
                <a:gd name="T70" fmla="*/ 0 w 10"/>
                <a:gd name="T71" fmla="*/ 71 h 308"/>
                <a:gd name="T72" fmla="*/ 2 w 10"/>
                <a:gd name="T73" fmla="*/ 91 h 308"/>
                <a:gd name="T74" fmla="*/ 10 w 10"/>
                <a:gd name="T75" fmla="*/ 71 h 308"/>
                <a:gd name="T76" fmla="*/ 8 w 10"/>
                <a:gd name="T77" fmla="*/ 91 h 308"/>
                <a:gd name="T78" fmla="*/ 10 w 10"/>
                <a:gd name="T79" fmla="*/ 71 h 308"/>
                <a:gd name="T80" fmla="*/ 0 w 10"/>
                <a:gd name="T81" fmla="*/ 36 h 308"/>
                <a:gd name="T82" fmla="*/ 2 w 10"/>
                <a:gd name="T83" fmla="*/ 54 h 308"/>
                <a:gd name="T84" fmla="*/ 10 w 10"/>
                <a:gd name="T85" fmla="*/ 36 h 308"/>
                <a:gd name="T86" fmla="*/ 8 w 10"/>
                <a:gd name="T87" fmla="*/ 54 h 308"/>
                <a:gd name="T88" fmla="*/ 10 w 10"/>
                <a:gd name="T89" fmla="*/ 36 h 308"/>
                <a:gd name="T90" fmla="*/ 0 w 10"/>
                <a:gd name="T91" fmla="*/ 0 h 308"/>
                <a:gd name="T92" fmla="*/ 2 w 10"/>
                <a:gd name="T93" fmla="*/ 17 h 308"/>
                <a:gd name="T94" fmla="*/ 10 w 10"/>
                <a:gd name="T95" fmla="*/ 0 h 308"/>
                <a:gd name="T96" fmla="*/ 8 w 10"/>
                <a:gd name="T97" fmla="*/ 17 h 308"/>
                <a:gd name="T98" fmla="*/ 10 w 10"/>
                <a:gd name="T9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" h="308">
                  <a:moveTo>
                    <a:pt x="10" y="304"/>
                  </a:moveTo>
                  <a:lnTo>
                    <a:pt x="8" y="304"/>
                  </a:lnTo>
                  <a:lnTo>
                    <a:pt x="8" y="308"/>
                  </a:lnTo>
                  <a:lnTo>
                    <a:pt x="10" y="308"/>
                  </a:lnTo>
                  <a:lnTo>
                    <a:pt x="10" y="304"/>
                  </a:lnTo>
                  <a:close/>
                  <a:moveTo>
                    <a:pt x="10" y="291"/>
                  </a:moveTo>
                  <a:lnTo>
                    <a:pt x="8" y="291"/>
                  </a:lnTo>
                  <a:lnTo>
                    <a:pt x="8" y="296"/>
                  </a:lnTo>
                  <a:lnTo>
                    <a:pt x="10" y="296"/>
                  </a:lnTo>
                  <a:lnTo>
                    <a:pt x="10" y="291"/>
                  </a:lnTo>
                  <a:close/>
                  <a:moveTo>
                    <a:pt x="2" y="254"/>
                  </a:moveTo>
                  <a:lnTo>
                    <a:pt x="0" y="254"/>
                  </a:lnTo>
                  <a:lnTo>
                    <a:pt x="0" y="271"/>
                  </a:lnTo>
                  <a:lnTo>
                    <a:pt x="2" y="271"/>
                  </a:lnTo>
                  <a:lnTo>
                    <a:pt x="2" y="254"/>
                  </a:lnTo>
                  <a:close/>
                  <a:moveTo>
                    <a:pt x="10" y="254"/>
                  </a:moveTo>
                  <a:lnTo>
                    <a:pt x="8" y="254"/>
                  </a:lnTo>
                  <a:lnTo>
                    <a:pt x="8" y="271"/>
                  </a:lnTo>
                  <a:lnTo>
                    <a:pt x="10" y="271"/>
                  </a:lnTo>
                  <a:lnTo>
                    <a:pt x="10" y="254"/>
                  </a:lnTo>
                  <a:close/>
                  <a:moveTo>
                    <a:pt x="2" y="217"/>
                  </a:moveTo>
                  <a:lnTo>
                    <a:pt x="0" y="217"/>
                  </a:lnTo>
                  <a:lnTo>
                    <a:pt x="0" y="236"/>
                  </a:lnTo>
                  <a:lnTo>
                    <a:pt x="2" y="236"/>
                  </a:lnTo>
                  <a:lnTo>
                    <a:pt x="2" y="217"/>
                  </a:lnTo>
                  <a:close/>
                  <a:moveTo>
                    <a:pt x="10" y="217"/>
                  </a:moveTo>
                  <a:lnTo>
                    <a:pt x="8" y="217"/>
                  </a:lnTo>
                  <a:lnTo>
                    <a:pt x="8" y="236"/>
                  </a:lnTo>
                  <a:lnTo>
                    <a:pt x="10" y="236"/>
                  </a:lnTo>
                  <a:lnTo>
                    <a:pt x="10" y="217"/>
                  </a:lnTo>
                  <a:close/>
                  <a:moveTo>
                    <a:pt x="2" y="180"/>
                  </a:moveTo>
                  <a:lnTo>
                    <a:pt x="0" y="180"/>
                  </a:lnTo>
                  <a:lnTo>
                    <a:pt x="0" y="199"/>
                  </a:lnTo>
                  <a:lnTo>
                    <a:pt x="2" y="199"/>
                  </a:lnTo>
                  <a:lnTo>
                    <a:pt x="2" y="180"/>
                  </a:lnTo>
                  <a:close/>
                  <a:moveTo>
                    <a:pt x="10" y="180"/>
                  </a:moveTo>
                  <a:lnTo>
                    <a:pt x="8" y="180"/>
                  </a:lnTo>
                  <a:lnTo>
                    <a:pt x="8" y="199"/>
                  </a:lnTo>
                  <a:lnTo>
                    <a:pt x="10" y="199"/>
                  </a:lnTo>
                  <a:lnTo>
                    <a:pt x="10" y="180"/>
                  </a:lnTo>
                  <a:close/>
                  <a:moveTo>
                    <a:pt x="2" y="145"/>
                  </a:moveTo>
                  <a:lnTo>
                    <a:pt x="0" y="145"/>
                  </a:lnTo>
                  <a:lnTo>
                    <a:pt x="0" y="163"/>
                  </a:lnTo>
                  <a:lnTo>
                    <a:pt x="2" y="163"/>
                  </a:lnTo>
                  <a:lnTo>
                    <a:pt x="2" y="145"/>
                  </a:lnTo>
                  <a:close/>
                  <a:moveTo>
                    <a:pt x="10" y="145"/>
                  </a:moveTo>
                  <a:lnTo>
                    <a:pt x="8" y="145"/>
                  </a:lnTo>
                  <a:lnTo>
                    <a:pt x="8" y="163"/>
                  </a:lnTo>
                  <a:lnTo>
                    <a:pt x="10" y="163"/>
                  </a:lnTo>
                  <a:lnTo>
                    <a:pt x="10" y="145"/>
                  </a:lnTo>
                  <a:close/>
                  <a:moveTo>
                    <a:pt x="2" y="122"/>
                  </a:moveTo>
                  <a:lnTo>
                    <a:pt x="0" y="122"/>
                  </a:lnTo>
                  <a:lnTo>
                    <a:pt x="0" y="126"/>
                  </a:lnTo>
                  <a:lnTo>
                    <a:pt x="2" y="126"/>
                  </a:lnTo>
                  <a:lnTo>
                    <a:pt x="2" y="122"/>
                  </a:lnTo>
                  <a:close/>
                  <a:moveTo>
                    <a:pt x="10" y="122"/>
                  </a:moveTo>
                  <a:lnTo>
                    <a:pt x="8" y="122"/>
                  </a:lnTo>
                  <a:lnTo>
                    <a:pt x="8" y="126"/>
                  </a:lnTo>
                  <a:lnTo>
                    <a:pt x="10" y="126"/>
                  </a:lnTo>
                  <a:lnTo>
                    <a:pt x="10" y="122"/>
                  </a:lnTo>
                  <a:close/>
                  <a:moveTo>
                    <a:pt x="2" y="108"/>
                  </a:moveTo>
                  <a:lnTo>
                    <a:pt x="0" y="108"/>
                  </a:lnTo>
                  <a:lnTo>
                    <a:pt x="0" y="114"/>
                  </a:lnTo>
                  <a:lnTo>
                    <a:pt x="2" y="114"/>
                  </a:lnTo>
                  <a:lnTo>
                    <a:pt x="2" y="108"/>
                  </a:lnTo>
                  <a:close/>
                  <a:moveTo>
                    <a:pt x="10" y="108"/>
                  </a:moveTo>
                  <a:lnTo>
                    <a:pt x="8" y="108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10" y="108"/>
                  </a:lnTo>
                  <a:close/>
                  <a:moveTo>
                    <a:pt x="2" y="71"/>
                  </a:moveTo>
                  <a:lnTo>
                    <a:pt x="0" y="71"/>
                  </a:lnTo>
                  <a:lnTo>
                    <a:pt x="0" y="91"/>
                  </a:lnTo>
                  <a:lnTo>
                    <a:pt x="2" y="91"/>
                  </a:lnTo>
                  <a:lnTo>
                    <a:pt x="2" y="71"/>
                  </a:lnTo>
                  <a:close/>
                  <a:moveTo>
                    <a:pt x="10" y="71"/>
                  </a:moveTo>
                  <a:lnTo>
                    <a:pt x="8" y="71"/>
                  </a:lnTo>
                  <a:lnTo>
                    <a:pt x="8" y="91"/>
                  </a:lnTo>
                  <a:lnTo>
                    <a:pt x="10" y="91"/>
                  </a:lnTo>
                  <a:lnTo>
                    <a:pt x="10" y="71"/>
                  </a:lnTo>
                  <a:close/>
                  <a:moveTo>
                    <a:pt x="2" y="36"/>
                  </a:moveTo>
                  <a:lnTo>
                    <a:pt x="0" y="36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36"/>
                  </a:lnTo>
                  <a:close/>
                  <a:moveTo>
                    <a:pt x="10" y="36"/>
                  </a:moveTo>
                  <a:lnTo>
                    <a:pt x="8" y="36"/>
                  </a:lnTo>
                  <a:lnTo>
                    <a:pt x="8" y="54"/>
                  </a:lnTo>
                  <a:lnTo>
                    <a:pt x="10" y="54"/>
                  </a:lnTo>
                  <a:lnTo>
                    <a:pt x="10" y="36"/>
                  </a:lnTo>
                  <a:close/>
                  <a:moveTo>
                    <a:pt x="2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2" y="0"/>
                  </a:lnTo>
                  <a:close/>
                  <a:moveTo>
                    <a:pt x="10" y="0"/>
                  </a:moveTo>
                  <a:lnTo>
                    <a:pt x="8" y="0"/>
                  </a:lnTo>
                  <a:lnTo>
                    <a:pt x="8" y="17"/>
                  </a:lnTo>
                  <a:lnTo>
                    <a:pt x="10" y="1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7" name="Freeform 643">
              <a:extLst>
                <a:ext uri="{FF2B5EF4-FFF2-40B4-BE49-F238E27FC236}">
                  <a16:creationId xmlns:a16="http://schemas.microsoft.com/office/drawing/2014/main" id="{3613E30C-4F83-88D9-8CA7-A0DF385722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0" y="2120900"/>
              <a:ext cx="15875" cy="488950"/>
            </a:xfrm>
            <a:custGeom>
              <a:avLst/>
              <a:gdLst>
                <a:gd name="T0" fmla="*/ 8 w 10"/>
                <a:gd name="T1" fmla="*/ 304 h 308"/>
                <a:gd name="T2" fmla="*/ 10 w 10"/>
                <a:gd name="T3" fmla="*/ 308 h 308"/>
                <a:gd name="T4" fmla="*/ 10 w 10"/>
                <a:gd name="T5" fmla="*/ 291 h 308"/>
                <a:gd name="T6" fmla="*/ 8 w 10"/>
                <a:gd name="T7" fmla="*/ 296 h 308"/>
                <a:gd name="T8" fmla="*/ 10 w 10"/>
                <a:gd name="T9" fmla="*/ 291 h 308"/>
                <a:gd name="T10" fmla="*/ 0 w 10"/>
                <a:gd name="T11" fmla="*/ 254 h 308"/>
                <a:gd name="T12" fmla="*/ 2 w 10"/>
                <a:gd name="T13" fmla="*/ 271 h 308"/>
                <a:gd name="T14" fmla="*/ 10 w 10"/>
                <a:gd name="T15" fmla="*/ 254 h 308"/>
                <a:gd name="T16" fmla="*/ 8 w 10"/>
                <a:gd name="T17" fmla="*/ 271 h 308"/>
                <a:gd name="T18" fmla="*/ 10 w 10"/>
                <a:gd name="T19" fmla="*/ 254 h 308"/>
                <a:gd name="T20" fmla="*/ 0 w 10"/>
                <a:gd name="T21" fmla="*/ 217 h 308"/>
                <a:gd name="T22" fmla="*/ 2 w 10"/>
                <a:gd name="T23" fmla="*/ 236 h 308"/>
                <a:gd name="T24" fmla="*/ 10 w 10"/>
                <a:gd name="T25" fmla="*/ 217 h 308"/>
                <a:gd name="T26" fmla="*/ 8 w 10"/>
                <a:gd name="T27" fmla="*/ 236 h 308"/>
                <a:gd name="T28" fmla="*/ 10 w 10"/>
                <a:gd name="T29" fmla="*/ 217 h 308"/>
                <a:gd name="T30" fmla="*/ 0 w 10"/>
                <a:gd name="T31" fmla="*/ 180 h 308"/>
                <a:gd name="T32" fmla="*/ 2 w 10"/>
                <a:gd name="T33" fmla="*/ 199 h 308"/>
                <a:gd name="T34" fmla="*/ 10 w 10"/>
                <a:gd name="T35" fmla="*/ 180 h 308"/>
                <a:gd name="T36" fmla="*/ 8 w 10"/>
                <a:gd name="T37" fmla="*/ 199 h 308"/>
                <a:gd name="T38" fmla="*/ 10 w 10"/>
                <a:gd name="T39" fmla="*/ 180 h 308"/>
                <a:gd name="T40" fmla="*/ 0 w 10"/>
                <a:gd name="T41" fmla="*/ 145 h 308"/>
                <a:gd name="T42" fmla="*/ 2 w 10"/>
                <a:gd name="T43" fmla="*/ 163 h 308"/>
                <a:gd name="T44" fmla="*/ 10 w 10"/>
                <a:gd name="T45" fmla="*/ 145 h 308"/>
                <a:gd name="T46" fmla="*/ 8 w 10"/>
                <a:gd name="T47" fmla="*/ 163 h 308"/>
                <a:gd name="T48" fmla="*/ 10 w 10"/>
                <a:gd name="T49" fmla="*/ 145 h 308"/>
                <a:gd name="T50" fmla="*/ 0 w 10"/>
                <a:gd name="T51" fmla="*/ 122 h 308"/>
                <a:gd name="T52" fmla="*/ 2 w 10"/>
                <a:gd name="T53" fmla="*/ 126 h 308"/>
                <a:gd name="T54" fmla="*/ 10 w 10"/>
                <a:gd name="T55" fmla="*/ 122 h 308"/>
                <a:gd name="T56" fmla="*/ 8 w 10"/>
                <a:gd name="T57" fmla="*/ 126 h 308"/>
                <a:gd name="T58" fmla="*/ 10 w 10"/>
                <a:gd name="T59" fmla="*/ 122 h 308"/>
                <a:gd name="T60" fmla="*/ 0 w 10"/>
                <a:gd name="T61" fmla="*/ 108 h 308"/>
                <a:gd name="T62" fmla="*/ 2 w 10"/>
                <a:gd name="T63" fmla="*/ 114 h 308"/>
                <a:gd name="T64" fmla="*/ 10 w 10"/>
                <a:gd name="T65" fmla="*/ 108 h 308"/>
                <a:gd name="T66" fmla="*/ 8 w 10"/>
                <a:gd name="T67" fmla="*/ 114 h 308"/>
                <a:gd name="T68" fmla="*/ 10 w 10"/>
                <a:gd name="T69" fmla="*/ 108 h 308"/>
                <a:gd name="T70" fmla="*/ 0 w 10"/>
                <a:gd name="T71" fmla="*/ 71 h 308"/>
                <a:gd name="T72" fmla="*/ 2 w 10"/>
                <a:gd name="T73" fmla="*/ 91 h 308"/>
                <a:gd name="T74" fmla="*/ 10 w 10"/>
                <a:gd name="T75" fmla="*/ 71 h 308"/>
                <a:gd name="T76" fmla="*/ 8 w 10"/>
                <a:gd name="T77" fmla="*/ 91 h 308"/>
                <a:gd name="T78" fmla="*/ 10 w 10"/>
                <a:gd name="T79" fmla="*/ 71 h 308"/>
                <a:gd name="T80" fmla="*/ 0 w 10"/>
                <a:gd name="T81" fmla="*/ 36 h 308"/>
                <a:gd name="T82" fmla="*/ 2 w 10"/>
                <a:gd name="T83" fmla="*/ 54 h 308"/>
                <a:gd name="T84" fmla="*/ 10 w 10"/>
                <a:gd name="T85" fmla="*/ 36 h 308"/>
                <a:gd name="T86" fmla="*/ 8 w 10"/>
                <a:gd name="T87" fmla="*/ 54 h 308"/>
                <a:gd name="T88" fmla="*/ 10 w 10"/>
                <a:gd name="T89" fmla="*/ 36 h 308"/>
                <a:gd name="T90" fmla="*/ 0 w 10"/>
                <a:gd name="T91" fmla="*/ 0 h 308"/>
                <a:gd name="T92" fmla="*/ 2 w 10"/>
                <a:gd name="T93" fmla="*/ 17 h 308"/>
                <a:gd name="T94" fmla="*/ 10 w 10"/>
                <a:gd name="T95" fmla="*/ 0 h 308"/>
                <a:gd name="T96" fmla="*/ 8 w 10"/>
                <a:gd name="T97" fmla="*/ 17 h 308"/>
                <a:gd name="T98" fmla="*/ 10 w 10"/>
                <a:gd name="T99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" h="308">
                  <a:moveTo>
                    <a:pt x="10" y="304"/>
                  </a:moveTo>
                  <a:lnTo>
                    <a:pt x="8" y="304"/>
                  </a:lnTo>
                  <a:lnTo>
                    <a:pt x="8" y="308"/>
                  </a:lnTo>
                  <a:lnTo>
                    <a:pt x="10" y="308"/>
                  </a:lnTo>
                  <a:lnTo>
                    <a:pt x="10" y="304"/>
                  </a:lnTo>
                  <a:moveTo>
                    <a:pt x="10" y="291"/>
                  </a:moveTo>
                  <a:lnTo>
                    <a:pt x="8" y="291"/>
                  </a:lnTo>
                  <a:lnTo>
                    <a:pt x="8" y="296"/>
                  </a:lnTo>
                  <a:lnTo>
                    <a:pt x="10" y="296"/>
                  </a:lnTo>
                  <a:lnTo>
                    <a:pt x="10" y="291"/>
                  </a:lnTo>
                  <a:moveTo>
                    <a:pt x="2" y="254"/>
                  </a:moveTo>
                  <a:lnTo>
                    <a:pt x="0" y="254"/>
                  </a:lnTo>
                  <a:lnTo>
                    <a:pt x="0" y="271"/>
                  </a:lnTo>
                  <a:lnTo>
                    <a:pt x="2" y="271"/>
                  </a:lnTo>
                  <a:lnTo>
                    <a:pt x="2" y="254"/>
                  </a:lnTo>
                  <a:moveTo>
                    <a:pt x="10" y="254"/>
                  </a:moveTo>
                  <a:lnTo>
                    <a:pt x="8" y="254"/>
                  </a:lnTo>
                  <a:lnTo>
                    <a:pt x="8" y="271"/>
                  </a:lnTo>
                  <a:lnTo>
                    <a:pt x="10" y="271"/>
                  </a:lnTo>
                  <a:lnTo>
                    <a:pt x="10" y="254"/>
                  </a:lnTo>
                  <a:moveTo>
                    <a:pt x="2" y="217"/>
                  </a:moveTo>
                  <a:lnTo>
                    <a:pt x="0" y="217"/>
                  </a:lnTo>
                  <a:lnTo>
                    <a:pt x="0" y="236"/>
                  </a:lnTo>
                  <a:lnTo>
                    <a:pt x="2" y="236"/>
                  </a:lnTo>
                  <a:lnTo>
                    <a:pt x="2" y="217"/>
                  </a:lnTo>
                  <a:moveTo>
                    <a:pt x="10" y="217"/>
                  </a:moveTo>
                  <a:lnTo>
                    <a:pt x="8" y="217"/>
                  </a:lnTo>
                  <a:lnTo>
                    <a:pt x="8" y="236"/>
                  </a:lnTo>
                  <a:lnTo>
                    <a:pt x="10" y="236"/>
                  </a:lnTo>
                  <a:lnTo>
                    <a:pt x="10" y="217"/>
                  </a:lnTo>
                  <a:moveTo>
                    <a:pt x="2" y="180"/>
                  </a:moveTo>
                  <a:lnTo>
                    <a:pt x="0" y="180"/>
                  </a:lnTo>
                  <a:lnTo>
                    <a:pt x="0" y="199"/>
                  </a:lnTo>
                  <a:lnTo>
                    <a:pt x="2" y="199"/>
                  </a:lnTo>
                  <a:lnTo>
                    <a:pt x="2" y="180"/>
                  </a:lnTo>
                  <a:moveTo>
                    <a:pt x="10" y="180"/>
                  </a:moveTo>
                  <a:lnTo>
                    <a:pt x="8" y="180"/>
                  </a:lnTo>
                  <a:lnTo>
                    <a:pt x="8" y="199"/>
                  </a:lnTo>
                  <a:lnTo>
                    <a:pt x="10" y="199"/>
                  </a:lnTo>
                  <a:lnTo>
                    <a:pt x="10" y="180"/>
                  </a:lnTo>
                  <a:moveTo>
                    <a:pt x="2" y="145"/>
                  </a:moveTo>
                  <a:lnTo>
                    <a:pt x="0" y="145"/>
                  </a:lnTo>
                  <a:lnTo>
                    <a:pt x="0" y="163"/>
                  </a:lnTo>
                  <a:lnTo>
                    <a:pt x="2" y="163"/>
                  </a:lnTo>
                  <a:lnTo>
                    <a:pt x="2" y="145"/>
                  </a:lnTo>
                  <a:moveTo>
                    <a:pt x="10" y="145"/>
                  </a:moveTo>
                  <a:lnTo>
                    <a:pt x="8" y="145"/>
                  </a:lnTo>
                  <a:lnTo>
                    <a:pt x="8" y="163"/>
                  </a:lnTo>
                  <a:lnTo>
                    <a:pt x="10" y="163"/>
                  </a:lnTo>
                  <a:lnTo>
                    <a:pt x="10" y="145"/>
                  </a:lnTo>
                  <a:moveTo>
                    <a:pt x="2" y="122"/>
                  </a:moveTo>
                  <a:lnTo>
                    <a:pt x="0" y="122"/>
                  </a:lnTo>
                  <a:lnTo>
                    <a:pt x="0" y="126"/>
                  </a:lnTo>
                  <a:lnTo>
                    <a:pt x="2" y="126"/>
                  </a:lnTo>
                  <a:lnTo>
                    <a:pt x="2" y="122"/>
                  </a:lnTo>
                  <a:moveTo>
                    <a:pt x="10" y="122"/>
                  </a:moveTo>
                  <a:lnTo>
                    <a:pt x="8" y="122"/>
                  </a:lnTo>
                  <a:lnTo>
                    <a:pt x="8" y="126"/>
                  </a:lnTo>
                  <a:lnTo>
                    <a:pt x="10" y="126"/>
                  </a:lnTo>
                  <a:lnTo>
                    <a:pt x="10" y="122"/>
                  </a:lnTo>
                  <a:moveTo>
                    <a:pt x="2" y="108"/>
                  </a:moveTo>
                  <a:lnTo>
                    <a:pt x="0" y="108"/>
                  </a:lnTo>
                  <a:lnTo>
                    <a:pt x="0" y="114"/>
                  </a:lnTo>
                  <a:lnTo>
                    <a:pt x="2" y="114"/>
                  </a:lnTo>
                  <a:lnTo>
                    <a:pt x="2" y="108"/>
                  </a:lnTo>
                  <a:moveTo>
                    <a:pt x="10" y="108"/>
                  </a:moveTo>
                  <a:lnTo>
                    <a:pt x="8" y="108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10" y="108"/>
                  </a:lnTo>
                  <a:moveTo>
                    <a:pt x="2" y="71"/>
                  </a:moveTo>
                  <a:lnTo>
                    <a:pt x="0" y="71"/>
                  </a:lnTo>
                  <a:lnTo>
                    <a:pt x="0" y="91"/>
                  </a:lnTo>
                  <a:lnTo>
                    <a:pt x="2" y="91"/>
                  </a:lnTo>
                  <a:lnTo>
                    <a:pt x="2" y="71"/>
                  </a:lnTo>
                  <a:moveTo>
                    <a:pt x="10" y="71"/>
                  </a:moveTo>
                  <a:lnTo>
                    <a:pt x="8" y="71"/>
                  </a:lnTo>
                  <a:lnTo>
                    <a:pt x="8" y="91"/>
                  </a:lnTo>
                  <a:lnTo>
                    <a:pt x="10" y="91"/>
                  </a:lnTo>
                  <a:lnTo>
                    <a:pt x="10" y="71"/>
                  </a:lnTo>
                  <a:moveTo>
                    <a:pt x="2" y="36"/>
                  </a:moveTo>
                  <a:lnTo>
                    <a:pt x="0" y="36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36"/>
                  </a:lnTo>
                  <a:moveTo>
                    <a:pt x="10" y="36"/>
                  </a:moveTo>
                  <a:lnTo>
                    <a:pt x="8" y="36"/>
                  </a:lnTo>
                  <a:lnTo>
                    <a:pt x="8" y="54"/>
                  </a:lnTo>
                  <a:lnTo>
                    <a:pt x="10" y="54"/>
                  </a:lnTo>
                  <a:lnTo>
                    <a:pt x="10" y="36"/>
                  </a:lnTo>
                  <a:moveTo>
                    <a:pt x="2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2" y="0"/>
                  </a:lnTo>
                  <a:moveTo>
                    <a:pt x="10" y="0"/>
                  </a:moveTo>
                  <a:lnTo>
                    <a:pt x="8" y="0"/>
                  </a:lnTo>
                  <a:lnTo>
                    <a:pt x="8" y="17"/>
                  </a:lnTo>
                  <a:lnTo>
                    <a:pt x="10" y="17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8" name="Rectangle 644">
              <a:extLst>
                <a:ext uri="{FF2B5EF4-FFF2-40B4-BE49-F238E27FC236}">
                  <a16:creationId xmlns:a16="http://schemas.microsoft.com/office/drawing/2014/main" id="{CE69B062-4087-270B-64D9-9ECBC36A1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0" y="2590800"/>
              <a:ext cx="3175" cy="12700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9" name="Rectangle 645">
              <a:extLst>
                <a:ext uri="{FF2B5EF4-FFF2-40B4-BE49-F238E27FC236}">
                  <a16:creationId xmlns:a16="http://schemas.microsoft.com/office/drawing/2014/main" id="{F241BCC9-9085-0281-C53A-8A373CC1D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0" y="2590800"/>
              <a:ext cx="3175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" name="Freeform 646">
              <a:extLst>
                <a:ext uri="{FF2B5EF4-FFF2-40B4-BE49-F238E27FC236}">
                  <a16:creationId xmlns:a16="http://schemas.microsoft.com/office/drawing/2014/main" id="{4C5344E1-50E3-6913-E8A7-63CA9804F6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0" y="2582863"/>
              <a:ext cx="3175" cy="26988"/>
            </a:xfrm>
            <a:custGeom>
              <a:avLst/>
              <a:gdLst>
                <a:gd name="T0" fmla="*/ 2 w 2"/>
                <a:gd name="T1" fmla="*/ 13 h 17"/>
                <a:gd name="T2" fmla="*/ 0 w 2"/>
                <a:gd name="T3" fmla="*/ 13 h 17"/>
                <a:gd name="T4" fmla="*/ 0 w 2"/>
                <a:gd name="T5" fmla="*/ 17 h 17"/>
                <a:gd name="T6" fmla="*/ 2 w 2"/>
                <a:gd name="T7" fmla="*/ 17 h 17"/>
                <a:gd name="T8" fmla="*/ 2 w 2"/>
                <a:gd name="T9" fmla="*/ 13 h 17"/>
                <a:gd name="T10" fmla="*/ 2 w 2"/>
                <a:gd name="T11" fmla="*/ 0 h 17"/>
                <a:gd name="T12" fmla="*/ 0 w 2"/>
                <a:gd name="T13" fmla="*/ 0 h 17"/>
                <a:gd name="T14" fmla="*/ 0 w 2"/>
                <a:gd name="T15" fmla="*/ 5 h 17"/>
                <a:gd name="T16" fmla="*/ 2 w 2"/>
                <a:gd name="T17" fmla="*/ 5 h 17"/>
                <a:gd name="T18" fmla="*/ 2 w 2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7">
                  <a:moveTo>
                    <a:pt x="2" y="13"/>
                  </a:moveTo>
                  <a:lnTo>
                    <a:pt x="0" y="13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2" y="13"/>
                  </a:lnTo>
                  <a:close/>
                  <a:moveTo>
                    <a:pt x="2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1" name="Freeform 647">
              <a:extLst>
                <a:ext uri="{FF2B5EF4-FFF2-40B4-BE49-F238E27FC236}">
                  <a16:creationId xmlns:a16="http://schemas.microsoft.com/office/drawing/2014/main" id="{FBB844ED-AB92-53D7-2AF2-FC6818EB18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0" y="2582863"/>
              <a:ext cx="3175" cy="26988"/>
            </a:xfrm>
            <a:custGeom>
              <a:avLst/>
              <a:gdLst>
                <a:gd name="T0" fmla="*/ 2 w 2"/>
                <a:gd name="T1" fmla="*/ 13 h 17"/>
                <a:gd name="T2" fmla="*/ 0 w 2"/>
                <a:gd name="T3" fmla="*/ 13 h 17"/>
                <a:gd name="T4" fmla="*/ 0 w 2"/>
                <a:gd name="T5" fmla="*/ 17 h 17"/>
                <a:gd name="T6" fmla="*/ 2 w 2"/>
                <a:gd name="T7" fmla="*/ 17 h 17"/>
                <a:gd name="T8" fmla="*/ 2 w 2"/>
                <a:gd name="T9" fmla="*/ 13 h 17"/>
                <a:gd name="T10" fmla="*/ 2 w 2"/>
                <a:gd name="T11" fmla="*/ 0 h 17"/>
                <a:gd name="T12" fmla="*/ 0 w 2"/>
                <a:gd name="T13" fmla="*/ 0 h 17"/>
                <a:gd name="T14" fmla="*/ 0 w 2"/>
                <a:gd name="T15" fmla="*/ 5 h 17"/>
                <a:gd name="T16" fmla="*/ 2 w 2"/>
                <a:gd name="T17" fmla="*/ 5 h 17"/>
                <a:gd name="T18" fmla="*/ 2 w 2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7">
                  <a:moveTo>
                    <a:pt x="2" y="13"/>
                  </a:moveTo>
                  <a:lnTo>
                    <a:pt x="0" y="13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2" y="13"/>
                  </a:lnTo>
                  <a:moveTo>
                    <a:pt x="2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2" name="Rectangle 648">
              <a:extLst>
                <a:ext uri="{FF2B5EF4-FFF2-40B4-BE49-F238E27FC236}">
                  <a16:creationId xmlns:a16="http://schemas.microsoft.com/office/drawing/2014/main" id="{CAE528EA-DADC-4A4F-9CF2-8C06C52A7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0" y="2590800"/>
              <a:ext cx="3175" cy="12700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3" name="Rectangle 649">
              <a:extLst>
                <a:ext uri="{FF2B5EF4-FFF2-40B4-BE49-F238E27FC236}">
                  <a16:creationId xmlns:a16="http://schemas.microsoft.com/office/drawing/2014/main" id="{A6CC6AD5-92B2-9E6D-954D-8070CADCE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0" y="2590800"/>
              <a:ext cx="3175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4" name="Freeform 650">
              <a:extLst>
                <a:ext uri="{FF2B5EF4-FFF2-40B4-BE49-F238E27FC236}">
                  <a16:creationId xmlns:a16="http://schemas.microsoft.com/office/drawing/2014/main" id="{9702AA14-453F-A3D5-50C4-D887ED9C9A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0" y="2636838"/>
              <a:ext cx="15875" cy="261938"/>
            </a:xfrm>
            <a:custGeom>
              <a:avLst/>
              <a:gdLst>
                <a:gd name="T0" fmla="*/ 10 w 10"/>
                <a:gd name="T1" fmla="*/ 161 h 165"/>
                <a:gd name="T2" fmla="*/ 8 w 10"/>
                <a:gd name="T3" fmla="*/ 161 h 165"/>
                <a:gd name="T4" fmla="*/ 8 w 10"/>
                <a:gd name="T5" fmla="*/ 165 h 165"/>
                <a:gd name="T6" fmla="*/ 10 w 10"/>
                <a:gd name="T7" fmla="*/ 165 h 165"/>
                <a:gd name="T8" fmla="*/ 10 w 10"/>
                <a:gd name="T9" fmla="*/ 161 h 165"/>
                <a:gd name="T10" fmla="*/ 10 w 10"/>
                <a:gd name="T11" fmla="*/ 146 h 165"/>
                <a:gd name="T12" fmla="*/ 8 w 10"/>
                <a:gd name="T13" fmla="*/ 146 h 165"/>
                <a:gd name="T14" fmla="*/ 8 w 10"/>
                <a:gd name="T15" fmla="*/ 154 h 165"/>
                <a:gd name="T16" fmla="*/ 10 w 10"/>
                <a:gd name="T17" fmla="*/ 154 h 165"/>
                <a:gd name="T18" fmla="*/ 10 w 10"/>
                <a:gd name="T19" fmla="*/ 146 h 165"/>
                <a:gd name="T20" fmla="*/ 2 w 10"/>
                <a:gd name="T21" fmla="*/ 111 h 165"/>
                <a:gd name="T22" fmla="*/ 0 w 10"/>
                <a:gd name="T23" fmla="*/ 111 h 165"/>
                <a:gd name="T24" fmla="*/ 0 w 10"/>
                <a:gd name="T25" fmla="*/ 128 h 165"/>
                <a:gd name="T26" fmla="*/ 2 w 10"/>
                <a:gd name="T27" fmla="*/ 128 h 165"/>
                <a:gd name="T28" fmla="*/ 2 w 10"/>
                <a:gd name="T29" fmla="*/ 111 h 165"/>
                <a:gd name="T30" fmla="*/ 10 w 10"/>
                <a:gd name="T31" fmla="*/ 111 h 165"/>
                <a:gd name="T32" fmla="*/ 8 w 10"/>
                <a:gd name="T33" fmla="*/ 111 h 165"/>
                <a:gd name="T34" fmla="*/ 8 w 10"/>
                <a:gd name="T35" fmla="*/ 128 h 165"/>
                <a:gd name="T36" fmla="*/ 10 w 10"/>
                <a:gd name="T37" fmla="*/ 128 h 165"/>
                <a:gd name="T38" fmla="*/ 10 w 10"/>
                <a:gd name="T39" fmla="*/ 111 h 165"/>
                <a:gd name="T40" fmla="*/ 2 w 10"/>
                <a:gd name="T41" fmla="*/ 74 h 165"/>
                <a:gd name="T42" fmla="*/ 0 w 10"/>
                <a:gd name="T43" fmla="*/ 74 h 165"/>
                <a:gd name="T44" fmla="*/ 0 w 10"/>
                <a:gd name="T45" fmla="*/ 92 h 165"/>
                <a:gd name="T46" fmla="*/ 2 w 10"/>
                <a:gd name="T47" fmla="*/ 92 h 165"/>
                <a:gd name="T48" fmla="*/ 2 w 10"/>
                <a:gd name="T49" fmla="*/ 74 h 165"/>
                <a:gd name="T50" fmla="*/ 10 w 10"/>
                <a:gd name="T51" fmla="*/ 74 h 165"/>
                <a:gd name="T52" fmla="*/ 8 w 10"/>
                <a:gd name="T53" fmla="*/ 74 h 165"/>
                <a:gd name="T54" fmla="*/ 8 w 10"/>
                <a:gd name="T55" fmla="*/ 92 h 165"/>
                <a:gd name="T56" fmla="*/ 10 w 10"/>
                <a:gd name="T57" fmla="*/ 92 h 165"/>
                <a:gd name="T58" fmla="*/ 10 w 10"/>
                <a:gd name="T59" fmla="*/ 74 h 165"/>
                <a:gd name="T60" fmla="*/ 2 w 10"/>
                <a:gd name="T61" fmla="*/ 37 h 165"/>
                <a:gd name="T62" fmla="*/ 0 w 10"/>
                <a:gd name="T63" fmla="*/ 37 h 165"/>
                <a:gd name="T64" fmla="*/ 0 w 10"/>
                <a:gd name="T65" fmla="*/ 55 h 165"/>
                <a:gd name="T66" fmla="*/ 2 w 10"/>
                <a:gd name="T67" fmla="*/ 55 h 165"/>
                <a:gd name="T68" fmla="*/ 2 w 10"/>
                <a:gd name="T69" fmla="*/ 37 h 165"/>
                <a:gd name="T70" fmla="*/ 10 w 10"/>
                <a:gd name="T71" fmla="*/ 37 h 165"/>
                <a:gd name="T72" fmla="*/ 8 w 10"/>
                <a:gd name="T73" fmla="*/ 37 h 165"/>
                <a:gd name="T74" fmla="*/ 8 w 10"/>
                <a:gd name="T75" fmla="*/ 55 h 165"/>
                <a:gd name="T76" fmla="*/ 10 w 10"/>
                <a:gd name="T77" fmla="*/ 55 h 165"/>
                <a:gd name="T78" fmla="*/ 10 w 10"/>
                <a:gd name="T79" fmla="*/ 37 h 165"/>
                <a:gd name="T80" fmla="*/ 2 w 10"/>
                <a:gd name="T81" fmla="*/ 0 h 165"/>
                <a:gd name="T82" fmla="*/ 0 w 10"/>
                <a:gd name="T83" fmla="*/ 0 h 165"/>
                <a:gd name="T84" fmla="*/ 0 w 10"/>
                <a:gd name="T85" fmla="*/ 20 h 165"/>
                <a:gd name="T86" fmla="*/ 2 w 10"/>
                <a:gd name="T87" fmla="*/ 20 h 165"/>
                <a:gd name="T88" fmla="*/ 2 w 10"/>
                <a:gd name="T89" fmla="*/ 0 h 165"/>
                <a:gd name="T90" fmla="*/ 10 w 10"/>
                <a:gd name="T91" fmla="*/ 0 h 165"/>
                <a:gd name="T92" fmla="*/ 8 w 10"/>
                <a:gd name="T93" fmla="*/ 0 h 165"/>
                <a:gd name="T94" fmla="*/ 8 w 10"/>
                <a:gd name="T95" fmla="*/ 20 h 165"/>
                <a:gd name="T96" fmla="*/ 10 w 10"/>
                <a:gd name="T97" fmla="*/ 20 h 165"/>
                <a:gd name="T98" fmla="*/ 10 w 10"/>
                <a:gd name="T9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" h="165">
                  <a:moveTo>
                    <a:pt x="10" y="161"/>
                  </a:moveTo>
                  <a:lnTo>
                    <a:pt x="8" y="161"/>
                  </a:lnTo>
                  <a:lnTo>
                    <a:pt x="8" y="165"/>
                  </a:lnTo>
                  <a:lnTo>
                    <a:pt x="10" y="165"/>
                  </a:lnTo>
                  <a:lnTo>
                    <a:pt x="10" y="161"/>
                  </a:lnTo>
                  <a:close/>
                  <a:moveTo>
                    <a:pt x="10" y="146"/>
                  </a:moveTo>
                  <a:lnTo>
                    <a:pt x="8" y="146"/>
                  </a:lnTo>
                  <a:lnTo>
                    <a:pt x="8" y="154"/>
                  </a:lnTo>
                  <a:lnTo>
                    <a:pt x="10" y="154"/>
                  </a:lnTo>
                  <a:lnTo>
                    <a:pt x="10" y="146"/>
                  </a:lnTo>
                  <a:close/>
                  <a:moveTo>
                    <a:pt x="2" y="111"/>
                  </a:moveTo>
                  <a:lnTo>
                    <a:pt x="0" y="111"/>
                  </a:lnTo>
                  <a:lnTo>
                    <a:pt x="0" y="128"/>
                  </a:lnTo>
                  <a:lnTo>
                    <a:pt x="2" y="128"/>
                  </a:lnTo>
                  <a:lnTo>
                    <a:pt x="2" y="111"/>
                  </a:lnTo>
                  <a:close/>
                  <a:moveTo>
                    <a:pt x="10" y="111"/>
                  </a:moveTo>
                  <a:lnTo>
                    <a:pt x="8" y="111"/>
                  </a:lnTo>
                  <a:lnTo>
                    <a:pt x="8" y="128"/>
                  </a:lnTo>
                  <a:lnTo>
                    <a:pt x="10" y="128"/>
                  </a:lnTo>
                  <a:lnTo>
                    <a:pt x="10" y="111"/>
                  </a:lnTo>
                  <a:close/>
                  <a:moveTo>
                    <a:pt x="2" y="74"/>
                  </a:moveTo>
                  <a:lnTo>
                    <a:pt x="0" y="74"/>
                  </a:lnTo>
                  <a:lnTo>
                    <a:pt x="0" y="92"/>
                  </a:lnTo>
                  <a:lnTo>
                    <a:pt x="2" y="92"/>
                  </a:lnTo>
                  <a:lnTo>
                    <a:pt x="2" y="74"/>
                  </a:lnTo>
                  <a:close/>
                  <a:moveTo>
                    <a:pt x="10" y="74"/>
                  </a:moveTo>
                  <a:lnTo>
                    <a:pt x="8" y="74"/>
                  </a:lnTo>
                  <a:lnTo>
                    <a:pt x="8" y="92"/>
                  </a:lnTo>
                  <a:lnTo>
                    <a:pt x="10" y="92"/>
                  </a:lnTo>
                  <a:lnTo>
                    <a:pt x="10" y="74"/>
                  </a:lnTo>
                  <a:close/>
                  <a:moveTo>
                    <a:pt x="2" y="37"/>
                  </a:moveTo>
                  <a:lnTo>
                    <a:pt x="0" y="37"/>
                  </a:lnTo>
                  <a:lnTo>
                    <a:pt x="0" y="55"/>
                  </a:lnTo>
                  <a:lnTo>
                    <a:pt x="2" y="55"/>
                  </a:lnTo>
                  <a:lnTo>
                    <a:pt x="2" y="37"/>
                  </a:lnTo>
                  <a:close/>
                  <a:moveTo>
                    <a:pt x="10" y="37"/>
                  </a:moveTo>
                  <a:lnTo>
                    <a:pt x="8" y="37"/>
                  </a:lnTo>
                  <a:lnTo>
                    <a:pt x="8" y="55"/>
                  </a:lnTo>
                  <a:lnTo>
                    <a:pt x="10" y="55"/>
                  </a:lnTo>
                  <a:lnTo>
                    <a:pt x="10" y="37"/>
                  </a:lnTo>
                  <a:close/>
                  <a:moveTo>
                    <a:pt x="2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0"/>
                  </a:lnTo>
                  <a:close/>
                  <a:moveTo>
                    <a:pt x="10" y="0"/>
                  </a:moveTo>
                  <a:lnTo>
                    <a:pt x="8" y="0"/>
                  </a:lnTo>
                  <a:lnTo>
                    <a:pt x="8" y="20"/>
                  </a:lnTo>
                  <a:lnTo>
                    <a:pt x="10" y="2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5" name="Freeform 651">
              <a:extLst>
                <a:ext uri="{FF2B5EF4-FFF2-40B4-BE49-F238E27FC236}">
                  <a16:creationId xmlns:a16="http://schemas.microsoft.com/office/drawing/2014/main" id="{0D2C0574-5B8B-A60D-11C7-7ECBDE13E4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0" y="2636838"/>
              <a:ext cx="15875" cy="261938"/>
            </a:xfrm>
            <a:custGeom>
              <a:avLst/>
              <a:gdLst>
                <a:gd name="T0" fmla="*/ 10 w 10"/>
                <a:gd name="T1" fmla="*/ 161 h 165"/>
                <a:gd name="T2" fmla="*/ 8 w 10"/>
                <a:gd name="T3" fmla="*/ 161 h 165"/>
                <a:gd name="T4" fmla="*/ 8 w 10"/>
                <a:gd name="T5" fmla="*/ 165 h 165"/>
                <a:gd name="T6" fmla="*/ 10 w 10"/>
                <a:gd name="T7" fmla="*/ 165 h 165"/>
                <a:gd name="T8" fmla="*/ 10 w 10"/>
                <a:gd name="T9" fmla="*/ 161 h 165"/>
                <a:gd name="T10" fmla="*/ 10 w 10"/>
                <a:gd name="T11" fmla="*/ 146 h 165"/>
                <a:gd name="T12" fmla="*/ 8 w 10"/>
                <a:gd name="T13" fmla="*/ 146 h 165"/>
                <a:gd name="T14" fmla="*/ 8 w 10"/>
                <a:gd name="T15" fmla="*/ 154 h 165"/>
                <a:gd name="T16" fmla="*/ 10 w 10"/>
                <a:gd name="T17" fmla="*/ 154 h 165"/>
                <a:gd name="T18" fmla="*/ 10 w 10"/>
                <a:gd name="T19" fmla="*/ 146 h 165"/>
                <a:gd name="T20" fmla="*/ 2 w 10"/>
                <a:gd name="T21" fmla="*/ 111 h 165"/>
                <a:gd name="T22" fmla="*/ 0 w 10"/>
                <a:gd name="T23" fmla="*/ 111 h 165"/>
                <a:gd name="T24" fmla="*/ 0 w 10"/>
                <a:gd name="T25" fmla="*/ 128 h 165"/>
                <a:gd name="T26" fmla="*/ 2 w 10"/>
                <a:gd name="T27" fmla="*/ 128 h 165"/>
                <a:gd name="T28" fmla="*/ 2 w 10"/>
                <a:gd name="T29" fmla="*/ 111 h 165"/>
                <a:gd name="T30" fmla="*/ 10 w 10"/>
                <a:gd name="T31" fmla="*/ 111 h 165"/>
                <a:gd name="T32" fmla="*/ 8 w 10"/>
                <a:gd name="T33" fmla="*/ 111 h 165"/>
                <a:gd name="T34" fmla="*/ 8 w 10"/>
                <a:gd name="T35" fmla="*/ 128 h 165"/>
                <a:gd name="T36" fmla="*/ 10 w 10"/>
                <a:gd name="T37" fmla="*/ 128 h 165"/>
                <a:gd name="T38" fmla="*/ 10 w 10"/>
                <a:gd name="T39" fmla="*/ 111 h 165"/>
                <a:gd name="T40" fmla="*/ 2 w 10"/>
                <a:gd name="T41" fmla="*/ 74 h 165"/>
                <a:gd name="T42" fmla="*/ 0 w 10"/>
                <a:gd name="T43" fmla="*/ 74 h 165"/>
                <a:gd name="T44" fmla="*/ 0 w 10"/>
                <a:gd name="T45" fmla="*/ 92 h 165"/>
                <a:gd name="T46" fmla="*/ 2 w 10"/>
                <a:gd name="T47" fmla="*/ 92 h 165"/>
                <a:gd name="T48" fmla="*/ 2 w 10"/>
                <a:gd name="T49" fmla="*/ 74 h 165"/>
                <a:gd name="T50" fmla="*/ 10 w 10"/>
                <a:gd name="T51" fmla="*/ 74 h 165"/>
                <a:gd name="T52" fmla="*/ 8 w 10"/>
                <a:gd name="T53" fmla="*/ 74 h 165"/>
                <a:gd name="T54" fmla="*/ 8 w 10"/>
                <a:gd name="T55" fmla="*/ 92 h 165"/>
                <a:gd name="T56" fmla="*/ 10 w 10"/>
                <a:gd name="T57" fmla="*/ 92 h 165"/>
                <a:gd name="T58" fmla="*/ 10 w 10"/>
                <a:gd name="T59" fmla="*/ 74 h 165"/>
                <a:gd name="T60" fmla="*/ 2 w 10"/>
                <a:gd name="T61" fmla="*/ 37 h 165"/>
                <a:gd name="T62" fmla="*/ 0 w 10"/>
                <a:gd name="T63" fmla="*/ 37 h 165"/>
                <a:gd name="T64" fmla="*/ 0 w 10"/>
                <a:gd name="T65" fmla="*/ 55 h 165"/>
                <a:gd name="T66" fmla="*/ 2 w 10"/>
                <a:gd name="T67" fmla="*/ 55 h 165"/>
                <a:gd name="T68" fmla="*/ 2 w 10"/>
                <a:gd name="T69" fmla="*/ 37 h 165"/>
                <a:gd name="T70" fmla="*/ 10 w 10"/>
                <a:gd name="T71" fmla="*/ 37 h 165"/>
                <a:gd name="T72" fmla="*/ 8 w 10"/>
                <a:gd name="T73" fmla="*/ 37 h 165"/>
                <a:gd name="T74" fmla="*/ 8 w 10"/>
                <a:gd name="T75" fmla="*/ 55 h 165"/>
                <a:gd name="T76" fmla="*/ 10 w 10"/>
                <a:gd name="T77" fmla="*/ 55 h 165"/>
                <a:gd name="T78" fmla="*/ 10 w 10"/>
                <a:gd name="T79" fmla="*/ 37 h 165"/>
                <a:gd name="T80" fmla="*/ 2 w 10"/>
                <a:gd name="T81" fmla="*/ 0 h 165"/>
                <a:gd name="T82" fmla="*/ 0 w 10"/>
                <a:gd name="T83" fmla="*/ 0 h 165"/>
                <a:gd name="T84" fmla="*/ 0 w 10"/>
                <a:gd name="T85" fmla="*/ 20 h 165"/>
                <a:gd name="T86" fmla="*/ 2 w 10"/>
                <a:gd name="T87" fmla="*/ 20 h 165"/>
                <a:gd name="T88" fmla="*/ 2 w 10"/>
                <a:gd name="T89" fmla="*/ 0 h 165"/>
                <a:gd name="T90" fmla="*/ 10 w 10"/>
                <a:gd name="T91" fmla="*/ 0 h 165"/>
                <a:gd name="T92" fmla="*/ 8 w 10"/>
                <a:gd name="T93" fmla="*/ 0 h 165"/>
                <a:gd name="T94" fmla="*/ 8 w 10"/>
                <a:gd name="T95" fmla="*/ 20 h 165"/>
                <a:gd name="T96" fmla="*/ 10 w 10"/>
                <a:gd name="T97" fmla="*/ 20 h 165"/>
                <a:gd name="T98" fmla="*/ 10 w 10"/>
                <a:gd name="T9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" h="165">
                  <a:moveTo>
                    <a:pt x="10" y="161"/>
                  </a:moveTo>
                  <a:lnTo>
                    <a:pt x="8" y="161"/>
                  </a:lnTo>
                  <a:lnTo>
                    <a:pt x="8" y="165"/>
                  </a:lnTo>
                  <a:lnTo>
                    <a:pt x="10" y="165"/>
                  </a:lnTo>
                  <a:lnTo>
                    <a:pt x="10" y="161"/>
                  </a:lnTo>
                  <a:moveTo>
                    <a:pt x="10" y="146"/>
                  </a:moveTo>
                  <a:lnTo>
                    <a:pt x="8" y="146"/>
                  </a:lnTo>
                  <a:lnTo>
                    <a:pt x="8" y="154"/>
                  </a:lnTo>
                  <a:lnTo>
                    <a:pt x="10" y="154"/>
                  </a:lnTo>
                  <a:lnTo>
                    <a:pt x="10" y="146"/>
                  </a:lnTo>
                  <a:moveTo>
                    <a:pt x="2" y="111"/>
                  </a:moveTo>
                  <a:lnTo>
                    <a:pt x="0" y="111"/>
                  </a:lnTo>
                  <a:lnTo>
                    <a:pt x="0" y="128"/>
                  </a:lnTo>
                  <a:lnTo>
                    <a:pt x="2" y="128"/>
                  </a:lnTo>
                  <a:lnTo>
                    <a:pt x="2" y="111"/>
                  </a:lnTo>
                  <a:moveTo>
                    <a:pt x="10" y="111"/>
                  </a:moveTo>
                  <a:lnTo>
                    <a:pt x="8" y="111"/>
                  </a:lnTo>
                  <a:lnTo>
                    <a:pt x="8" y="128"/>
                  </a:lnTo>
                  <a:lnTo>
                    <a:pt x="10" y="128"/>
                  </a:lnTo>
                  <a:lnTo>
                    <a:pt x="10" y="111"/>
                  </a:lnTo>
                  <a:moveTo>
                    <a:pt x="2" y="74"/>
                  </a:moveTo>
                  <a:lnTo>
                    <a:pt x="0" y="74"/>
                  </a:lnTo>
                  <a:lnTo>
                    <a:pt x="0" y="92"/>
                  </a:lnTo>
                  <a:lnTo>
                    <a:pt x="2" y="92"/>
                  </a:lnTo>
                  <a:lnTo>
                    <a:pt x="2" y="74"/>
                  </a:lnTo>
                  <a:moveTo>
                    <a:pt x="10" y="74"/>
                  </a:moveTo>
                  <a:lnTo>
                    <a:pt x="8" y="74"/>
                  </a:lnTo>
                  <a:lnTo>
                    <a:pt x="8" y="92"/>
                  </a:lnTo>
                  <a:lnTo>
                    <a:pt x="10" y="92"/>
                  </a:lnTo>
                  <a:lnTo>
                    <a:pt x="10" y="74"/>
                  </a:lnTo>
                  <a:moveTo>
                    <a:pt x="2" y="37"/>
                  </a:moveTo>
                  <a:lnTo>
                    <a:pt x="0" y="37"/>
                  </a:lnTo>
                  <a:lnTo>
                    <a:pt x="0" y="55"/>
                  </a:lnTo>
                  <a:lnTo>
                    <a:pt x="2" y="55"/>
                  </a:lnTo>
                  <a:lnTo>
                    <a:pt x="2" y="37"/>
                  </a:lnTo>
                  <a:moveTo>
                    <a:pt x="10" y="37"/>
                  </a:moveTo>
                  <a:lnTo>
                    <a:pt x="8" y="37"/>
                  </a:lnTo>
                  <a:lnTo>
                    <a:pt x="8" y="55"/>
                  </a:lnTo>
                  <a:lnTo>
                    <a:pt x="10" y="55"/>
                  </a:lnTo>
                  <a:lnTo>
                    <a:pt x="10" y="37"/>
                  </a:lnTo>
                  <a:moveTo>
                    <a:pt x="2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0"/>
                  </a:lnTo>
                  <a:moveTo>
                    <a:pt x="10" y="0"/>
                  </a:moveTo>
                  <a:lnTo>
                    <a:pt x="8" y="0"/>
                  </a:lnTo>
                  <a:lnTo>
                    <a:pt x="8" y="20"/>
                  </a:lnTo>
                  <a:lnTo>
                    <a:pt x="10" y="20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Rectangle 653">
              <a:extLst>
                <a:ext uri="{FF2B5EF4-FFF2-40B4-BE49-F238E27FC236}">
                  <a16:creationId xmlns:a16="http://schemas.microsoft.com/office/drawing/2014/main" id="{C3DE7214-9FC8-D7F4-D0CD-21B1E2E4D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1" y="2881313"/>
              <a:ext cx="3175" cy="11113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Rectangle 654">
              <a:extLst>
                <a:ext uri="{FF2B5EF4-FFF2-40B4-BE49-F238E27FC236}">
                  <a16:creationId xmlns:a16="http://schemas.microsoft.com/office/drawing/2014/main" id="{1F8FED85-E0BB-3380-802D-B31156F28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1" y="2881313"/>
              <a:ext cx="3175" cy="11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655">
              <a:extLst>
                <a:ext uri="{FF2B5EF4-FFF2-40B4-BE49-F238E27FC236}">
                  <a16:creationId xmlns:a16="http://schemas.microsoft.com/office/drawing/2014/main" id="{93507522-29E6-8FC5-4EE7-38079E3AF0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2868613"/>
              <a:ext cx="3175" cy="30163"/>
            </a:xfrm>
            <a:custGeom>
              <a:avLst/>
              <a:gdLst>
                <a:gd name="T0" fmla="*/ 2 w 2"/>
                <a:gd name="T1" fmla="*/ 15 h 19"/>
                <a:gd name="T2" fmla="*/ 0 w 2"/>
                <a:gd name="T3" fmla="*/ 15 h 19"/>
                <a:gd name="T4" fmla="*/ 0 w 2"/>
                <a:gd name="T5" fmla="*/ 19 h 19"/>
                <a:gd name="T6" fmla="*/ 2 w 2"/>
                <a:gd name="T7" fmla="*/ 19 h 19"/>
                <a:gd name="T8" fmla="*/ 2 w 2"/>
                <a:gd name="T9" fmla="*/ 15 h 19"/>
                <a:gd name="T10" fmla="*/ 2 w 2"/>
                <a:gd name="T11" fmla="*/ 0 h 19"/>
                <a:gd name="T12" fmla="*/ 0 w 2"/>
                <a:gd name="T13" fmla="*/ 0 h 19"/>
                <a:gd name="T14" fmla="*/ 0 w 2"/>
                <a:gd name="T15" fmla="*/ 8 h 19"/>
                <a:gd name="T16" fmla="*/ 2 w 2"/>
                <a:gd name="T17" fmla="*/ 8 h 19"/>
                <a:gd name="T18" fmla="*/ 2 w 2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9">
                  <a:moveTo>
                    <a:pt x="2" y="15"/>
                  </a:moveTo>
                  <a:lnTo>
                    <a:pt x="0" y="15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2" y="15"/>
                  </a:lnTo>
                  <a:close/>
                  <a:moveTo>
                    <a:pt x="2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Freeform 656">
              <a:extLst>
                <a:ext uri="{FF2B5EF4-FFF2-40B4-BE49-F238E27FC236}">
                  <a16:creationId xmlns:a16="http://schemas.microsoft.com/office/drawing/2014/main" id="{C679453C-EF34-7032-B509-C87963EB0A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2868613"/>
              <a:ext cx="3175" cy="30163"/>
            </a:xfrm>
            <a:custGeom>
              <a:avLst/>
              <a:gdLst>
                <a:gd name="T0" fmla="*/ 2 w 2"/>
                <a:gd name="T1" fmla="*/ 15 h 19"/>
                <a:gd name="T2" fmla="*/ 0 w 2"/>
                <a:gd name="T3" fmla="*/ 15 h 19"/>
                <a:gd name="T4" fmla="*/ 0 w 2"/>
                <a:gd name="T5" fmla="*/ 19 h 19"/>
                <a:gd name="T6" fmla="*/ 2 w 2"/>
                <a:gd name="T7" fmla="*/ 19 h 19"/>
                <a:gd name="T8" fmla="*/ 2 w 2"/>
                <a:gd name="T9" fmla="*/ 15 h 19"/>
                <a:gd name="T10" fmla="*/ 2 w 2"/>
                <a:gd name="T11" fmla="*/ 0 h 19"/>
                <a:gd name="T12" fmla="*/ 0 w 2"/>
                <a:gd name="T13" fmla="*/ 0 h 19"/>
                <a:gd name="T14" fmla="*/ 0 w 2"/>
                <a:gd name="T15" fmla="*/ 8 h 19"/>
                <a:gd name="T16" fmla="*/ 2 w 2"/>
                <a:gd name="T17" fmla="*/ 8 h 19"/>
                <a:gd name="T18" fmla="*/ 2 w 2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9">
                  <a:moveTo>
                    <a:pt x="2" y="15"/>
                  </a:moveTo>
                  <a:lnTo>
                    <a:pt x="0" y="15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2" y="15"/>
                  </a:lnTo>
                  <a:moveTo>
                    <a:pt x="2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Rectangle 657">
              <a:extLst>
                <a:ext uri="{FF2B5EF4-FFF2-40B4-BE49-F238E27FC236}">
                  <a16:creationId xmlns:a16="http://schemas.microsoft.com/office/drawing/2014/main" id="{AFD63E95-1141-AC1B-AF8C-3E00EBC0D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2881313"/>
              <a:ext cx="3175" cy="11113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Rectangle 658">
              <a:extLst>
                <a:ext uri="{FF2B5EF4-FFF2-40B4-BE49-F238E27FC236}">
                  <a16:creationId xmlns:a16="http://schemas.microsoft.com/office/drawing/2014/main" id="{14952DF7-E809-6CA8-B576-9A9BC99FC5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2881313"/>
              <a:ext cx="3175" cy="11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Freeform 659">
              <a:extLst>
                <a:ext uri="{FF2B5EF4-FFF2-40B4-BE49-F238E27FC236}">
                  <a16:creationId xmlns:a16="http://schemas.microsoft.com/office/drawing/2014/main" id="{AF7935EF-C67D-F5B2-AE15-AB1D82B93C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2927350"/>
              <a:ext cx="15875" cy="258763"/>
            </a:xfrm>
            <a:custGeom>
              <a:avLst/>
              <a:gdLst>
                <a:gd name="T0" fmla="*/ 10 w 10"/>
                <a:gd name="T1" fmla="*/ 161 h 163"/>
                <a:gd name="T2" fmla="*/ 8 w 10"/>
                <a:gd name="T3" fmla="*/ 161 h 163"/>
                <a:gd name="T4" fmla="*/ 8 w 10"/>
                <a:gd name="T5" fmla="*/ 163 h 163"/>
                <a:gd name="T6" fmla="*/ 10 w 10"/>
                <a:gd name="T7" fmla="*/ 163 h 163"/>
                <a:gd name="T8" fmla="*/ 10 w 10"/>
                <a:gd name="T9" fmla="*/ 161 h 163"/>
                <a:gd name="T10" fmla="*/ 10 w 10"/>
                <a:gd name="T11" fmla="*/ 145 h 163"/>
                <a:gd name="T12" fmla="*/ 8 w 10"/>
                <a:gd name="T13" fmla="*/ 145 h 163"/>
                <a:gd name="T14" fmla="*/ 8 w 10"/>
                <a:gd name="T15" fmla="*/ 153 h 163"/>
                <a:gd name="T16" fmla="*/ 10 w 10"/>
                <a:gd name="T17" fmla="*/ 153 h 163"/>
                <a:gd name="T18" fmla="*/ 10 w 10"/>
                <a:gd name="T19" fmla="*/ 145 h 163"/>
                <a:gd name="T20" fmla="*/ 2 w 10"/>
                <a:gd name="T21" fmla="*/ 108 h 163"/>
                <a:gd name="T22" fmla="*/ 0 w 10"/>
                <a:gd name="T23" fmla="*/ 108 h 163"/>
                <a:gd name="T24" fmla="*/ 0 w 10"/>
                <a:gd name="T25" fmla="*/ 128 h 163"/>
                <a:gd name="T26" fmla="*/ 2 w 10"/>
                <a:gd name="T27" fmla="*/ 128 h 163"/>
                <a:gd name="T28" fmla="*/ 2 w 10"/>
                <a:gd name="T29" fmla="*/ 108 h 163"/>
                <a:gd name="T30" fmla="*/ 10 w 10"/>
                <a:gd name="T31" fmla="*/ 108 h 163"/>
                <a:gd name="T32" fmla="*/ 8 w 10"/>
                <a:gd name="T33" fmla="*/ 108 h 163"/>
                <a:gd name="T34" fmla="*/ 8 w 10"/>
                <a:gd name="T35" fmla="*/ 128 h 163"/>
                <a:gd name="T36" fmla="*/ 10 w 10"/>
                <a:gd name="T37" fmla="*/ 128 h 163"/>
                <a:gd name="T38" fmla="*/ 10 w 10"/>
                <a:gd name="T39" fmla="*/ 108 h 163"/>
                <a:gd name="T40" fmla="*/ 2 w 10"/>
                <a:gd name="T41" fmla="*/ 71 h 163"/>
                <a:gd name="T42" fmla="*/ 0 w 10"/>
                <a:gd name="T43" fmla="*/ 71 h 163"/>
                <a:gd name="T44" fmla="*/ 0 w 10"/>
                <a:gd name="T45" fmla="*/ 91 h 163"/>
                <a:gd name="T46" fmla="*/ 2 w 10"/>
                <a:gd name="T47" fmla="*/ 91 h 163"/>
                <a:gd name="T48" fmla="*/ 2 w 10"/>
                <a:gd name="T49" fmla="*/ 71 h 163"/>
                <a:gd name="T50" fmla="*/ 10 w 10"/>
                <a:gd name="T51" fmla="*/ 71 h 163"/>
                <a:gd name="T52" fmla="*/ 8 w 10"/>
                <a:gd name="T53" fmla="*/ 71 h 163"/>
                <a:gd name="T54" fmla="*/ 8 w 10"/>
                <a:gd name="T55" fmla="*/ 91 h 163"/>
                <a:gd name="T56" fmla="*/ 10 w 10"/>
                <a:gd name="T57" fmla="*/ 91 h 163"/>
                <a:gd name="T58" fmla="*/ 10 w 10"/>
                <a:gd name="T59" fmla="*/ 71 h 163"/>
                <a:gd name="T60" fmla="*/ 2 w 10"/>
                <a:gd name="T61" fmla="*/ 37 h 163"/>
                <a:gd name="T62" fmla="*/ 0 w 10"/>
                <a:gd name="T63" fmla="*/ 37 h 163"/>
                <a:gd name="T64" fmla="*/ 0 w 10"/>
                <a:gd name="T65" fmla="*/ 54 h 163"/>
                <a:gd name="T66" fmla="*/ 2 w 10"/>
                <a:gd name="T67" fmla="*/ 54 h 163"/>
                <a:gd name="T68" fmla="*/ 2 w 10"/>
                <a:gd name="T69" fmla="*/ 37 h 163"/>
                <a:gd name="T70" fmla="*/ 10 w 10"/>
                <a:gd name="T71" fmla="*/ 37 h 163"/>
                <a:gd name="T72" fmla="*/ 8 w 10"/>
                <a:gd name="T73" fmla="*/ 37 h 163"/>
                <a:gd name="T74" fmla="*/ 8 w 10"/>
                <a:gd name="T75" fmla="*/ 54 h 163"/>
                <a:gd name="T76" fmla="*/ 10 w 10"/>
                <a:gd name="T77" fmla="*/ 54 h 163"/>
                <a:gd name="T78" fmla="*/ 10 w 10"/>
                <a:gd name="T79" fmla="*/ 37 h 163"/>
                <a:gd name="T80" fmla="*/ 2 w 10"/>
                <a:gd name="T81" fmla="*/ 0 h 163"/>
                <a:gd name="T82" fmla="*/ 0 w 10"/>
                <a:gd name="T83" fmla="*/ 0 h 163"/>
                <a:gd name="T84" fmla="*/ 0 w 10"/>
                <a:gd name="T85" fmla="*/ 17 h 163"/>
                <a:gd name="T86" fmla="*/ 2 w 10"/>
                <a:gd name="T87" fmla="*/ 17 h 163"/>
                <a:gd name="T88" fmla="*/ 2 w 10"/>
                <a:gd name="T89" fmla="*/ 0 h 163"/>
                <a:gd name="T90" fmla="*/ 10 w 10"/>
                <a:gd name="T91" fmla="*/ 0 h 163"/>
                <a:gd name="T92" fmla="*/ 8 w 10"/>
                <a:gd name="T93" fmla="*/ 0 h 163"/>
                <a:gd name="T94" fmla="*/ 8 w 10"/>
                <a:gd name="T95" fmla="*/ 17 h 163"/>
                <a:gd name="T96" fmla="*/ 10 w 10"/>
                <a:gd name="T97" fmla="*/ 17 h 163"/>
                <a:gd name="T98" fmla="*/ 10 w 10"/>
                <a:gd name="T9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" h="163">
                  <a:moveTo>
                    <a:pt x="10" y="161"/>
                  </a:moveTo>
                  <a:lnTo>
                    <a:pt x="8" y="161"/>
                  </a:lnTo>
                  <a:lnTo>
                    <a:pt x="8" y="163"/>
                  </a:lnTo>
                  <a:lnTo>
                    <a:pt x="10" y="163"/>
                  </a:lnTo>
                  <a:lnTo>
                    <a:pt x="10" y="161"/>
                  </a:lnTo>
                  <a:close/>
                  <a:moveTo>
                    <a:pt x="10" y="145"/>
                  </a:moveTo>
                  <a:lnTo>
                    <a:pt x="8" y="145"/>
                  </a:lnTo>
                  <a:lnTo>
                    <a:pt x="8" y="153"/>
                  </a:lnTo>
                  <a:lnTo>
                    <a:pt x="10" y="153"/>
                  </a:lnTo>
                  <a:lnTo>
                    <a:pt x="10" y="145"/>
                  </a:lnTo>
                  <a:close/>
                  <a:moveTo>
                    <a:pt x="2" y="108"/>
                  </a:moveTo>
                  <a:lnTo>
                    <a:pt x="0" y="108"/>
                  </a:lnTo>
                  <a:lnTo>
                    <a:pt x="0" y="128"/>
                  </a:lnTo>
                  <a:lnTo>
                    <a:pt x="2" y="128"/>
                  </a:lnTo>
                  <a:lnTo>
                    <a:pt x="2" y="108"/>
                  </a:lnTo>
                  <a:close/>
                  <a:moveTo>
                    <a:pt x="10" y="108"/>
                  </a:moveTo>
                  <a:lnTo>
                    <a:pt x="8" y="108"/>
                  </a:lnTo>
                  <a:lnTo>
                    <a:pt x="8" y="128"/>
                  </a:lnTo>
                  <a:lnTo>
                    <a:pt x="10" y="128"/>
                  </a:lnTo>
                  <a:lnTo>
                    <a:pt x="10" y="108"/>
                  </a:lnTo>
                  <a:close/>
                  <a:moveTo>
                    <a:pt x="2" y="71"/>
                  </a:moveTo>
                  <a:lnTo>
                    <a:pt x="0" y="71"/>
                  </a:lnTo>
                  <a:lnTo>
                    <a:pt x="0" y="91"/>
                  </a:lnTo>
                  <a:lnTo>
                    <a:pt x="2" y="91"/>
                  </a:lnTo>
                  <a:lnTo>
                    <a:pt x="2" y="71"/>
                  </a:lnTo>
                  <a:close/>
                  <a:moveTo>
                    <a:pt x="10" y="71"/>
                  </a:moveTo>
                  <a:lnTo>
                    <a:pt x="8" y="71"/>
                  </a:lnTo>
                  <a:lnTo>
                    <a:pt x="8" y="91"/>
                  </a:lnTo>
                  <a:lnTo>
                    <a:pt x="10" y="91"/>
                  </a:lnTo>
                  <a:lnTo>
                    <a:pt x="10" y="71"/>
                  </a:lnTo>
                  <a:close/>
                  <a:moveTo>
                    <a:pt x="2" y="37"/>
                  </a:moveTo>
                  <a:lnTo>
                    <a:pt x="0" y="37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37"/>
                  </a:lnTo>
                  <a:close/>
                  <a:moveTo>
                    <a:pt x="10" y="37"/>
                  </a:moveTo>
                  <a:lnTo>
                    <a:pt x="8" y="37"/>
                  </a:lnTo>
                  <a:lnTo>
                    <a:pt x="8" y="54"/>
                  </a:lnTo>
                  <a:lnTo>
                    <a:pt x="10" y="54"/>
                  </a:lnTo>
                  <a:lnTo>
                    <a:pt x="10" y="37"/>
                  </a:lnTo>
                  <a:close/>
                  <a:moveTo>
                    <a:pt x="2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2" y="0"/>
                  </a:lnTo>
                  <a:close/>
                  <a:moveTo>
                    <a:pt x="10" y="0"/>
                  </a:moveTo>
                  <a:lnTo>
                    <a:pt x="8" y="0"/>
                  </a:lnTo>
                  <a:lnTo>
                    <a:pt x="8" y="17"/>
                  </a:lnTo>
                  <a:lnTo>
                    <a:pt x="10" y="1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Freeform 660">
              <a:extLst>
                <a:ext uri="{FF2B5EF4-FFF2-40B4-BE49-F238E27FC236}">
                  <a16:creationId xmlns:a16="http://schemas.microsoft.com/office/drawing/2014/main" id="{D4149611-8005-10FB-AC5C-3C7EE445CE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2927350"/>
              <a:ext cx="15875" cy="258763"/>
            </a:xfrm>
            <a:custGeom>
              <a:avLst/>
              <a:gdLst>
                <a:gd name="T0" fmla="*/ 10 w 10"/>
                <a:gd name="T1" fmla="*/ 161 h 163"/>
                <a:gd name="T2" fmla="*/ 8 w 10"/>
                <a:gd name="T3" fmla="*/ 161 h 163"/>
                <a:gd name="T4" fmla="*/ 8 w 10"/>
                <a:gd name="T5" fmla="*/ 163 h 163"/>
                <a:gd name="T6" fmla="*/ 10 w 10"/>
                <a:gd name="T7" fmla="*/ 163 h 163"/>
                <a:gd name="T8" fmla="*/ 10 w 10"/>
                <a:gd name="T9" fmla="*/ 161 h 163"/>
                <a:gd name="T10" fmla="*/ 10 w 10"/>
                <a:gd name="T11" fmla="*/ 145 h 163"/>
                <a:gd name="T12" fmla="*/ 8 w 10"/>
                <a:gd name="T13" fmla="*/ 145 h 163"/>
                <a:gd name="T14" fmla="*/ 8 w 10"/>
                <a:gd name="T15" fmla="*/ 153 h 163"/>
                <a:gd name="T16" fmla="*/ 10 w 10"/>
                <a:gd name="T17" fmla="*/ 153 h 163"/>
                <a:gd name="T18" fmla="*/ 10 w 10"/>
                <a:gd name="T19" fmla="*/ 145 h 163"/>
                <a:gd name="T20" fmla="*/ 2 w 10"/>
                <a:gd name="T21" fmla="*/ 108 h 163"/>
                <a:gd name="T22" fmla="*/ 0 w 10"/>
                <a:gd name="T23" fmla="*/ 108 h 163"/>
                <a:gd name="T24" fmla="*/ 0 w 10"/>
                <a:gd name="T25" fmla="*/ 128 h 163"/>
                <a:gd name="T26" fmla="*/ 2 w 10"/>
                <a:gd name="T27" fmla="*/ 128 h 163"/>
                <a:gd name="T28" fmla="*/ 2 w 10"/>
                <a:gd name="T29" fmla="*/ 108 h 163"/>
                <a:gd name="T30" fmla="*/ 10 w 10"/>
                <a:gd name="T31" fmla="*/ 108 h 163"/>
                <a:gd name="T32" fmla="*/ 8 w 10"/>
                <a:gd name="T33" fmla="*/ 108 h 163"/>
                <a:gd name="T34" fmla="*/ 8 w 10"/>
                <a:gd name="T35" fmla="*/ 128 h 163"/>
                <a:gd name="T36" fmla="*/ 10 w 10"/>
                <a:gd name="T37" fmla="*/ 128 h 163"/>
                <a:gd name="T38" fmla="*/ 10 w 10"/>
                <a:gd name="T39" fmla="*/ 108 h 163"/>
                <a:gd name="T40" fmla="*/ 2 w 10"/>
                <a:gd name="T41" fmla="*/ 71 h 163"/>
                <a:gd name="T42" fmla="*/ 0 w 10"/>
                <a:gd name="T43" fmla="*/ 71 h 163"/>
                <a:gd name="T44" fmla="*/ 0 w 10"/>
                <a:gd name="T45" fmla="*/ 91 h 163"/>
                <a:gd name="T46" fmla="*/ 2 w 10"/>
                <a:gd name="T47" fmla="*/ 91 h 163"/>
                <a:gd name="T48" fmla="*/ 2 w 10"/>
                <a:gd name="T49" fmla="*/ 71 h 163"/>
                <a:gd name="T50" fmla="*/ 10 w 10"/>
                <a:gd name="T51" fmla="*/ 71 h 163"/>
                <a:gd name="T52" fmla="*/ 8 w 10"/>
                <a:gd name="T53" fmla="*/ 71 h 163"/>
                <a:gd name="T54" fmla="*/ 8 w 10"/>
                <a:gd name="T55" fmla="*/ 91 h 163"/>
                <a:gd name="T56" fmla="*/ 10 w 10"/>
                <a:gd name="T57" fmla="*/ 91 h 163"/>
                <a:gd name="T58" fmla="*/ 10 w 10"/>
                <a:gd name="T59" fmla="*/ 71 h 163"/>
                <a:gd name="T60" fmla="*/ 2 w 10"/>
                <a:gd name="T61" fmla="*/ 37 h 163"/>
                <a:gd name="T62" fmla="*/ 0 w 10"/>
                <a:gd name="T63" fmla="*/ 37 h 163"/>
                <a:gd name="T64" fmla="*/ 0 w 10"/>
                <a:gd name="T65" fmla="*/ 54 h 163"/>
                <a:gd name="T66" fmla="*/ 2 w 10"/>
                <a:gd name="T67" fmla="*/ 54 h 163"/>
                <a:gd name="T68" fmla="*/ 2 w 10"/>
                <a:gd name="T69" fmla="*/ 37 h 163"/>
                <a:gd name="T70" fmla="*/ 10 w 10"/>
                <a:gd name="T71" fmla="*/ 37 h 163"/>
                <a:gd name="T72" fmla="*/ 8 w 10"/>
                <a:gd name="T73" fmla="*/ 37 h 163"/>
                <a:gd name="T74" fmla="*/ 8 w 10"/>
                <a:gd name="T75" fmla="*/ 54 h 163"/>
                <a:gd name="T76" fmla="*/ 10 w 10"/>
                <a:gd name="T77" fmla="*/ 54 h 163"/>
                <a:gd name="T78" fmla="*/ 10 w 10"/>
                <a:gd name="T79" fmla="*/ 37 h 163"/>
                <a:gd name="T80" fmla="*/ 2 w 10"/>
                <a:gd name="T81" fmla="*/ 0 h 163"/>
                <a:gd name="T82" fmla="*/ 0 w 10"/>
                <a:gd name="T83" fmla="*/ 0 h 163"/>
                <a:gd name="T84" fmla="*/ 0 w 10"/>
                <a:gd name="T85" fmla="*/ 17 h 163"/>
                <a:gd name="T86" fmla="*/ 2 w 10"/>
                <a:gd name="T87" fmla="*/ 17 h 163"/>
                <a:gd name="T88" fmla="*/ 2 w 10"/>
                <a:gd name="T89" fmla="*/ 0 h 163"/>
                <a:gd name="T90" fmla="*/ 10 w 10"/>
                <a:gd name="T91" fmla="*/ 0 h 163"/>
                <a:gd name="T92" fmla="*/ 8 w 10"/>
                <a:gd name="T93" fmla="*/ 0 h 163"/>
                <a:gd name="T94" fmla="*/ 8 w 10"/>
                <a:gd name="T95" fmla="*/ 17 h 163"/>
                <a:gd name="T96" fmla="*/ 10 w 10"/>
                <a:gd name="T97" fmla="*/ 17 h 163"/>
                <a:gd name="T98" fmla="*/ 10 w 10"/>
                <a:gd name="T9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" h="163">
                  <a:moveTo>
                    <a:pt x="10" y="161"/>
                  </a:moveTo>
                  <a:lnTo>
                    <a:pt x="8" y="161"/>
                  </a:lnTo>
                  <a:lnTo>
                    <a:pt x="8" y="163"/>
                  </a:lnTo>
                  <a:lnTo>
                    <a:pt x="10" y="163"/>
                  </a:lnTo>
                  <a:lnTo>
                    <a:pt x="10" y="161"/>
                  </a:lnTo>
                  <a:moveTo>
                    <a:pt x="10" y="145"/>
                  </a:moveTo>
                  <a:lnTo>
                    <a:pt x="8" y="145"/>
                  </a:lnTo>
                  <a:lnTo>
                    <a:pt x="8" y="153"/>
                  </a:lnTo>
                  <a:lnTo>
                    <a:pt x="10" y="153"/>
                  </a:lnTo>
                  <a:lnTo>
                    <a:pt x="10" y="145"/>
                  </a:lnTo>
                  <a:moveTo>
                    <a:pt x="2" y="108"/>
                  </a:moveTo>
                  <a:lnTo>
                    <a:pt x="0" y="108"/>
                  </a:lnTo>
                  <a:lnTo>
                    <a:pt x="0" y="128"/>
                  </a:lnTo>
                  <a:lnTo>
                    <a:pt x="2" y="128"/>
                  </a:lnTo>
                  <a:lnTo>
                    <a:pt x="2" y="108"/>
                  </a:lnTo>
                  <a:moveTo>
                    <a:pt x="10" y="108"/>
                  </a:moveTo>
                  <a:lnTo>
                    <a:pt x="8" y="108"/>
                  </a:lnTo>
                  <a:lnTo>
                    <a:pt x="8" y="128"/>
                  </a:lnTo>
                  <a:lnTo>
                    <a:pt x="10" y="128"/>
                  </a:lnTo>
                  <a:lnTo>
                    <a:pt x="10" y="108"/>
                  </a:lnTo>
                  <a:moveTo>
                    <a:pt x="2" y="71"/>
                  </a:moveTo>
                  <a:lnTo>
                    <a:pt x="0" y="71"/>
                  </a:lnTo>
                  <a:lnTo>
                    <a:pt x="0" y="91"/>
                  </a:lnTo>
                  <a:lnTo>
                    <a:pt x="2" y="91"/>
                  </a:lnTo>
                  <a:lnTo>
                    <a:pt x="2" y="71"/>
                  </a:lnTo>
                  <a:moveTo>
                    <a:pt x="10" y="71"/>
                  </a:moveTo>
                  <a:lnTo>
                    <a:pt x="8" y="71"/>
                  </a:lnTo>
                  <a:lnTo>
                    <a:pt x="8" y="91"/>
                  </a:lnTo>
                  <a:lnTo>
                    <a:pt x="10" y="91"/>
                  </a:lnTo>
                  <a:lnTo>
                    <a:pt x="10" y="71"/>
                  </a:lnTo>
                  <a:moveTo>
                    <a:pt x="2" y="37"/>
                  </a:moveTo>
                  <a:lnTo>
                    <a:pt x="0" y="37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37"/>
                  </a:lnTo>
                  <a:moveTo>
                    <a:pt x="10" y="37"/>
                  </a:moveTo>
                  <a:lnTo>
                    <a:pt x="8" y="37"/>
                  </a:lnTo>
                  <a:lnTo>
                    <a:pt x="8" y="54"/>
                  </a:lnTo>
                  <a:lnTo>
                    <a:pt x="10" y="54"/>
                  </a:lnTo>
                  <a:lnTo>
                    <a:pt x="10" y="37"/>
                  </a:lnTo>
                  <a:moveTo>
                    <a:pt x="2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2" y="0"/>
                  </a:lnTo>
                  <a:moveTo>
                    <a:pt x="10" y="0"/>
                  </a:moveTo>
                  <a:lnTo>
                    <a:pt x="8" y="0"/>
                  </a:lnTo>
                  <a:lnTo>
                    <a:pt x="8" y="17"/>
                  </a:lnTo>
                  <a:lnTo>
                    <a:pt x="10" y="17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Rectangle 661">
              <a:extLst>
                <a:ext uri="{FF2B5EF4-FFF2-40B4-BE49-F238E27FC236}">
                  <a16:creationId xmlns:a16="http://schemas.microsoft.com/office/drawing/2014/main" id="{B15114AB-F2F1-C7D5-AAB7-8F62E9FF5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1" y="3170238"/>
              <a:ext cx="3175" cy="12700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Rectangle 662">
              <a:extLst>
                <a:ext uri="{FF2B5EF4-FFF2-40B4-BE49-F238E27FC236}">
                  <a16:creationId xmlns:a16="http://schemas.microsoft.com/office/drawing/2014/main" id="{96CF4C44-D812-D234-EAA7-076136433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1" y="3170238"/>
              <a:ext cx="3175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Freeform 663">
              <a:extLst>
                <a:ext uri="{FF2B5EF4-FFF2-40B4-BE49-F238E27FC236}">
                  <a16:creationId xmlns:a16="http://schemas.microsoft.com/office/drawing/2014/main" id="{A79384EF-4042-97B3-3395-B4598B108C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3157538"/>
              <a:ext cx="3175" cy="28575"/>
            </a:xfrm>
            <a:custGeom>
              <a:avLst/>
              <a:gdLst>
                <a:gd name="T0" fmla="*/ 2 w 2"/>
                <a:gd name="T1" fmla="*/ 16 h 18"/>
                <a:gd name="T2" fmla="*/ 0 w 2"/>
                <a:gd name="T3" fmla="*/ 16 h 18"/>
                <a:gd name="T4" fmla="*/ 0 w 2"/>
                <a:gd name="T5" fmla="*/ 18 h 18"/>
                <a:gd name="T6" fmla="*/ 2 w 2"/>
                <a:gd name="T7" fmla="*/ 18 h 18"/>
                <a:gd name="T8" fmla="*/ 2 w 2"/>
                <a:gd name="T9" fmla="*/ 16 h 18"/>
                <a:gd name="T10" fmla="*/ 2 w 2"/>
                <a:gd name="T11" fmla="*/ 0 h 18"/>
                <a:gd name="T12" fmla="*/ 0 w 2"/>
                <a:gd name="T13" fmla="*/ 0 h 18"/>
                <a:gd name="T14" fmla="*/ 0 w 2"/>
                <a:gd name="T15" fmla="*/ 8 h 18"/>
                <a:gd name="T16" fmla="*/ 2 w 2"/>
                <a:gd name="T17" fmla="*/ 8 h 18"/>
                <a:gd name="T18" fmla="*/ 2 w 2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8">
                  <a:moveTo>
                    <a:pt x="2" y="16"/>
                  </a:move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6"/>
                  </a:lnTo>
                  <a:close/>
                  <a:moveTo>
                    <a:pt x="2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Freeform 664">
              <a:extLst>
                <a:ext uri="{FF2B5EF4-FFF2-40B4-BE49-F238E27FC236}">
                  <a16:creationId xmlns:a16="http://schemas.microsoft.com/office/drawing/2014/main" id="{BE4B0556-CA78-4E80-DF40-03F77C3F49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3157538"/>
              <a:ext cx="3175" cy="28575"/>
            </a:xfrm>
            <a:custGeom>
              <a:avLst/>
              <a:gdLst>
                <a:gd name="T0" fmla="*/ 2 w 2"/>
                <a:gd name="T1" fmla="*/ 16 h 18"/>
                <a:gd name="T2" fmla="*/ 0 w 2"/>
                <a:gd name="T3" fmla="*/ 16 h 18"/>
                <a:gd name="T4" fmla="*/ 0 w 2"/>
                <a:gd name="T5" fmla="*/ 18 h 18"/>
                <a:gd name="T6" fmla="*/ 2 w 2"/>
                <a:gd name="T7" fmla="*/ 18 h 18"/>
                <a:gd name="T8" fmla="*/ 2 w 2"/>
                <a:gd name="T9" fmla="*/ 16 h 18"/>
                <a:gd name="T10" fmla="*/ 2 w 2"/>
                <a:gd name="T11" fmla="*/ 0 h 18"/>
                <a:gd name="T12" fmla="*/ 0 w 2"/>
                <a:gd name="T13" fmla="*/ 0 h 18"/>
                <a:gd name="T14" fmla="*/ 0 w 2"/>
                <a:gd name="T15" fmla="*/ 8 h 18"/>
                <a:gd name="T16" fmla="*/ 2 w 2"/>
                <a:gd name="T17" fmla="*/ 8 h 18"/>
                <a:gd name="T18" fmla="*/ 2 w 2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8">
                  <a:moveTo>
                    <a:pt x="2" y="16"/>
                  </a:move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6"/>
                  </a:lnTo>
                  <a:moveTo>
                    <a:pt x="2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Rectangle 665">
              <a:extLst>
                <a:ext uri="{FF2B5EF4-FFF2-40B4-BE49-F238E27FC236}">
                  <a16:creationId xmlns:a16="http://schemas.microsoft.com/office/drawing/2014/main" id="{E8F40F7D-0F08-CF6F-C887-AF0BECDFB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3170238"/>
              <a:ext cx="3175" cy="12700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Rectangle 666">
              <a:extLst>
                <a:ext uri="{FF2B5EF4-FFF2-40B4-BE49-F238E27FC236}">
                  <a16:creationId xmlns:a16="http://schemas.microsoft.com/office/drawing/2014/main" id="{6B3205D0-A060-0102-C2A5-64338B9EC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3170238"/>
              <a:ext cx="3175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Freeform 667">
              <a:extLst>
                <a:ext uri="{FF2B5EF4-FFF2-40B4-BE49-F238E27FC236}">
                  <a16:creationId xmlns:a16="http://schemas.microsoft.com/office/drawing/2014/main" id="{21E4424A-2EA5-9037-CE8A-A8E791A32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3216275"/>
              <a:ext cx="15875" cy="258763"/>
            </a:xfrm>
            <a:custGeom>
              <a:avLst/>
              <a:gdLst>
                <a:gd name="T0" fmla="*/ 10 w 10"/>
                <a:gd name="T1" fmla="*/ 161 h 163"/>
                <a:gd name="T2" fmla="*/ 8 w 10"/>
                <a:gd name="T3" fmla="*/ 161 h 163"/>
                <a:gd name="T4" fmla="*/ 8 w 10"/>
                <a:gd name="T5" fmla="*/ 163 h 163"/>
                <a:gd name="T6" fmla="*/ 10 w 10"/>
                <a:gd name="T7" fmla="*/ 163 h 163"/>
                <a:gd name="T8" fmla="*/ 10 w 10"/>
                <a:gd name="T9" fmla="*/ 161 h 163"/>
                <a:gd name="T10" fmla="*/ 10 w 10"/>
                <a:gd name="T11" fmla="*/ 145 h 163"/>
                <a:gd name="T12" fmla="*/ 8 w 10"/>
                <a:gd name="T13" fmla="*/ 145 h 163"/>
                <a:gd name="T14" fmla="*/ 8 w 10"/>
                <a:gd name="T15" fmla="*/ 153 h 163"/>
                <a:gd name="T16" fmla="*/ 10 w 10"/>
                <a:gd name="T17" fmla="*/ 153 h 163"/>
                <a:gd name="T18" fmla="*/ 10 w 10"/>
                <a:gd name="T19" fmla="*/ 145 h 163"/>
                <a:gd name="T20" fmla="*/ 2 w 10"/>
                <a:gd name="T21" fmla="*/ 109 h 163"/>
                <a:gd name="T22" fmla="*/ 0 w 10"/>
                <a:gd name="T23" fmla="*/ 109 h 163"/>
                <a:gd name="T24" fmla="*/ 0 w 10"/>
                <a:gd name="T25" fmla="*/ 126 h 163"/>
                <a:gd name="T26" fmla="*/ 2 w 10"/>
                <a:gd name="T27" fmla="*/ 126 h 163"/>
                <a:gd name="T28" fmla="*/ 2 w 10"/>
                <a:gd name="T29" fmla="*/ 109 h 163"/>
                <a:gd name="T30" fmla="*/ 10 w 10"/>
                <a:gd name="T31" fmla="*/ 109 h 163"/>
                <a:gd name="T32" fmla="*/ 8 w 10"/>
                <a:gd name="T33" fmla="*/ 109 h 163"/>
                <a:gd name="T34" fmla="*/ 8 w 10"/>
                <a:gd name="T35" fmla="*/ 126 h 163"/>
                <a:gd name="T36" fmla="*/ 10 w 10"/>
                <a:gd name="T37" fmla="*/ 126 h 163"/>
                <a:gd name="T38" fmla="*/ 10 w 10"/>
                <a:gd name="T39" fmla="*/ 109 h 163"/>
                <a:gd name="T40" fmla="*/ 2 w 10"/>
                <a:gd name="T41" fmla="*/ 72 h 163"/>
                <a:gd name="T42" fmla="*/ 0 w 10"/>
                <a:gd name="T43" fmla="*/ 72 h 163"/>
                <a:gd name="T44" fmla="*/ 0 w 10"/>
                <a:gd name="T45" fmla="*/ 89 h 163"/>
                <a:gd name="T46" fmla="*/ 2 w 10"/>
                <a:gd name="T47" fmla="*/ 89 h 163"/>
                <a:gd name="T48" fmla="*/ 2 w 10"/>
                <a:gd name="T49" fmla="*/ 72 h 163"/>
                <a:gd name="T50" fmla="*/ 10 w 10"/>
                <a:gd name="T51" fmla="*/ 72 h 163"/>
                <a:gd name="T52" fmla="*/ 8 w 10"/>
                <a:gd name="T53" fmla="*/ 72 h 163"/>
                <a:gd name="T54" fmla="*/ 8 w 10"/>
                <a:gd name="T55" fmla="*/ 89 h 163"/>
                <a:gd name="T56" fmla="*/ 10 w 10"/>
                <a:gd name="T57" fmla="*/ 89 h 163"/>
                <a:gd name="T58" fmla="*/ 10 w 10"/>
                <a:gd name="T59" fmla="*/ 72 h 163"/>
                <a:gd name="T60" fmla="*/ 2 w 10"/>
                <a:gd name="T61" fmla="*/ 35 h 163"/>
                <a:gd name="T62" fmla="*/ 0 w 10"/>
                <a:gd name="T63" fmla="*/ 35 h 163"/>
                <a:gd name="T64" fmla="*/ 0 w 10"/>
                <a:gd name="T65" fmla="*/ 54 h 163"/>
                <a:gd name="T66" fmla="*/ 2 w 10"/>
                <a:gd name="T67" fmla="*/ 54 h 163"/>
                <a:gd name="T68" fmla="*/ 2 w 10"/>
                <a:gd name="T69" fmla="*/ 35 h 163"/>
                <a:gd name="T70" fmla="*/ 10 w 10"/>
                <a:gd name="T71" fmla="*/ 35 h 163"/>
                <a:gd name="T72" fmla="*/ 8 w 10"/>
                <a:gd name="T73" fmla="*/ 35 h 163"/>
                <a:gd name="T74" fmla="*/ 8 w 10"/>
                <a:gd name="T75" fmla="*/ 54 h 163"/>
                <a:gd name="T76" fmla="*/ 10 w 10"/>
                <a:gd name="T77" fmla="*/ 54 h 163"/>
                <a:gd name="T78" fmla="*/ 10 w 10"/>
                <a:gd name="T79" fmla="*/ 35 h 163"/>
                <a:gd name="T80" fmla="*/ 2 w 10"/>
                <a:gd name="T81" fmla="*/ 0 h 163"/>
                <a:gd name="T82" fmla="*/ 0 w 10"/>
                <a:gd name="T83" fmla="*/ 0 h 163"/>
                <a:gd name="T84" fmla="*/ 0 w 10"/>
                <a:gd name="T85" fmla="*/ 17 h 163"/>
                <a:gd name="T86" fmla="*/ 2 w 10"/>
                <a:gd name="T87" fmla="*/ 17 h 163"/>
                <a:gd name="T88" fmla="*/ 2 w 10"/>
                <a:gd name="T89" fmla="*/ 0 h 163"/>
                <a:gd name="T90" fmla="*/ 10 w 10"/>
                <a:gd name="T91" fmla="*/ 0 h 163"/>
                <a:gd name="T92" fmla="*/ 8 w 10"/>
                <a:gd name="T93" fmla="*/ 0 h 163"/>
                <a:gd name="T94" fmla="*/ 8 w 10"/>
                <a:gd name="T95" fmla="*/ 17 h 163"/>
                <a:gd name="T96" fmla="*/ 10 w 10"/>
                <a:gd name="T97" fmla="*/ 17 h 163"/>
                <a:gd name="T98" fmla="*/ 10 w 10"/>
                <a:gd name="T9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" h="163">
                  <a:moveTo>
                    <a:pt x="10" y="161"/>
                  </a:moveTo>
                  <a:lnTo>
                    <a:pt x="8" y="161"/>
                  </a:lnTo>
                  <a:lnTo>
                    <a:pt x="8" y="163"/>
                  </a:lnTo>
                  <a:lnTo>
                    <a:pt x="10" y="163"/>
                  </a:lnTo>
                  <a:lnTo>
                    <a:pt x="10" y="161"/>
                  </a:lnTo>
                  <a:close/>
                  <a:moveTo>
                    <a:pt x="10" y="145"/>
                  </a:moveTo>
                  <a:lnTo>
                    <a:pt x="8" y="145"/>
                  </a:lnTo>
                  <a:lnTo>
                    <a:pt x="8" y="153"/>
                  </a:lnTo>
                  <a:lnTo>
                    <a:pt x="10" y="153"/>
                  </a:lnTo>
                  <a:lnTo>
                    <a:pt x="10" y="145"/>
                  </a:lnTo>
                  <a:close/>
                  <a:moveTo>
                    <a:pt x="2" y="109"/>
                  </a:moveTo>
                  <a:lnTo>
                    <a:pt x="0" y="109"/>
                  </a:lnTo>
                  <a:lnTo>
                    <a:pt x="0" y="126"/>
                  </a:lnTo>
                  <a:lnTo>
                    <a:pt x="2" y="126"/>
                  </a:lnTo>
                  <a:lnTo>
                    <a:pt x="2" y="109"/>
                  </a:lnTo>
                  <a:close/>
                  <a:moveTo>
                    <a:pt x="10" y="109"/>
                  </a:moveTo>
                  <a:lnTo>
                    <a:pt x="8" y="109"/>
                  </a:lnTo>
                  <a:lnTo>
                    <a:pt x="8" y="126"/>
                  </a:lnTo>
                  <a:lnTo>
                    <a:pt x="10" y="126"/>
                  </a:lnTo>
                  <a:lnTo>
                    <a:pt x="10" y="109"/>
                  </a:lnTo>
                  <a:close/>
                  <a:moveTo>
                    <a:pt x="2" y="72"/>
                  </a:moveTo>
                  <a:lnTo>
                    <a:pt x="0" y="72"/>
                  </a:lnTo>
                  <a:lnTo>
                    <a:pt x="0" y="89"/>
                  </a:lnTo>
                  <a:lnTo>
                    <a:pt x="2" y="89"/>
                  </a:lnTo>
                  <a:lnTo>
                    <a:pt x="2" y="72"/>
                  </a:lnTo>
                  <a:close/>
                  <a:moveTo>
                    <a:pt x="10" y="72"/>
                  </a:moveTo>
                  <a:lnTo>
                    <a:pt x="8" y="72"/>
                  </a:lnTo>
                  <a:lnTo>
                    <a:pt x="8" y="89"/>
                  </a:lnTo>
                  <a:lnTo>
                    <a:pt x="10" y="89"/>
                  </a:lnTo>
                  <a:lnTo>
                    <a:pt x="10" y="72"/>
                  </a:lnTo>
                  <a:close/>
                  <a:moveTo>
                    <a:pt x="2" y="35"/>
                  </a:moveTo>
                  <a:lnTo>
                    <a:pt x="0" y="35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35"/>
                  </a:lnTo>
                  <a:close/>
                  <a:moveTo>
                    <a:pt x="10" y="35"/>
                  </a:moveTo>
                  <a:lnTo>
                    <a:pt x="8" y="35"/>
                  </a:lnTo>
                  <a:lnTo>
                    <a:pt x="8" y="54"/>
                  </a:lnTo>
                  <a:lnTo>
                    <a:pt x="10" y="54"/>
                  </a:lnTo>
                  <a:lnTo>
                    <a:pt x="10" y="35"/>
                  </a:lnTo>
                  <a:close/>
                  <a:moveTo>
                    <a:pt x="2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2" y="0"/>
                  </a:lnTo>
                  <a:close/>
                  <a:moveTo>
                    <a:pt x="10" y="0"/>
                  </a:moveTo>
                  <a:lnTo>
                    <a:pt x="8" y="0"/>
                  </a:lnTo>
                  <a:lnTo>
                    <a:pt x="8" y="17"/>
                  </a:lnTo>
                  <a:lnTo>
                    <a:pt x="10" y="1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Freeform 668">
              <a:extLst>
                <a:ext uri="{FF2B5EF4-FFF2-40B4-BE49-F238E27FC236}">
                  <a16:creationId xmlns:a16="http://schemas.microsoft.com/office/drawing/2014/main" id="{637A05C4-9580-F68E-DA4F-AA98B5A8B9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3216275"/>
              <a:ext cx="15875" cy="258763"/>
            </a:xfrm>
            <a:custGeom>
              <a:avLst/>
              <a:gdLst>
                <a:gd name="T0" fmla="*/ 10 w 10"/>
                <a:gd name="T1" fmla="*/ 161 h 163"/>
                <a:gd name="T2" fmla="*/ 8 w 10"/>
                <a:gd name="T3" fmla="*/ 161 h 163"/>
                <a:gd name="T4" fmla="*/ 8 w 10"/>
                <a:gd name="T5" fmla="*/ 163 h 163"/>
                <a:gd name="T6" fmla="*/ 10 w 10"/>
                <a:gd name="T7" fmla="*/ 163 h 163"/>
                <a:gd name="T8" fmla="*/ 10 w 10"/>
                <a:gd name="T9" fmla="*/ 161 h 163"/>
                <a:gd name="T10" fmla="*/ 10 w 10"/>
                <a:gd name="T11" fmla="*/ 145 h 163"/>
                <a:gd name="T12" fmla="*/ 8 w 10"/>
                <a:gd name="T13" fmla="*/ 145 h 163"/>
                <a:gd name="T14" fmla="*/ 8 w 10"/>
                <a:gd name="T15" fmla="*/ 153 h 163"/>
                <a:gd name="T16" fmla="*/ 10 w 10"/>
                <a:gd name="T17" fmla="*/ 153 h 163"/>
                <a:gd name="T18" fmla="*/ 10 w 10"/>
                <a:gd name="T19" fmla="*/ 145 h 163"/>
                <a:gd name="T20" fmla="*/ 2 w 10"/>
                <a:gd name="T21" fmla="*/ 109 h 163"/>
                <a:gd name="T22" fmla="*/ 0 w 10"/>
                <a:gd name="T23" fmla="*/ 109 h 163"/>
                <a:gd name="T24" fmla="*/ 0 w 10"/>
                <a:gd name="T25" fmla="*/ 126 h 163"/>
                <a:gd name="T26" fmla="*/ 2 w 10"/>
                <a:gd name="T27" fmla="*/ 126 h 163"/>
                <a:gd name="T28" fmla="*/ 2 w 10"/>
                <a:gd name="T29" fmla="*/ 109 h 163"/>
                <a:gd name="T30" fmla="*/ 10 w 10"/>
                <a:gd name="T31" fmla="*/ 109 h 163"/>
                <a:gd name="T32" fmla="*/ 8 w 10"/>
                <a:gd name="T33" fmla="*/ 109 h 163"/>
                <a:gd name="T34" fmla="*/ 8 w 10"/>
                <a:gd name="T35" fmla="*/ 126 h 163"/>
                <a:gd name="T36" fmla="*/ 10 w 10"/>
                <a:gd name="T37" fmla="*/ 126 h 163"/>
                <a:gd name="T38" fmla="*/ 10 w 10"/>
                <a:gd name="T39" fmla="*/ 109 h 163"/>
                <a:gd name="T40" fmla="*/ 2 w 10"/>
                <a:gd name="T41" fmla="*/ 72 h 163"/>
                <a:gd name="T42" fmla="*/ 0 w 10"/>
                <a:gd name="T43" fmla="*/ 72 h 163"/>
                <a:gd name="T44" fmla="*/ 0 w 10"/>
                <a:gd name="T45" fmla="*/ 89 h 163"/>
                <a:gd name="T46" fmla="*/ 2 w 10"/>
                <a:gd name="T47" fmla="*/ 89 h 163"/>
                <a:gd name="T48" fmla="*/ 2 w 10"/>
                <a:gd name="T49" fmla="*/ 72 h 163"/>
                <a:gd name="T50" fmla="*/ 10 w 10"/>
                <a:gd name="T51" fmla="*/ 72 h 163"/>
                <a:gd name="T52" fmla="*/ 8 w 10"/>
                <a:gd name="T53" fmla="*/ 72 h 163"/>
                <a:gd name="T54" fmla="*/ 8 w 10"/>
                <a:gd name="T55" fmla="*/ 89 h 163"/>
                <a:gd name="T56" fmla="*/ 10 w 10"/>
                <a:gd name="T57" fmla="*/ 89 h 163"/>
                <a:gd name="T58" fmla="*/ 10 w 10"/>
                <a:gd name="T59" fmla="*/ 72 h 163"/>
                <a:gd name="T60" fmla="*/ 2 w 10"/>
                <a:gd name="T61" fmla="*/ 35 h 163"/>
                <a:gd name="T62" fmla="*/ 0 w 10"/>
                <a:gd name="T63" fmla="*/ 35 h 163"/>
                <a:gd name="T64" fmla="*/ 0 w 10"/>
                <a:gd name="T65" fmla="*/ 54 h 163"/>
                <a:gd name="T66" fmla="*/ 2 w 10"/>
                <a:gd name="T67" fmla="*/ 54 h 163"/>
                <a:gd name="T68" fmla="*/ 2 w 10"/>
                <a:gd name="T69" fmla="*/ 35 h 163"/>
                <a:gd name="T70" fmla="*/ 10 w 10"/>
                <a:gd name="T71" fmla="*/ 35 h 163"/>
                <a:gd name="T72" fmla="*/ 8 w 10"/>
                <a:gd name="T73" fmla="*/ 35 h 163"/>
                <a:gd name="T74" fmla="*/ 8 w 10"/>
                <a:gd name="T75" fmla="*/ 54 h 163"/>
                <a:gd name="T76" fmla="*/ 10 w 10"/>
                <a:gd name="T77" fmla="*/ 54 h 163"/>
                <a:gd name="T78" fmla="*/ 10 w 10"/>
                <a:gd name="T79" fmla="*/ 35 h 163"/>
                <a:gd name="T80" fmla="*/ 2 w 10"/>
                <a:gd name="T81" fmla="*/ 0 h 163"/>
                <a:gd name="T82" fmla="*/ 0 w 10"/>
                <a:gd name="T83" fmla="*/ 0 h 163"/>
                <a:gd name="T84" fmla="*/ 0 w 10"/>
                <a:gd name="T85" fmla="*/ 17 h 163"/>
                <a:gd name="T86" fmla="*/ 2 w 10"/>
                <a:gd name="T87" fmla="*/ 17 h 163"/>
                <a:gd name="T88" fmla="*/ 2 w 10"/>
                <a:gd name="T89" fmla="*/ 0 h 163"/>
                <a:gd name="T90" fmla="*/ 10 w 10"/>
                <a:gd name="T91" fmla="*/ 0 h 163"/>
                <a:gd name="T92" fmla="*/ 8 w 10"/>
                <a:gd name="T93" fmla="*/ 0 h 163"/>
                <a:gd name="T94" fmla="*/ 8 w 10"/>
                <a:gd name="T95" fmla="*/ 17 h 163"/>
                <a:gd name="T96" fmla="*/ 10 w 10"/>
                <a:gd name="T97" fmla="*/ 17 h 163"/>
                <a:gd name="T98" fmla="*/ 10 w 10"/>
                <a:gd name="T9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" h="163">
                  <a:moveTo>
                    <a:pt x="10" y="161"/>
                  </a:moveTo>
                  <a:lnTo>
                    <a:pt x="8" y="161"/>
                  </a:lnTo>
                  <a:lnTo>
                    <a:pt x="8" y="163"/>
                  </a:lnTo>
                  <a:lnTo>
                    <a:pt x="10" y="163"/>
                  </a:lnTo>
                  <a:lnTo>
                    <a:pt x="10" y="161"/>
                  </a:lnTo>
                  <a:moveTo>
                    <a:pt x="10" y="145"/>
                  </a:moveTo>
                  <a:lnTo>
                    <a:pt x="8" y="145"/>
                  </a:lnTo>
                  <a:lnTo>
                    <a:pt x="8" y="153"/>
                  </a:lnTo>
                  <a:lnTo>
                    <a:pt x="10" y="153"/>
                  </a:lnTo>
                  <a:lnTo>
                    <a:pt x="10" y="145"/>
                  </a:lnTo>
                  <a:moveTo>
                    <a:pt x="2" y="109"/>
                  </a:moveTo>
                  <a:lnTo>
                    <a:pt x="0" y="109"/>
                  </a:lnTo>
                  <a:lnTo>
                    <a:pt x="0" y="126"/>
                  </a:lnTo>
                  <a:lnTo>
                    <a:pt x="2" y="126"/>
                  </a:lnTo>
                  <a:lnTo>
                    <a:pt x="2" y="109"/>
                  </a:lnTo>
                  <a:moveTo>
                    <a:pt x="10" y="109"/>
                  </a:moveTo>
                  <a:lnTo>
                    <a:pt x="8" y="109"/>
                  </a:lnTo>
                  <a:lnTo>
                    <a:pt x="8" y="126"/>
                  </a:lnTo>
                  <a:lnTo>
                    <a:pt x="10" y="126"/>
                  </a:lnTo>
                  <a:lnTo>
                    <a:pt x="10" y="109"/>
                  </a:lnTo>
                  <a:moveTo>
                    <a:pt x="2" y="72"/>
                  </a:moveTo>
                  <a:lnTo>
                    <a:pt x="0" y="72"/>
                  </a:lnTo>
                  <a:lnTo>
                    <a:pt x="0" y="89"/>
                  </a:lnTo>
                  <a:lnTo>
                    <a:pt x="2" y="89"/>
                  </a:lnTo>
                  <a:lnTo>
                    <a:pt x="2" y="72"/>
                  </a:lnTo>
                  <a:moveTo>
                    <a:pt x="10" y="72"/>
                  </a:moveTo>
                  <a:lnTo>
                    <a:pt x="8" y="72"/>
                  </a:lnTo>
                  <a:lnTo>
                    <a:pt x="8" y="89"/>
                  </a:lnTo>
                  <a:lnTo>
                    <a:pt x="10" y="89"/>
                  </a:lnTo>
                  <a:lnTo>
                    <a:pt x="10" y="72"/>
                  </a:lnTo>
                  <a:moveTo>
                    <a:pt x="2" y="35"/>
                  </a:moveTo>
                  <a:lnTo>
                    <a:pt x="0" y="35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35"/>
                  </a:lnTo>
                  <a:moveTo>
                    <a:pt x="10" y="35"/>
                  </a:moveTo>
                  <a:lnTo>
                    <a:pt x="8" y="35"/>
                  </a:lnTo>
                  <a:lnTo>
                    <a:pt x="8" y="54"/>
                  </a:lnTo>
                  <a:lnTo>
                    <a:pt x="10" y="54"/>
                  </a:lnTo>
                  <a:lnTo>
                    <a:pt x="10" y="35"/>
                  </a:lnTo>
                  <a:moveTo>
                    <a:pt x="2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2" y="0"/>
                  </a:lnTo>
                  <a:moveTo>
                    <a:pt x="10" y="0"/>
                  </a:moveTo>
                  <a:lnTo>
                    <a:pt x="8" y="0"/>
                  </a:lnTo>
                  <a:lnTo>
                    <a:pt x="8" y="17"/>
                  </a:lnTo>
                  <a:lnTo>
                    <a:pt x="10" y="17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Freeform 683">
              <a:extLst>
                <a:ext uri="{FF2B5EF4-FFF2-40B4-BE49-F238E27FC236}">
                  <a16:creationId xmlns:a16="http://schemas.microsoft.com/office/drawing/2014/main" id="{85084100-2215-9115-8261-866F60B84D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3792538"/>
              <a:ext cx="15875" cy="258763"/>
            </a:xfrm>
            <a:custGeom>
              <a:avLst/>
              <a:gdLst>
                <a:gd name="T0" fmla="*/ 10 w 10"/>
                <a:gd name="T1" fmla="*/ 163 h 163"/>
                <a:gd name="T2" fmla="*/ 8 w 10"/>
                <a:gd name="T3" fmla="*/ 163 h 163"/>
                <a:gd name="T4" fmla="*/ 8 w 10"/>
                <a:gd name="T5" fmla="*/ 163 h 163"/>
                <a:gd name="T6" fmla="*/ 10 w 10"/>
                <a:gd name="T7" fmla="*/ 163 h 163"/>
                <a:gd name="T8" fmla="*/ 10 w 10"/>
                <a:gd name="T9" fmla="*/ 163 h 163"/>
                <a:gd name="T10" fmla="*/ 10 w 10"/>
                <a:gd name="T11" fmla="*/ 145 h 163"/>
                <a:gd name="T12" fmla="*/ 8 w 10"/>
                <a:gd name="T13" fmla="*/ 145 h 163"/>
                <a:gd name="T14" fmla="*/ 8 w 10"/>
                <a:gd name="T15" fmla="*/ 155 h 163"/>
                <a:gd name="T16" fmla="*/ 10 w 10"/>
                <a:gd name="T17" fmla="*/ 155 h 163"/>
                <a:gd name="T18" fmla="*/ 10 w 10"/>
                <a:gd name="T19" fmla="*/ 145 h 163"/>
                <a:gd name="T20" fmla="*/ 2 w 10"/>
                <a:gd name="T21" fmla="*/ 108 h 163"/>
                <a:gd name="T22" fmla="*/ 0 w 10"/>
                <a:gd name="T23" fmla="*/ 108 h 163"/>
                <a:gd name="T24" fmla="*/ 0 w 10"/>
                <a:gd name="T25" fmla="*/ 126 h 163"/>
                <a:gd name="T26" fmla="*/ 2 w 10"/>
                <a:gd name="T27" fmla="*/ 126 h 163"/>
                <a:gd name="T28" fmla="*/ 2 w 10"/>
                <a:gd name="T29" fmla="*/ 108 h 163"/>
                <a:gd name="T30" fmla="*/ 10 w 10"/>
                <a:gd name="T31" fmla="*/ 108 h 163"/>
                <a:gd name="T32" fmla="*/ 8 w 10"/>
                <a:gd name="T33" fmla="*/ 108 h 163"/>
                <a:gd name="T34" fmla="*/ 8 w 10"/>
                <a:gd name="T35" fmla="*/ 126 h 163"/>
                <a:gd name="T36" fmla="*/ 10 w 10"/>
                <a:gd name="T37" fmla="*/ 126 h 163"/>
                <a:gd name="T38" fmla="*/ 10 w 10"/>
                <a:gd name="T39" fmla="*/ 108 h 163"/>
                <a:gd name="T40" fmla="*/ 2 w 10"/>
                <a:gd name="T41" fmla="*/ 71 h 163"/>
                <a:gd name="T42" fmla="*/ 0 w 10"/>
                <a:gd name="T43" fmla="*/ 71 h 163"/>
                <a:gd name="T44" fmla="*/ 0 w 10"/>
                <a:gd name="T45" fmla="*/ 91 h 163"/>
                <a:gd name="T46" fmla="*/ 2 w 10"/>
                <a:gd name="T47" fmla="*/ 91 h 163"/>
                <a:gd name="T48" fmla="*/ 2 w 10"/>
                <a:gd name="T49" fmla="*/ 71 h 163"/>
                <a:gd name="T50" fmla="*/ 10 w 10"/>
                <a:gd name="T51" fmla="*/ 71 h 163"/>
                <a:gd name="T52" fmla="*/ 8 w 10"/>
                <a:gd name="T53" fmla="*/ 71 h 163"/>
                <a:gd name="T54" fmla="*/ 8 w 10"/>
                <a:gd name="T55" fmla="*/ 91 h 163"/>
                <a:gd name="T56" fmla="*/ 10 w 10"/>
                <a:gd name="T57" fmla="*/ 91 h 163"/>
                <a:gd name="T58" fmla="*/ 10 w 10"/>
                <a:gd name="T59" fmla="*/ 71 h 163"/>
                <a:gd name="T60" fmla="*/ 2 w 10"/>
                <a:gd name="T61" fmla="*/ 36 h 163"/>
                <a:gd name="T62" fmla="*/ 0 w 10"/>
                <a:gd name="T63" fmla="*/ 36 h 163"/>
                <a:gd name="T64" fmla="*/ 0 w 10"/>
                <a:gd name="T65" fmla="*/ 54 h 163"/>
                <a:gd name="T66" fmla="*/ 2 w 10"/>
                <a:gd name="T67" fmla="*/ 54 h 163"/>
                <a:gd name="T68" fmla="*/ 2 w 10"/>
                <a:gd name="T69" fmla="*/ 36 h 163"/>
                <a:gd name="T70" fmla="*/ 10 w 10"/>
                <a:gd name="T71" fmla="*/ 36 h 163"/>
                <a:gd name="T72" fmla="*/ 8 w 10"/>
                <a:gd name="T73" fmla="*/ 36 h 163"/>
                <a:gd name="T74" fmla="*/ 8 w 10"/>
                <a:gd name="T75" fmla="*/ 54 h 163"/>
                <a:gd name="T76" fmla="*/ 10 w 10"/>
                <a:gd name="T77" fmla="*/ 54 h 163"/>
                <a:gd name="T78" fmla="*/ 10 w 10"/>
                <a:gd name="T79" fmla="*/ 36 h 163"/>
                <a:gd name="T80" fmla="*/ 2 w 10"/>
                <a:gd name="T81" fmla="*/ 0 h 163"/>
                <a:gd name="T82" fmla="*/ 0 w 10"/>
                <a:gd name="T83" fmla="*/ 0 h 163"/>
                <a:gd name="T84" fmla="*/ 0 w 10"/>
                <a:gd name="T85" fmla="*/ 17 h 163"/>
                <a:gd name="T86" fmla="*/ 2 w 10"/>
                <a:gd name="T87" fmla="*/ 17 h 163"/>
                <a:gd name="T88" fmla="*/ 2 w 10"/>
                <a:gd name="T89" fmla="*/ 0 h 163"/>
                <a:gd name="T90" fmla="*/ 10 w 10"/>
                <a:gd name="T91" fmla="*/ 0 h 163"/>
                <a:gd name="T92" fmla="*/ 8 w 10"/>
                <a:gd name="T93" fmla="*/ 0 h 163"/>
                <a:gd name="T94" fmla="*/ 8 w 10"/>
                <a:gd name="T95" fmla="*/ 17 h 163"/>
                <a:gd name="T96" fmla="*/ 10 w 10"/>
                <a:gd name="T97" fmla="*/ 17 h 163"/>
                <a:gd name="T98" fmla="*/ 10 w 10"/>
                <a:gd name="T9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" h="163">
                  <a:moveTo>
                    <a:pt x="10" y="163"/>
                  </a:moveTo>
                  <a:lnTo>
                    <a:pt x="8" y="163"/>
                  </a:lnTo>
                  <a:lnTo>
                    <a:pt x="8" y="163"/>
                  </a:lnTo>
                  <a:lnTo>
                    <a:pt x="10" y="163"/>
                  </a:lnTo>
                  <a:lnTo>
                    <a:pt x="10" y="163"/>
                  </a:lnTo>
                  <a:close/>
                  <a:moveTo>
                    <a:pt x="10" y="145"/>
                  </a:moveTo>
                  <a:lnTo>
                    <a:pt x="8" y="145"/>
                  </a:lnTo>
                  <a:lnTo>
                    <a:pt x="8" y="155"/>
                  </a:lnTo>
                  <a:lnTo>
                    <a:pt x="10" y="155"/>
                  </a:lnTo>
                  <a:lnTo>
                    <a:pt x="10" y="145"/>
                  </a:lnTo>
                  <a:close/>
                  <a:moveTo>
                    <a:pt x="2" y="108"/>
                  </a:moveTo>
                  <a:lnTo>
                    <a:pt x="0" y="108"/>
                  </a:lnTo>
                  <a:lnTo>
                    <a:pt x="0" y="126"/>
                  </a:lnTo>
                  <a:lnTo>
                    <a:pt x="2" y="126"/>
                  </a:lnTo>
                  <a:lnTo>
                    <a:pt x="2" y="108"/>
                  </a:lnTo>
                  <a:close/>
                  <a:moveTo>
                    <a:pt x="10" y="108"/>
                  </a:moveTo>
                  <a:lnTo>
                    <a:pt x="8" y="108"/>
                  </a:lnTo>
                  <a:lnTo>
                    <a:pt x="8" y="126"/>
                  </a:lnTo>
                  <a:lnTo>
                    <a:pt x="10" y="126"/>
                  </a:lnTo>
                  <a:lnTo>
                    <a:pt x="10" y="108"/>
                  </a:lnTo>
                  <a:close/>
                  <a:moveTo>
                    <a:pt x="2" y="71"/>
                  </a:moveTo>
                  <a:lnTo>
                    <a:pt x="0" y="71"/>
                  </a:lnTo>
                  <a:lnTo>
                    <a:pt x="0" y="91"/>
                  </a:lnTo>
                  <a:lnTo>
                    <a:pt x="2" y="91"/>
                  </a:lnTo>
                  <a:lnTo>
                    <a:pt x="2" y="71"/>
                  </a:lnTo>
                  <a:close/>
                  <a:moveTo>
                    <a:pt x="10" y="71"/>
                  </a:moveTo>
                  <a:lnTo>
                    <a:pt x="8" y="71"/>
                  </a:lnTo>
                  <a:lnTo>
                    <a:pt x="8" y="91"/>
                  </a:lnTo>
                  <a:lnTo>
                    <a:pt x="10" y="91"/>
                  </a:lnTo>
                  <a:lnTo>
                    <a:pt x="10" y="71"/>
                  </a:lnTo>
                  <a:close/>
                  <a:moveTo>
                    <a:pt x="2" y="36"/>
                  </a:moveTo>
                  <a:lnTo>
                    <a:pt x="0" y="36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36"/>
                  </a:lnTo>
                  <a:close/>
                  <a:moveTo>
                    <a:pt x="10" y="36"/>
                  </a:moveTo>
                  <a:lnTo>
                    <a:pt x="8" y="36"/>
                  </a:lnTo>
                  <a:lnTo>
                    <a:pt x="8" y="54"/>
                  </a:lnTo>
                  <a:lnTo>
                    <a:pt x="10" y="54"/>
                  </a:lnTo>
                  <a:lnTo>
                    <a:pt x="10" y="36"/>
                  </a:lnTo>
                  <a:close/>
                  <a:moveTo>
                    <a:pt x="2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2" y="0"/>
                  </a:lnTo>
                  <a:close/>
                  <a:moveTo>
                    <a:pt x="10" y="0"/>
                  </a:moveTo>
                  <a:lnTo>
                    <a:pt x="8" y="0"/>
                  </a:lnTo>
                  <a:lnTo>
                    <a:pt x="8" y="17"/>
                  </a:lnTo>
                  <a:lnTo>
                    <a:pt x="10" y="1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Freeform 684">
              <a:extLst>
                <a:ext uri="{FF2B5EF4-FFF2-40B4-BE49-F238E27FC236}">
                  <a16:creationId xmlns:a16="http://schemas.microsoft.com/office/drawing/2014/main" id="{1F6B7B47-57AE-9BF2-D385-3BA80A172C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3792538"/>
              <a:ext cx="15875" cy="258763"/>
            </a:xfrm>
            <a:custGeom>
              <a:avLst/>
              <a:gdLst>
                <a:gd name="T0" fmla="*/ 10 w 10"/>
                <a:gd name="T1" fmla="*/ 163 h 163"/>
                <a:gd name="T2" fmla="*/ 8 w 10"/>
                <a:gd name="T3" fmla="*/ 163 h 163"/>
                <a:gd name="T4" fmla="*/ 8 w 10"/>
                <a:gd name="T5" fmla="*/ 163 h 163"/>
                <a:gd name="T6" fmla="*/ 10 w 10"/>
                <a:gd name="T7" fmla="*/ 163 h 163"/>
                <a:gd name="T8" fmla="*/ 10 w 10"/>
                <a:gd name="T9" fmla="*/ 163 h 163"/>
                <a:gd name="T10" fmla="*/ 10 w 10"/>
                <a:gd name="T11" fmla="*/ 145 h 163"/>
                <a:gd name="T12" fmla="*/ 8 w 10"/>
                <a:gd name="T13" fmla="*/ 145 h 163"/>
                <a:gd name="T14" fmla="*/ 8 w 10"/>
                <a:gd name="T15" fmla="*/ 155 h 163"/>
                <a:gd name="T16" fmla="*/ 10 w 10"/>
                <a:gd name="T17" fmla="*/ 155 h 163"/>
                <a:gd name="T18" fmla="*/ 10 w 10"/>
                <a:gd name="T19" fmla="*/ 145 h 163"/>
                <a:gd name="T20" fmla="*/ 2 w 10"/>
                <a:gd name="T21" fmla="*/ 108 h 163"/>
                <a:gd name="T22" fmla="*/ 0 w 10"/>
                <a:gd name="T23" fmla="*/ 108 h 163"/>
                <a:gd name="T24" fmla="*/ 0 w 10"/>
                <a:gd name="T25" fmla="*/ 126 h 163"/>
                <a:gd name="T26" fmla="*/ 2 w 10"/>
                <a:gd name="T27" fmla="*/ 126 h 163"/>
                <a:gd name="T28" fmla="*/ 2 w 10"/>
                <a:gd name="T29" fmla="*/ 108 h 163"/>
                <a:gd name="T30" fmla="*/ 10 w 10"/>
                <a:gd name="T31" fmla="*/ 108 h 163"/>
                <a:gd name="T32" fmla="*/ 8 w 10"/>
                <a:gd name="T33" fmla="*/ 108 h 163"/>
                <a:gd name="T34" fmla="*/ 8 w 10"/>
                <a:gd name="T35" fmla="*/ 126 h 163"/>
                <a:gd name="T36" fmla="*/ 10 w 10"/>
                <a:gd name="T37" fmla="*/ 126 h 163"/>
                <a:gd name="T38" fmla="*/ 10 w 10"/>
                <a:gd name="T39" fmla="*/ 108 h 163"/>
                <a:gd name="T40" fmla="*/ 2 w 10"/>
                <a:gd name="T41" fmla="*/ 71 h 163"/>
                <a:gd name="T42" fmla="*/ 0 w 10"/>
                <a:gd name="T43" fmla="*/ 71 h 163"/>
                <a:gd name="T44" fmla="*/ 0 w 10"/>
                <a:gd name="T45" fmla="*/ 91 h 163"/>
                <a:gd name="T46" fmla="*/ 2 w 10"/>
                <a:gd name="T47" fmla="*/ 91 h 163"/>
                <a:gd name="T48" fmla="*/ 2 w 10"/>
                <a:gd name="T49" fmla="*/ 71 h 163"/>
                <a:gd name="T50" fmla="*/ 10 w 10"/>
                <a:gd name="T51" fmla="*/ 71 h 163"/>
                <a:gd name="T52" fmla="*/ 8 w 10"/>
                <a:gd name="T53" fmla="*/ 71 h 163"/>
                <a:gd name="T54" fmla="*/ 8 w 10"/>
                <a:gd name="T55" fmla="*/ 91 h 163"/>
                <a:gd name="T56" fmla="*/ 10 w 10"/>
                <a:gd name="T57" fmla="*/ 91 h 163"/>
                <a:gd name="T58" fmla="*/ 10 w 10"/>
                <a:gd name="T59" fmla="*/ 71 h 163"/>
                <a:gd name="T60" fmla="*/ 2 w 10"/>
                <a:gd name="T61" fmla="*/ 36 h 163"/>
                <a:gd name="T62" fmla="*/ 0 w 10"/>
                <a:gd name="T63" fmla="*/ 36 h 163"/>
                <a:gd name="T64" fmla="*/ 0 w 10"/>
                <a:gd name="T65" fmla="*/ 54 h 163"/>
                <a:gd name="T66" fmla="*/ 2 w 10"/>
                <a:gd name="T67" fmla="*/ 54 h 163"/>
                <a:gd name="T68" fmla="*/ 2 w 10"/>
                <a:gd name="T69" fmla="*/ 36 h 163"/>
                <a:gd name="T70" fmla="*/ 10 w 10"/>
                <a:gd name="T71" fmla="*/ 36 h 163"/>
                <a:gd name="T72" fmla="*/ 8 w 10"/>
                <a:gd name="T73" fmla="*/ 36 h 163"/>
                <a:gd name="T74" fmla="*/ 8 w 10"/>
                <a:gd name="T75" fmla="*/ 54 h 163"/>
                <a:gd name="T76" fmla="*/ 10 w 10"/>
                <a:gd name="T77" fmla="*/ 54 h 163"/>
                <a:gd name="T78" fmla="*/ 10 w 10"/>
                <a:gd name="T79" fmla="*/ 36 h 163"/>
                <a:gd name="T80" fmla="*/ 2 w 10"/>
                <a:gd name="T81" fmla="*/ 0 h 163"/>
                <a:gd name="T82" fmla="*/ 0 w 10"/>
                <a:gd name="T83" fmla="*/ 0 h 163"/>
                <a:gd name="T84" fmla="*/ 0 w 10"/>
                <a:gd name="T85" fmla="*/ 17 h 163"/>
                <a:gd name="T86" fmla="*/ 2 w 10"/>
                <a:gd name="T87" fmla="*/ 17 h 163"/>
                <a:gd name="T88" fmla="*/ 2 w 10"/>
                <a:gd name="T89" fmla="*/ 0 h 163"/>
                <a:gd name="T90" fmla="*/ 10 w 10"/>
                <a:gd name="T91" fmla="*/ 0 h 163"/>
                <a:gd name="T92" fmla="*/ 8 w 10"/>
                <a:gd name="T93" fmla="*/ 0 h 163"/>
                <a:gd name="T94" fmla="*/ 8 w 10"/>
                <a:gd name="T95" fmla="*/ 17 h 163"/>
                <a:gd name="T96" fmla="*/ 10 w 10"/>
                <a:gd name="T97" fmla="*/ 17 h 163"/>
                <a:gd name="T98" fmla="*/ 10 w 10"/>
                <a:gd name="T9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" h="163">
                  <a:moveTo>
                    <a:pt x="10" y="163"/>
                  </a:moveTo>
                  <a:lnTo>
                    <a:pt x="8" y="163"/>
                  </a:lnTo>
                  <a:lnTo>
                    <a:pt x="8" y="163"/>
                  </a:lnTo>
                  <a:lnTo>
                    <a:pt x="10" y="163"/>
                  </a:lnTo>
                  <a:lnTo>
                    <a:pt x="10" y="163"/>
                  </a:lnTo>
                  <a:moveTo>
                    <a:pt x="10" y="145"/>
                  </a:moveTo>
                  <a:lnTo>
                    <a:pt x="8" y="145"/>
                  </a:lnTo>
                  <a:lnTo>
                    <a:pt x="8" y="155"/>
                  </a:lnTo>
                  <a:lnTo>
                    <a:pt x="10" y="155"/>
                  </a:lnTo>
                  <a:lnTo>
                    <a:pt x="10" y="145"/>
                  </a:lnTo>
                  <a:moveTo>
                    <a:pt x="2" y="108"/>
                  </a:moveTo>
                  <a:lnTo>
                    <a:pt x="0" y="108"/>
                  </a:lnTo>
                  <a:lnTo>
                    <a:pt x="0" y="126"/>
                  </a:lnTo>
                  <a:lnTo>
                    <a:pt x="2" y="126"/>
                  </a:lnTo>
                  <a:lnTo>
                    <a:pt x="2" y="108"/>
                  </a:lnTo>
                  <a:moveTo>
                    <a:pt x="10" y="108"/>
                  </a:moveTo>
                  <a:lnTo>
                    <a:pt x="8" y="108"/>
                  </a:lnTo>
                  <a:lnTo>
                    <a:pt x="8" y="126"/>
                  </a:lnTo>
                  <a:lnTo>
                    <a:pt x="10" y="126"/>
                  </a:lnTo>
                  <a:lnTo>
                    <a:pt x="10" y="108"/>
                  </a:lnTo>
                  <a:moveTo>
                    <a:pt x="2" y="71"/>
                  </a:moveTo>
                  <a:lnTo>
                    <a:pt x="0" y="71"/>
                  </a:lnTo>
                  <a:lnTo>
                    <a:pt x="0" y="91"/>
                  </a:lnTo>
                  <a:lnTo>
                    <a:pt x="2" y="91"/>
                  </a:lnTo>
                  <a:lnTo>
                    <a:pt x="2" y="71"/>
                  </a:lnTo>
                  <a:moveTo>
                    <a:pt x="10" y="71"/>
                  </a:moveTo>
                  <a:lnTo>
                    <a:pt x="8" y="71"/>
                  </a:lnTo>
                  <a:lnTo>
                    <a:pt x="8" y="91"/>
                  </a:lnTo>
                  <a:lnTo>
                    <a:pt x="10" y="91"/>
                  </a:lnTo>
                  <a:lnTo>
                    <a:pt x="10" y="71"/>
                  </a:lnTo>
                  <a:moveTo>
                    <a:pt x="2" y="36"/>
                  </a:moveTo>
                  <a:lnTo>
                    <a:pt x="0" y="36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36"/>
                  </a:lnTo>
                  <a:moveTo>
                    <a:pt x="10" y="36"/>
                  </a:moveTo>
                  <a:lnTo>
                    <a:pt x="8" y="36"/>
                  </a:lnTo>
                  <a:lnTo>
                    <a:pt x="8" y="54"/>
                  </a:lnTo>
                  <a:lnTo>
                    <a:pt x="10" y="54"/>
                  </a:lnTo>
                  <a:lnTo>
                    <a:pt x="10" y="36"/>
                  </a:lnTo>
                  <a:moveTo>
                    <a:pt x="2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2" y="0"/>
                  </a:lnTo>
                  <a:moveTo>
                    <a:pt x="10" y="0"/>
                  </a:moveTo>
                  <a:lnTo>
                    <a:pt x="8" y="0"/>
                  </a:lnTo>
                  <a:lnTo>
                    <a:pt x="8" y="17"/>
                  </a:lnTo>
                  <a:lnTo>
                    <a:pt x="10" y="17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Rectangle 685">
              <a:extLst>
                <a:ext uri="{FF2B5EF4-FFF2-40B4-BE49-F238E27FC236}">
                  <a16:creationId xmlns:a16="http://schemas.microsoft.com/office/drawing/2014/main" id="{1DCBA6E5-6823-5EA8-8443-4498E5E3A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1" y="4038600"/>
              <a:ext cx="3175" cy="12700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Rectangle 686">
              <a:extLst>
                <a:ext uri="{FF2B5EF4-FFF2-40B4-BE49-F238E27FC236}">
                  <a16:creationId xmlns:a16="http://schemas.microsoft.com/office/drawing/2014/main" id="{3FBEE226-3922-3738-E21F-E72BED5F3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1" y="4038600"/>
              <a:ext cx="3175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0" name="Freeform 687">
              <a:extLst>
                <a:ext uri="{FF2B5EF4-FFF2-40B4-BE49-F238E27FC236}">
                  <a16:creationId xmlns:a16="http://schemas.microsoft.com/office/drawing/2014/main" id="{95522EFE-BBBA-1B36-941E-AA28A438C9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4022725"/>
              <a:ext cx="3175" cy="28575"/>
            </a:xfrm>
            <a:custGeom>
              <a:avLst/>
              <a:gdLst>
                <a:gd name="T0" fmla="*/ 2 w 2"/>
                <a:gd name="T1" fmla="*/ 18 h 18"/>
                <a:gd name="T2" fmla="*/ 0 w 2"/>
                <a:gd name="T3" fmla="*/ 18 h 18"/>
                <a:gd name="T4" fmla="*/ 0 w 2"/>
                <a:gd name="T5" fmla="*/ 18 h 18"/>
                <a:gd name="T6" fmla="*/ 2 w 2"/>
                <a:gd name="T7" fmla="*/ 18 h 18"/>
                <a:gd name="T8" fmla="*/ 2 w 2"/>
                <a:gd name="T9" fmla="*/ 18 h 18"/>
                <a:gd name="T10" fmla="*/ 2 w 2"/>
                <a:gd name="T11" fmla="*/ 0 h 18"/>
                <a:gd name="T12" fmla="*/ 0 w 2"/>
                <a:gd name="T13" fmla="*/ 0 h 18"/>
                <a:gd name="T14" fmla="*/ 0 w 2"/>
                <a:gd name="T15" fmla="*/ 10 h 18"/>
                <a:gd name="T16" fmla="*/ 2 w 2"/>
                <a:gd name="T17" fmla="*/ 10 h 18"/>
                <a:gd name="T18" fmla="*/ 2 w 2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8">
                  <a:moveTo>
                    <a:pt x="2" y="18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8"/>
                  </a:lnTo>
                  <a:close/>
                  <a:moveTo>
                    <a:pt x="2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Freeform 688">
              <a:extLst>
                <a:ext uri="{FF2B5EF4-FFF2-40B4-BE49-F238E27FC236}">
                  <a16:creationId xmlns:a16="http://schemas.microsoft.com/office/drawing/2014/main" id="{5D8E65BC-2F7B-B32D-595F-C53BDE0E85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4022725"/>
              <a:ext cx="3175" cy="28575"/>
            </a:xfrm>
            <a:custGeom>
              <a:avLst/>
              <a:gdLst>
                <a:gd name="T0" fmla="*/ 2 w 2"/>
                <a:gd name="T1" fmla="*/ 18 h 18"/>
                <a:gd name="T2" fmla="*/ 0 w 2"/>
                <a:gd name="T3" fmla="*/ 18 h 18"/>
                <a:gd name="T4" fmla="*/ 0 w 2"/>
                <a:gd name="T5" fmla="*/ 18 h 18"/>
                <a:gd name="T6" fmla="*/ 2 w 2"/>
                <a:gd name="T7" fmla="*/ 18 h 18"/>
                <a:gd name="T8" fmla="*/ 2 w 2"/>
                <a:gd name="T9" fmla="*/ 18 h 18"/>
                <a:gd name="T10" fmla="*/ 2 w 2"/>
                <a:gd name="T11" fmla="*/ 0 h 18"/>
                <a:gd name="T12" fmla="*/ 0 w 2"/>
                <a:gd name="T13" fmla="*/ 0 h 18"/>
                <a:gd name="T14" fmla="*/ 0 w 2"/>
                <a:gd name="T15" fmla="*/ 10 h 18"/>
                <a:gd name="T16" fmla="*/ 2 w 2"/>
                <a:gd name="T17" fmla="*/ 10 h 18"/>
                <a:gd name="T18" fmla="*/ 2 w 2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8">
                  <a:moveTo>
                    <a:pt x="2" y="18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8"/>
                  </a:lnTo>
                  <a:moveTo>
                    <a:pt x="2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" name="Rectangle 689">
              <a:extLst>
                <a:ext uri="{FF2B5EF4-FFF2-40B4-BE49-F238E27FC236}">
                  <a16:creationId xmlns:a16="http://schemas.microsoft.com/office/drawing/2014/main" id="{CE2CD0D2-BA76-75C8-A426-BBFC6CCAB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4038600"/>
              <a:ext cx="3175" cy="12700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" name="Rectangle 690">
              <a:extLst>
                <a:ext uri="{FF2B5EF4-FFF2-40B4-BE49-F238E27FC236}">
                  <a16:creationId xmlns:a16="http://schemas.microsoft.com/office/drawing/2014/main" id="{62292388-4098-1C18-6645-83776998D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4038600"/>
              <a:ext cx="3175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" name="Freeform 691">
              <a:extLst>
                <a:ext uri="{FF2B5EF4-FFF2-40B4-BE49-F238E27FC236}">
                  <a16:creationId xmlns:a16="http://schemas.microsoft.com/office/drawing/2014/main" id="{E71DB73C-6F82-017C-2FB7-3F9EADB0C1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4078288"/>
              <a:ext cx="15875" cy="261938"/>
            </a:xfrm>
            <a:custGeom>
              <a:avLst/>
              <a:gdLst>
                <a:gd name="T0" fmla="*/ 10 w 10"/>
                <a:gd name="T1" fmla="*/ 165 h 165"/>
                <a:gd name="T2" fmla="*/ 8 w 10"/>
                <a:gd name="T3" fmla="*/ 165 h 165"/>
                <a:gd name="T4" fmla="*/ 8 w 10"/>
                <a:gd name="T5" fmla="*/ 165 h 165"/>
                <a:gd name="T6" fmla="*/ 10 w 10"/>
                <a:gd name="T7" fmla="*/ 165 h 165"/>
                <a:gd name="T8" fmla="*/ 10 w 10"/>
                <a:gd name="T9" fmla="*/ 165 h 165"/>
                <a:gd name="T10" fmla="*/ 10 w 10"/>
                <a:gd name="T11" fmla="*/ 145 h 165"/>
                <a:gd name="T12" fmla="*/ 8 w 10"/>
                <a:gd name="T13" fmla="*/ 145 h 165"/>
                <a:gd name="T14" fmla="*/ 8 w 10"/>
                <a:gd name="T15" fmla="*/ 157 h 165"/>
                <a:gd name="T16" fmla="*/ 10 w 10"/>
                <a:gd name="T17" fmla="*/ 157 h 165"/>
                <a:gd name="T18" fmla="*/ 10 w 10"/>
                <a:gd name="T19" fmla="*/ 145 h 165"/>
                <a:gd name="T20" fmla="*/ 2 w 10"/>
                <a:gd name="T21" fmla="*/ 111 h 165"/>
                <a:gd name="T22" fmla="*/ 0 w 10"/>
                <a:gd name="T23" fmla="*/ 111 h 165"/>
                <a:gd name="T24" fmla="*/ 0 w 10"/>
                <a:gd name="T25" fmla="*/ 128 h 165"/>
                <a:gd name="T26" fmla="*/ 2 w 10"/>
                <a:gd name="T27" fmla="*/ 128 h 165"/>
                <a:gd name="T28" fmla="*/ 2 w 10"/>
                <a:gd name="T29" fmla="*/ 111 h 165"/>
                <a:gd name="T30" fmla="*/ 10 w 10"/>
                <a:gd name="T31" fmla="*/ 111 h 165"/>
                <a:gd name="T32" fmla="*/ 8 w 10"/>
                <a:gd name="T33" fmla="*/ 111 h 165"/>
                <a:gd name="T34" fmla="*/ 8 w 10"/>
                <a:gd name="T35" fmla="*/ 128 h 165"/>
                <a:gd name="T36" fmla="*/ 10 w 10"/>
                <a:gd name="T37" fmla="*/ 128 h 165"/>
                <a:gd name="T38" fmla="*/ 10 w 10"/>
                <a:gd name="T39" fmla="*/ 111 h 165"/>
                <a:gd name="T40" fmla="*/ 2 w 10"/>
                <a:gd name="T41" fmla="*/ 74 h 165"/>
                <a:gd name="T42" fmla="*/ 0 w 10"/>
                <a:gd name="T43" fmla="*/ 74 h 165"/>
                <a:gd name="T44" fmla="*/ 0 w 10"/>
                <a:gd name="T45" fmla="*/ 91 h 165"/>
                <a:gd name="T46" fmla="*/ 2 w 10"/>
                <a:gd name="T47" fmla="*/ 91 h 165"/>
                <a:gd name="T48" fmla="*/ 2 w 10"/>
                <a:gd name="T49" fmla="*/ 74 h 165"/>
                <a:gd name="T50" fmla="*/ 10 w 10"/>
                <a:gd name="T51" fmla="*/ 74 h 165"/>
                <a:gd name="T52" fmla="*/ 8 w 10"/>
                <a:gd name="T53" fmla="*/ 74 h 165"/>
                <a:gd name="T54" fmla="*/ 8 w 10"/>
                <a:gd name="T55" fmla="*/ 91 h 165"/>
                <a:gd name="T56" fmla="*/ 10 w 10"/>
                <a:gd name="T57" fmla="*/ 91 h 165"/>
                <a:gd name="T58" fmla="*/ 10 w 10"/>
                <a:gd name="T59" fmla="*/ 74 h 165"/>
                <a:gd name="T60" fmla="*/ 2 w 10"/>
                <a:gd name="T61" fmla="*/ 37 h 165"/>
                <a:gd name="T62" fmla="*/ 0 w 10"/>
                <a:gd name="T63" fmla="*/ 37 h 165"/>
                <a:gd name="T64" fmla="*/ 0 w 10"/>
                <a:gd name="T65" fmla="*/ 56 h 165"/>
                <a:gd name="T66" fmla="*/ 2 w 10"/>
                <a:gd name="T67" fmla="*/ 56 h 165"/>
                <a:gd name="T68" fmla="*/ 2 w 10"/>
                <a:gd name="T69" fmla="*/ 37 h 165"/>
                <a:gd name="T70" fmla="*/ 10 w 10"/>
                <a:gd name="T71" fmla="*/ 37 h 165"/>
                <a:gd name="T72" fmla="*/ 8 w 10"/>
                <a:gd name="T73" fmla="*/ 37 h 165"/>
                <a:gd name="T74" fmla="*/ 8 w 10"/>
                <a:gd name="T75" fmla="*/ 56 h 165"/>
                <a:gd name="T76" fmla="*/ 10 w 10"/>
                <a:gd name="T77" fmla="*/ 56 h 165"/>
                <a:gd name="T78" fmla="*/ 10 w 10"/>
                <a:gd name="T79" fmla="*/ 37 h 165"/>
                <a:gd name="T80" fmla="*/ 2 w 10"/>
                <a:gd name="T81" fmla="*/ 0 h 165"/>
                <a:gd name="T82" fmla="*/ 0 w 10"/>
                <a:gd name="T83" fmla="*/ 0 h 165"/>
                <a:gd name="T84" fmla="*/ 0 w 10"/>
                <a:gd name="T85" fmla="*/ 19 h 165"/>
                <a:gd name="T86" fmla="*/ 2 w 10"/>
                <a:gd name="T87" fmla="*/ 19 h 165"/>
                <a:gd name="T88" fmla="*/ 2 w 10"/>
                <a:gd name="T89" fmla="*/ 0 h 165"/>
                <a:gd name="T90" fmla="*/ 10 w 10"/>
                <a:gd name="T91" fmla="*/ 0 h 165"/>
                <a:gd name="T92" fmla="*/ 8 w 10"/>
                <a:gd name="T93" fmla="*/ 0 h 165"/>
                <a:gd name="T94" fmla="*/ 8 w 10"/>
                <a:gd name="T95" fmla="*/ 19 h 165"/>
                <a:gd name="T96" fmla="*/ 10 w 10"/>
                <a:gd name="T97" fmla="*/ 19 h 165"/>
                <a:gd name="T98" fmla="*/ 10 w 10"/>
                <a:gd name="T9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" h="165">
                  <a:moveTo>
                    <a:pt x="10" y="165"/>
                  </a:moveTo>
                  <a:lnTo>
                    <a:pt x="8" y="165"/>
                  </a:lnTo>
                  <a:lnTo>
                    <a:pt x="8" y="165"/>
                  </a:lnTo>
                  <a:lnTo>
                    <a:pt x="10" y="165"/>
                  </a:lnTo>
                  <a:lnTo>
                    <a:pt x="10" y="165"/>
                  </a:lnTo>
                  <a:close/>
                  <a:moveTo>
                    <a:pt x="10" y="145"/>
                  </a:moveTo>
                  <a:lnTo>
                    <a:pt x="8" y="145"/>
                  </a:lnTo>
                  <a:lnTo>
                    <a:pt x="8" y="157"/>
                  </a:lnTo>
                  <a:lnTo>
                    <a:pt x="10" y="157"/>
                  </a:lnTo>
                  <a:lnTo>
                    <a:pt x="10" y="145"/>
                  </a:lnTo>
                  <a:close/>
                  <a:moveTo>
                    <a:pt x="2" y="111"/>
                  </a:moveTo>
                  <a:lnTo>
                    <a:pt x="0" y="111"/>
                  </a:lnTo>
                  <a:lnTo>
                    <a:pt x="0" y="128"/>
                  </a:lnTo>
                  <a:lnTo>
                    <a:pt x="2" y="128"/>
                  </a:lnTo>
                  <a:lnTo>
                    <a:pt x="2" y="111"/>
                  </a:lnTo>
                  <a:close/>
                  <a:moveTo>
                    <a:pt x="10" y="111"/>
                  </a:moveTo>
                  <a:lnTo>
                    <a:pt x="8" y="111"/>
                  </a:lnTo>
                  <a:lnTo>
                    <a:pt x="8" y="128"/>
                  </a:lnTo>
                  <a:lnTo>
                    <a:pt x="10" y="128"/>
                  </a:lnTo>
                  <a:lnTo>
                    <a:pt x="10" y="111"/>
                  </a:lnTo>
                  <a:close/>
                  <a:moveTo>
                    <a:pt x="2" y="74"/>
                  </a:moveTo>
                  <a:lnTo>
                    <a:pt x="0" y="74"/>
                  </a:lnTo>
                  <a:lnTo>
                    <a:pt x="0" y="91"/>
                  </a:lnTo>
                  <a:lnTo>
                    <a:pt x="2" y="91"/>
                  </a:lnTo>
                  <a:lnTo>
                    <a:pt x="2" y="74"/>
                  </a:lnTo>
                  <a:close/>
                  <a:moveTo>
                    <a:pt x="10" y="74"/>
                  </a:moveTo>
                  <a:lnTo>
                    <a:pt x="8" y="74"/>
                  </a:lnTo>
                  <a:lnTo>
                    <a:pt x="8" y="91"/>
                  </a:lnTo>
                  <a:lnTo>
                    <a:pt x="10" y="91"/>
                  </a:lnTo>
                  <a:lnTo>
                    <a:pt x="10" y="74"/>
                  </a:lnTo>
                  <a:close/>
                  <a:moveTo>
                    <a:pt x="2" y="37"/>
                  </a:moveTo>
                  <a:lnTo>
                    <a:pt x="0" y="37"/>
                  </a:lnTo>
                  <a:lnTo>
                    <a:pt x="0" y="56"/>
                  </a:lnTo>
                  <a:lnTo>
                    <a:pt x="2" y="56"/>
                  </a:lnTo>
                  <a:lnTo>
                    <a:pt x="2" y="37"/>
                  </a:lnTo>
                  <a:close/>
                  <a:moveTo>
                    <a:pt x="10" y="37"/>
                  </a:moveTo>
                  <a:lnTo>
                    <a:pt x="8" y="37"/>
                  </a:lnTo>
                  <a:lnTo>
                    <a:pt x="8" y="56"/>
                  </a:lnTo>
                  <a:lnTo>
                    <a:pt x="10" y="56"/>
                  </a:lnTo>
                  <a:lnTo>
                    <a:pt x="10" y="37"/>
                  </a:lnTo>
                  <a:close/>
                  <a:moveTo>
                    <a:pt x="2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2" y="0"/>
                  </a:lnTo>
                  <a:close/>
                  <a:moveTo>
                    <a:pt x="10" y="0"/>
                  </a:moveTo>
                  <a:lnTo>
                    <a:pt x="8" y="0"/>
                  </a:lnTo>
                  <a:lnTo>
                    <a:pt x="8" y="19"/>
                  </a:lnTo>
                  <a:lnTo>
                    <a:pt x="10" y="1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" name="Freeform 692">
              <a:extLst>
                <a:ext uri="{FF2B5EF4-FFF2-40B4-BE49-F238E27FC236}">
                  <a16:creationId xmlns:a16="http://schemas.microsoft.com/office/drawing/2014/main" id="{845FC0D6-E4C9-7307-F13B-63EA64F155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4078288"/>
              <a:ext cx="15875" cy="261938"/>
            </a:xfrm>
            <a:custGeom>
              <a:avLst/>
              <a:gdLst>
                <a:gd name="T0" fmla="*/ 10 w 10"/>
                <a:gd name="T1" fmla="*/ 165 h 165"/>
                <a:gd name="T2" fmla="*/ 8 w 10"/>
                <a:gd name="T3" fmla="*/ 165 h 165"/>
                <a:gd name="T4" fmla="*/ 8 w 10"/>
                <a:gd name="T5" fmla="*/ 165 h 165"/>
                <a:gd name="T6" fmla="*/ 10 w 10"/>
                <a:gd name="T7" fmla="*/ 165 h 165"/>
                <a:gd name="T8" fmla="*/ 10 w 10"/>
                <a:gd name="T9" fmla="*/ 165 h 165"/>
                <a:gd name="T10" fmla="*/ 10 w 10"/>
                <a:gd name="T11" fmla="*/ 145 h 165"/>
                <a:gd name="T12" fmla="*/ 8 w 10"/>
                <a:gd name="T13" fmla="*/ 145 h 165"/>
                <a:gd name="T14" fmla="*/ 8 w 10"/>
                <a:gd name="T15" fmla="*/ 157 h 165"/>
                <a:gd name="T16" fmla="*/ 10 w 10"/>
                <a:gd name="T17" fmla="*/ 157 h 165"/>
                <a:gd name="T18" fmla="*/ 10 w 10"/>
                <a:gd name="T19" fmla="*/ 145 h 165"/>
                <a:gd name="T20" fmla="*/ 2 w 10"/>
                <a:gd name="T21" fmla="*/ 111 h 165"/>
                <a:gd name="T22" fmla="*/ 0 w 10"/>
                <a:gd name="T23" fmla="*/ 111 h 165"/>
                <a:gd name="T24" fmla="*/ 0 w 10"/>
                <a:gd name="T25" fmla="*/ 128 h 165"/>
                <a:gd name="T26" fmla="*/ 2 w 10"/>
                <a:gd name="T27" fmla="*/ 128 h 165"/>
                <a:gd name="T28" fmla="*/ 2 w 10"/>
                <a:gd name="T29" fmla="*/ 111 h 165"/>
                <a:gd name="T30" fmla="*/ 10 w 10"/>
                <a:gd name="T31" fmla="*/ 111 h 165"/>
                <a:gd name="T32" fmla="*/ 8 w 10"/>
                <a:gd name="T33" fmla="*/ 111 h 165"/>
                <a:gd name="T34" fmla="*/ 8 w 10"/>
                <a:gd name="T35" fmla="*/ 128 h 165"/>
                <a:gd name="T36" fmla="*/ 10 w 10"/>
                <a:gd name="T37" fmla="*/ 128 h 165"/>
                <a:gd name="T38" fmla="*/ 10 w 10"/>
                <a:gd name="T39" fmla="*/ 111 h 165"/>
                <a:gd name="T40" fmla="*/ 2 w 10"/>
                <a:gd name="T41" fmla="*/ 74 h 165"/>
                <a:gd name="T42" fmla="*/ 0 w 10"/>
                <a:gd name="T43" fmla="*/ 74 h 165"/>
                <a:gd name="T44" fmla="*/ 0 w 10"/>
                <a:gd name="T45" fmla="*/ 91 h 165"/>
                <a:gd name="T46" fmla="*/ 2 w 10"/>
                <a:gd name="T47" fmla="*/ 91 h 165"/>
                <a:gd name="T48" fmla="*/ 2 w 10"/>
                <a:gd name="T49" fmla="*/ 74 h 165"/>
                <a:gd name="T50" fmla="*/ 10 w 10"/>
                <a:gd name="T51" fmla="*/ 74 h 165"/>
                <a:gd name="T52" fmla="*/ 8 w 10"/>
                <a:gd name="T53" fmla="*/ 74 h 165"/>
                <a:gd name="T54" fmla="*/ 8 w 10"/>
                <a:gd name="T55" fmla="*/ 91 h 165"/>
                <a:gd name="T56" fmla="*/ 10 w 10"/>
                <a:gd name="T57" fmla="*/ 91 h 165"/>
                <a:gd name="T58" fmla="*/ 10 w 10"/>
                <a:gd name="T59" fmla="*/ 74 h 165"/>
                <a:gd name="T60" fmla="*/ 2 w 10"/>
                <a:gd name="T61" fmla="*/ 37 h 165"/>
                <a:gd name="T62" fmla="*/ 0 w 10"/>
                <a:gd name="T63" fmla="*/ 37 h 165"/>
                <a:gd name="T64" fmla="*/ 0 w 10"/>
                <a:gd name="T65" fmla="*/ 56 h 165"/>
                <a:gd name="T66" fmla="*/ 2 w 10"/>
                <a:gd name="T67" fmla="*/ 56 h 165"/>
                <a:gd name="T68" fmla="*/ 2 w 10"/>
                <a:gd name="T69" fmla="*/ 37 h 165"/>
                <a:gd name="T70" fmla="*/ 10 w 10"/>
                <a:gd name="T71" fmla="*/ 37 h 165"/>
                <a:gd name="T72" fmla="*/ 8 w 10"/>
                <a:gd name="T73" fmla="*/ 37 h 165"/>
                <a:gd name="T74" fmla="*/ 8 w 10"/>
                <a:gd name="T75" fmla="*/ 56 h 165"/>
                <a:gd name="T76" fmla="*/ 10 w 10"/>
                <a:gd name="T77" fmla="*/ 56 h 165"/>
                <a:gd name="T78" fmla="*/ 10 w 10"/>
                <a:gd name="T79" fmla="*/ 37 h 165"/>
                <a:gd name="T80" fmla="*/ 2 w 10"/>
                <a:gd name="T81" fmla="*/ 0 h 165"/>
                <a:gd name="T82" fmla="*/ 0 w 10"/>
                <a:gd name="T83" fmla="*/ 0 h 165"/>
                <a:gd name="T84" fmla="*/ 0 w 10"/>
                <a:gd name="T85" fmla="*/ 19 h 165"/>
                <a:gd name="T86" fmla="*/ 2 w 10"/>
                <a:gd name="T87" fmla="*/ 19 h 165"/>
                <a:gd name="T88" fmla="*/ 2 w 10"/>
                <a:gd name="T89" fmla="*/ 0 h 165"/>
                <a:gd name="T90" fmla="*/ 10 w 10"/>
                <a:gd name="T91" fmla="*/ 0 h 165"/>
                <a:gd name="T92" fmla="*/ 8 w 10"/>
                <a:gd name="T93" fmla="*/ 0 h 165"/>
                <a:gd name="T94" fmla="*/ 8 w 10"/>
                <a:gd name="T95" fmla="*/ 19 h 165"/>
                <a:gd name="T96" fmla="*/ 10 w 10"/>
                <a:gd name="T97" fmla="*/ 19 h 165"/>
                <a:gd name="T98" fmla="*/ 10 w 10"/>
                <a:gd name="T9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" h="165">
                  <a:moveTo>
                    <a:pt x="10" y="165"/>
                  </a:moveTo>
                  <a:lnTo>
                    <a:pt x="8" y="165"/>
                  </a:lnTo>
                  <a:lnTo>
                    <a:pt x="8" y="165"/>
                  </a:lnTo>
                  <a:lnTo>
                    <a:pt x="10" y="165"/>
                  </a:lnTo>
                  <a:lnTo>
                    <a:pt x="10" y="165"/>
                  </a:lnTo>
                  <a:moveTo>
                    <a:pt x="10" y="145"/>
                  </a:moveTo>
                  <a:lnTo>
                    <a:pt x="8" y="145"/>
                  </a:lnTo>
                  <a:lnTo>
                    <a:pt x="8" y="157"/>
                  </a:lnTo>
                  <a:lnTo>
                    <a:pt x="10" y="157"/>
                  </a:lnTo>
                  <a:lnTo>
                    <a:pt x="10" y="145"/>
                  </a:lnTo>
                  <a:moveTo>
                    <a:pt x="2" y="111"/>
                  </a:moveTo>
                  <a:lnTo>
                    <a:pt x="0" y="111"/>
                  </a:lnTo>
                  <a:lnTo>
                    <a:pt x="0" y="128"/>
                  </a:lnTo>
                  <a:lnTo>
                    <a:pt x="2" y="128"/>
                  </a:lnTo>
                  <a:lnTo>
                    <a:pt x="2" y="111"/>
                  </a:lnTo>
                  <a:moveTo>
                    <a:pt x="10" y="111"/>
                  </a:moveTo>
                  <a:lnTo>
                    <a:pt x="8" y="111"/>
                  </a:lnTo>
                  <a:lnTo>
                    <a:pt x="8" y="128"/>
                  </a:lnTo>
                  <a:lnTo>
                    <a:pt x="10" y="128"/>
                  </a:lnTo>
                  <a:lnTo>
                    <a:pt x="10" y="111"/>
                  </a:lnTo>
                  <a:moveTo>
                    <a:pt x="2" y="74"/>
                  </a:moveTo>
                  <a:lnTo>
                    <a:pt x="0" y="74"/>
                  </a:lnTo>
                  <a:lnTo>
                    <a:pt x="0" y="91"/>
                  </a:lnTo>
                  <a:lnTo>
                    <a:pt x="2" y="91"/>
                  </a:lnTo>
                  <a:lnTo>
                    <a:pt x="2" y="74"/>
                  </a:lnTo>
                  <a:moveTo>
                    <a:pt x="10" y="74"/>
                  </a:moveTo>
                  <a:lnTo>
                    <a:pt x="8" y="74"/>
                  </a:lnTo>
                  <a:lnTo>
                    <a:pt x="8" y="91"/>
                  </a:lnTo>
                  <a:lnTo>
                    <a:pt x="10" y="91"/>
                  </a:lnTo>
                  <a:lnTo>
                    <a:pt x="10" y="74"/>
                  </a:lnTo>
                  <a:moveTo>
                    <a:pt x="2" y="37"/>
                  </a:moveTo>
                  <a:lnTo>
                    <a:pt x="0" y="37"/>
                  </a:lnTo>
                  <a:lnTo>
                    <a:pt x="0" y="56"/>
                  </a:lnTo>
                  <a:lnTo>
                    <a:pt x="2" y="56"/>
                  </a:lnTo>
                  <a:lnTo>
                    <a:pt x="2" y="37"/>
                  </a:lnTo>
                  <a:moveTo>
                    <a:pt x="10" y="37"/>
                  </a:moveTo>
                  <a:lnTo>
                    <a:pt x="8" y="37"/>
                  </a:lnTo>
                  <a:lnTo>
                    <a:pt x="8" y="56"/>
                  </a:lnTo>
                  <a:lnTo>
                    <a:pt x="10" y="56"/>
                  </a:lnTo>
                  <a:lnTo>
                    <a:pt x="10" y="37"/>
                  </a:lnTo>
                  <a:moveTo>
                    <a:pt x="2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2" y="0"/>
                  </a:lnTo>
                  <a:moveTo>
                    <a:pt x="10" y="0"/>
                  </a:moveTo>
                  <a:lnTo>
                    <a:pt x="8" y="0"/>
                  </a:lnTo>
                  <a:lnTo>
                    <a:pt x="8" y="19"/>
                  </a:lnTo>
                  <a:lnTo>
                    <a:pt x="10" y="19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" name="Rectangle 693">
              <a:extLst>
                <a:ext uri="{FF2B5EF4-FFF2-40B4-BE49-F238E27FC236}">
                  <a16:creationId xmlns:a16="http://schemas.microsoft.com/office/drawing/2014/main" id="{07E087D3-9ABB-1859-ED8A-ECF6A1508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1" y="4327525"/>
              <a:ext cx="3175" cy="12700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" name="Rectangle 694">
              <a:extLst>
                <a:ext uri="{FF2B5EF4-FFF2-40B4-BE49-F238E27FC236}">
                  <a16:creationId xmlns:a16="http://schemas.microsoft.com/office/drawing/2014/main" id="{38D8968B-9354-2165-C0B0-88F8107AC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1" y="4327525"/>
              <a:ext cx="3175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" name="Freeform 695">
              <a:extLst>
                <a:ext uri="{FF2B5EF4-FFF2-40B4-BE49-F238E27FC236}">
                  <a16:creationId xmlns:a16="http://schemas.microsoft.com/office/drawing/2014/main" id="{8E8CF6A9-529D-1ECC-9D45-99560253A3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4308475"/>
              <a:ext cx="3175" cy="31750"/>
            </a:xfrm>
            <a:custGeom>
              <a:avLst/>
              <a:gdLst>
                <a:gd name="T0" fmla="*/ 2 w 2"/>
                <a:gd name="T1" fmla="*/ 20 h 20"/>
                <a:gd name="T2" fmla="*/ 0 w 2"/>
                <a:gd name="T3" fmla="*/ 20 h 20"/>
                <a:gd name="T4" fmla="*/ 0 w 2"/>
                <a:gd name="T5" fmla="*/ 20 h 20"/>
                <a:gd name="T6" fmla="*/ 2 w 2"/>
                <a:gd name="T7" fmla="*/ 20 h 20"/>
                <a:gd name="T8" fmla="*/ 2 w 2"/>
                <a:gd name="T9" fmla="*/ 20 h 20"/>
                <a:gd name="T10" fmla="*/ 2 w 2"/>
                <a:gd name="T11" fmla="*/ 0 h 20"/>
                <a:gd name="T12" fmla="*/ 0 w 2"/>
                <a:gd name="T13" fmla="*/ 0 h 20"/>
                <a:gd name="T14" fmla="*/ 0 w 2"/>
                <a:gd name="T15" fmla="*/ 12 h 20"/>
                <a:gd name="T16" fmla="*/ 2 w 2"/>
                <a:gd name="T17" fmla="*/ 12 h 20"/>
                <a:gd name="T18" fmla="*/ 2 w 2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0">
                  <a:moveTo>
                    <a:pt x="2" y="2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20"/>
                  </a:lnTo>
                  <a:close/>
                  <a:moveTo>
                    <a:pt x="2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" name="Freeform 696">
              <a:extLst>
                <a:ext uri="{FF2B5EF4-FFF2-40B4-BE49-F238E27FC236}">
                  <a16:creationId xmlns:a16="http://schemas.microsoft.com/office/drawing/2014/main" id="{47C8DE28-51BF-F41E-0FEC-EFA9CDF896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4308475"/>
              <a:ext cx="3175" cy="31750"/>
            </a:xfrm>
            <a:custGeom>
              <a:avLst/>
              <a:gdLst>
                <a:gd name="T0" fmla="*/ 2 w 2"/>
                <a:gd name="T1" fmla="*/ 20 h 20"/>
                <a:gd name="T2" fmla="*/ 0 w 2"/>
                <a:gd name="T3" fmla="*/ 20 h 20"/>
                <a:gd name="T4" fmla="*/ 0 w 2"/>
                <a:gd name="T5" fmla="*/ 20 h 20"/>
                <a:gd name="T6" fmla="*/ 2 w 2"/>
                <a:gd name="T7" fmla="*/ 20 h 20"/>
                <a:gd name="T8" fmla="*/ 2 w 2"/>
                <a:gd name="T9" fmla="*/ 20 h 20"/>
                <a:gd name="T10" fmla="*/ 2 w 2"/>
                <a:gd name="T11" fmla="*/ 0 h 20"/>
                <a:gd name="T12" fmla="*/ 0 w 2"/>
                <a:gd name="T13" fmla="*/ 0 h 20"/>
                <a:gd name="T14" fmla="*/ 0 w 2"/>
                <a:gd name="T15" fmla="*/ 12 h 20"/>
                <a:gd name="T16" fmla="*/ 2 w 2"/>
                <a:gd name="T17" fmla="*/ 12 h 20"/>
                <a:gd name="T18" fmla="*/ 2 w 2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0">
                  <a:moveTo>
                    <a:pt x="2" y="2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20"/>
                  </a:lnTo>
                  <a:moveTo>
                    <a:pt x="2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" name="Rectangle 697">
              <a:extLst>
                <a:ext uri="{FF2B5EF4-FFF2-40B4-BE49-F238E27FC236}">
                  <a16:creationId xmlns:a16="http://schemas.microsoft.com/office/drawing/2014/main" id="{20E7D17E-A3AE-FA43-80D7-8F4F55EA5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4327525"/>
              <a:ext cx="3175" cy="12700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" name="Rectangle 698">
              <a:extLst>
                <a:ext uri="{FF2B5EF4-FFF2-40B4-BE49-F238E27FC236}">
                  <a16:creationId xmlns:a16="http://schemas.microsoft.com/office/drawing/2014/main" id="{A3843CA4-B214-A8C5-1009-79B35E273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4327525"/>
              <a:ext cx="3175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" name="Freeform 699">
              <a:extLst>
                <a:ext uri="{FF2B5EF4-FFF2-40B4-BE49-F238E27FC236}">
                  <a16:creationId xmlns:a16="http://schemas.microsoft.com/office/drawing/2014/main" id="{5EF8B515-2CAA-F3BA-E928-5261B10E96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4367213"/>
              <a:ext cx="15875" cy="144463"/>
            </a:xfrm>
            <a:custGeom>
              <a:avLst/>
              <a:gdLst>
                <a:gd name="T0" fmla="*/ 10 w 10"/>
                <a:gd name="T1" fmla="*/ 74 h 91"/>
                <a:gd name="T2" fmla="*/ 8 w 10"/>
                <a:gd name="T3" fmla="*/ 74 h 91"/>
                <a:gd name="T4" fmla="*/ 8 w 10"/>
                <a:gd name="T5" fmla="*/ 91 h 91"/>
                <a:gd name="T6" fmla="*/ 10 w 10"/>
                <a:gd name="T7" fmla="*/ 91 h 91"/>
                <a:gd name="T8" fmla="*/ 10 w 10"/>
                <a:gd name="T9" fmla="*/ 74 h 91"/>
                <a:gd name="T10" fmla="*/ 2 w 10"/>
                <a:gd name="T11" fmla="*/ 37 h 91"/>
                <a:gd name="T12" fmla="*/ 0 w 10"/>
                <a:gd name="T13" fmla="*/ 37 h 91"/>
                <a:gd name="T14" fmla="*/ 0 w 10"/>
                <a:gd name="T15" fmla="*/ 55 h 91"/>
                <a:gd name="T16" fmla="*/ 2 w 10"/>
                <a:gd name="T17" fmla="*/ 55 h 91"/>
                <a:gd name="T18" fmla="*/ 2 w 10"/>
                <a:gd name="T19" fmla="*/ 37 h 91"/>
                <a:gd name="T20" fmla="*/ 10 w 10"/>
                <a:gd name="T21" fmla="*/ 37 h 91"/>
                <a:gd name="T22" fmla="*/ 8 w 10"/>
                <a:gd name="T23" fmla="*/ 37 h 91"/>
                <a:gd name="T24" fmla="*/ 8 w 10"/>
                <a:gd name="T25" fmla="*/ 55 h 91"/>
                <a:gd name="T26" fmla="*/ 10 w 10"/>
                <a:gd name="T27" fmla="*/ 55 h 91"/>
                <a:gd name="T28" fmla="*/ 10 w 10"/>
                <a:gd name="T29" fmla="*/ 37 h 91"/>
                <a:gd name="T30" fmla="*/ 2 w 10"/>
                <a:gd name="T31" fmla="*/ 0 h 91"/>
                <a:gd name="T32" fmla="*/ 0 w 10"/>
                <a:gd name="T33" fmla="*/ 0 h 91"/>
                <a:gd name="T34" fmla="*/ 0 w 10"/>
                <a:gd name="T35" fmla="*/ 18 h 91"/>
                <a:gd name="T36" fmla="*/ 2 w 10"/>
                <a:gd name="T37" fmla="*/ 18 h 91"/>
                <a:gd name="T38" fmla="*/ 2 w 10"/>
                <a:gd name="T39" fmla="*/ 0 h 91"/>
                <a:gd name="T40" fmla="*/ 10 w 10"/>
                <a:gd name="T41" fmla="*/ 0 h 91"/>
                <a:gd name="T42" fmla="*/ 8 w 10"/>
                <a:gd name="T43" fmla="*/ 0 h 91"/>
                <a:gd name="T44" fmla="*/ 8 w 10"/>
                <a:gd name="T45" fmla="*/ 18 h 91"/>
                <a:gd name="T46" fmla="*/ 10 w 10"/>
                <a:gd name="T47" fmla="*/ 18 h 91"/>
                <a:gd name="T48" fmla="*/ 10 w 10"/>
                <a:gd name="T4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" h="91">
                  <a:moveTo>
                    <a:pt x="10" y="74"/>
                  </a:moveTo>
                  <a:lnTo>
                    <a:pt x="8" y="74"/>
                  </a:lnTo>
                  <a:lnTo>
                    <a:pt x="8" y="91"/>
                  </a:lnTo>
                  <a:lnTo>
                    <a:pt x="10" y="91"/>
                  </a:lnTo>
                  <a:lnTo>
                    <a:pt x="10" y="74"/>
                  </a:lnTo>
                  <a:close/>
                  <a:moveTo>
                    <a:pt x="2" y="37"/>
                  </a:moveTo>
                  <a:lnTo>
                    <a:pt x="0" y="37"/>
                  </a:lnTo>
                  <a:lnTo>
                    <a:pt x="0" y="55"/>
                  </a:lnTo>
                  <a:lnTo>
                    <a:pt x="2" y="55"/>
                  </a:lnTo>
                  <a:lnTo>
                    <a:pt x="2" y="37"/>
                  </a:lnTo>
                  <a:close/>
                  <a:moveTo>
                    <a:pt x="10" y="37"/>
                  </a:moveTo>
                  <a:lnTo>
                    <a:pt x="8" y="37"/>
                  </a:lnTo>
                  <a:lnTo>
                    <a:pt x="8" y="55"/>
                  </a:lnTo>
                  <a:lnTo>
                    <a:pt x="10" y="55"/>
                  </a:lnTo>
                  <a:lnTo>
                    <a:pt x="10" y="37"/>
                  </a:lnTo>
                  <a:close/>
                  <a:moveTo>
                    <a:pt x="2" y="0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0"/>
                  </a:lnTo>
                  <a:close/>
                  <a:moveTo>
                    <a:pt x="10" y="0"/>
                  </a:moveTo>
                  <a:lnTo>
                    <a:pt x="8" y="0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" name="Freeform 700">
              <a:extLst>
                <a:ext uri="{FF2B5EF4-FFF2-40B4-BE49-F238E27FC236}">
                  <a16:creationId xmlns:a16="http://schemas.microsoft.com/office/drawing/2014/main" id="{F82619E0-A048-2D14-82AF-DD187A5E73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4367213"/>
              <a:ext cx="15875" cy="144463"/>
            </a:xfrm>
            <a:custGeom>
              <a:avLst/>
              <a:gdLst>
                <a:gd name="T0" fmla="*/ 10 w 10"/>
                <a:gd name="T1" fmla="*/ 74 h 91"/>
                <a:gd name="T2" fmla="*/ 8 w 10"/>
                <a:gd name="T3" fmla="*/ 74 h 91"/>
                <a:gd name="T4" fmla="*/ 8 w 10"/>
                <a:gd name="T5" fmla="*/ 91 h 91"/>
                <a:gd name="T6" fmla="*/ 10 w 10"/>
                <a:gd name="T7" fmla="*/ 91 h 91"/>
                <a:gd name="T8" fmla="*/ 10 w 10"/>
                <a:gd name="T9" fmla="*/ 74 h 91"/>
                <a:gd name="T10" fmla="*/ 2 w 10"/>
                <a:gd name="T11" fmla="*/ 37 h 91"/>
                <a:gd name="T12" fmla="*/ 0 w 10"/>
                <a:gd name="T13" fmla="*/ 37 h 91"/>
                <a:gd name="T14" fmla="*/ 0 w 10"/>
                <a:gd name="T15" fmla="*/ 55 h 91"/>
                <a:gd name="T16" fmla="*/ 2 w 10"/>
                <a:gd name="T17" fmla="*/ 55 h 91"/>
                <a:gd name="T18" fmla="*/ 2 w 10"/>
                <a:gd name="T19" fmla="*/ 37 h 91"/>
                <a:gd name="T20" fmla="*/ 10 w 10"/>
                <a:gd name="T21" fmla="*/ 37 h 91"/>
                <a:gd name="T22" fmla="*/ 8 w 10"/>
                <a:gd name="T23" fmla="*/ 37 h 91"/>
                <a:gd name="T24" fmla="*/ 8 w 10"/>
                <a:gd name="T25" fmla="*/ 55 h 91"/>
                <a:gd name="T26" fmla="*/ 10 w 10"/>
                <a:gd name="T27" fmla="*/ 55 h 91"/>
                <a:gd name="T28" fmla="*/ 10 w 10"/>
                <a:gd name="T29" fmla="*/ 37 h 91"/>
                <a:gd name="T30" fmla="*/ 2 w 10"/>
                <a:gd name="T31" fmla="*/ 0 h 91"/>
                <a:gd name="T32" fmla="*/ 0 w 10"/>
                <a:gd name="T33" fmla="*/ 0 h 91"/>
                <a:gd name="T34" fmla="*/ 0 w 10"/>
                <a:gd name="T35" fmla="*/ 18 h 91"/>
                <a:gd name="T36" fmla="*/ 2 w 10"/>
                <a:gd name="T37" fmla="*/ 18 h 91"/>
                <a:gd name="T38" fmla="*/ 2 w 10"/>
                <a:gd name="T39" fmla="*/ 0 h 91"/>
                <a:gd name="T40" fmla="*/ 10 w 10"/>
                <a:gd name="T41" fmla="*/ 0 h 91"/>
                <a:gd name="T42" fmla="*/ 8 w 10"/>
                <a:gd name="T43" fmla="*/ 0 h 91"/>
                <a:gd name="T44" fmla="*/ 8 w 10"/>
                <a:gd name="T45" fmla="*/ 18 h 91"/>
                <a:gd name="T46" fmla="*/ 10 w 10"/>
                <a:gd name="T47" fmla="*/ 18 h 91"/>
                <a:gd name="T48" fmla="*/ 10 w 10"/>
                <a:gd name="T4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" h="91">
                  <a:moveTo>
                    <a:pt x="10" y="74"/>
                  </a:moveTo>
                  <a:lnTo>
                    <a:pt x="8" y="74"/>
                  </a:lnTo>
                  <a:lnTo>
                    <a:pt x="8" y="91"/>
                  </a:lnTo>
                  <a:lnTo>
                    <a:pt x="10" y="91"/>
                  </a:lnTo>
                  <a:lnTo>
                    <a:pt x="10" y="74"/>
                  </a:lnTo>
                  <a:moveTo>
                    <a:pt x="2" y="37"/>
                  </a:moveTo>
                  <a:lnTo>
                    <a:pt x="0" y="37"/>
                  </a:lnTo>
                  <a:lnTo>
                    <a:pt x="0" y="55"/>
                  </a:lnTo>
                  <a:lnTo>
                    <a:pt x="2" y="55"/>
                  </a:lnTo>
                  <a:lnTo>
                    <a:pt x="2" y="37"/>
                  </a:lnTo>
                  <a:moveTo>
                    <a:pt x="10" y="37"/>
                  </a:moveTo>
                  <a:lnTo>
                    <a:pt x="8" y="37"/>
                  </a:lnTo>
                  <a:lnTo>
                    <a:pt x="8" y="55"/>
                  </a:lnTo>
                  <a:lnTo>
                    <a:pt x="10" y="55"/>
                  </a:lnTo>
                  <a:lnTo>
                    <a:pt x="10" y="37"/>
                  </a:lnTo>
                  <a:moveTo>
                    <a:pt x="2" y="0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0"/>
                  </a:lnTo>
                  <a:moveTo>
                    <a:pt x="10" y="0"/>
                  </a:moveTo>
                  <a:lnTo>
                    <a:pt x="8" y="0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" name="Rectangle 701">
              <a:extLst>
                <a:ext uri="{FF2B5EF4-FFF2-40B4-BE49-F238E27FC236}">
                  <a16:creationId xmlns:a16="http://schemas.microsoft.com/office/drawing/2014/main" id="{2E9F896F-75C6-5DD6-347C-98EE01905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1" y="4484688"/>
              <a:ext cx="3175" cy="1588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" name="Rectangle 702">
              <a:extLst>
                <a:ext uri="{FF2B5EF4-FFF2-40B4-BE49-F238E27FC236}">
                  <a16:creationId xmlns:a16="http://schemas.microsoft.com/office/drawing/2014/main" id="{162B2BDB-919F-1F5F-3A46-0D7D7ECE8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1" y="4484688"/>
              <a:ext cx="3175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6" name="Rectangle 703">
              <a:extLst>
                <a:ext uri="{FF2B5EF4-FFF2-40B4-BE49-F238E27FC236}">
                  <a16:creationId xmlns:a16="http://schemas.microsoft.com/office/drawing/2014/main" id="{BDCA2D5B-05E4-4BC9-74ED-6C6599C49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4484688"/>
              <a:ext cx="3175" cy="2698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7" name="Rectangle 704">
              <a:extLst>
                <a:ext uri="{FF2B5EF4-FFF2-40B4-BE49-F238E27FC236}">
                  <a16:creationId xmlns:a16="http://schemas.microsoft.com/office/drawing/2014/main" id="{A1A85BB3-66CC-CCDD-C045-6BA80C248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4484688"/>
              <a:ext cx="3175" cy="2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8" name="Rectangle 705">
              <a:extLst>
                <a:ext uri="{FF2B5EF4-FFF2-40B4-BE49-F238E27FC236}">
                  <a16:creationId xmlns:a16="http://schemas.microsoft.com/office/drawing/2014/main" id="{59DE591E-CDCB-94AC-3922-3C2F417C5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4484688"/>
              <a:ext cx="3175" cy="1588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9" name="Rectangle 706">
              <a:extLst>
                <a:ext uri="{FF2B5EF4-FFF2-40B4-BE49-F238E27FC236}">
                  <a16:creationId xmlns:a16="http://schemas.microsoft.com/office/drawing/2014/main" id="{B35A874B-366D-4BEB-B202-30A122EBCD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4484688"/>
              <a:ext cx="3175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0" name="Freeform 707">
              <a:extLst>
                <a:ext uri="{FF2B5EF4-FFF2-40B4-BE49-F238E27FC236}">
                  <a16:creationId xmlns:a16="http://schemas.microsoft.com/office/drawing/2014/main" id="{5366FAF8-00A5-518D-DF51-CD1C26247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4540250"/>
              <a:ext cx="15875" cy="76200"/>
            </a:xfrm>
            <a:custGeom>
              <a:avLst/>
              <a:gdLst>
                <a:gd name="T0" fmla="*/ 10 w 10"/>
                <a:gd name="T1" fmla="*/ 37 h 48"/>
                <a:gd name="T2" fmla="*/ 8 w 10"/>
                <a:gd name="T3" fmla="*/ 37 h 48"/>
                <a:gd name="T4" fmla="*/ 8 w 10"/>
                <a:gd name="T5" fmla="*/ 48 h 48"/>
                <a:gd name="T6" fmla="*/ 10 w 10"/>
                <a:gd name="T7" fmla="*/ 48 h 48"/>
                <a:gd name="T8" fmla="*/ 10 w 10"/>
                <a:gd name="T9" fmla="*/ 37 h 48"/>
                <a:gd name="T10" fmla="*/ 2 w 10"/>
                <a:gd name="T11" fmla="*/ 0 h 48"/>
                <a:gd name="T12" fmla="*/ 0 w 10"/>
                <a:gd name="T13" fmla="*/ 0 h 48"/>
                <a:gd name="T14" fmla="*/ 0 w 10"/>
                <a:gd name="T15" fmla="*/ 19 h 48"/>
                <a:gd name="T16" fmla="*/ 2 w 10"/>
                <a:gd name="T17" fmla="*/ 19 h 48"/>
                <a:gd name="T18" fmla="*/ 2 w 10"/>
                <a:gd name="T19" fmla="*/ 0 h 48"/>
                <a:gd name="T20" fmla="*/ 10 w 10"/>
                <a:gd name="T21" fmla="*/ 0 h 48"/>
                <a:gd name="T22" fmla="*/ 8 w 10"/>
                <a:gd name="T23" fmla="*/ 0 h 48"/>
                <a:gd name="T24" fmla="*/ 8 w 10"/>
                <a:gd name="T25" fmla="*/ 19 h 48"/>
                <a:gd name="T26" fmla="*/ 10 w 10"/>
                <a:gd name="T27" fmla="*/ 19 h 48"/>
                <a:gd name="T28" fmla="*/ 10 w 10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48">
                  <a:moveTo>
                    <a:pt x="10" y="37"/>
                  </a:moveTo>
                  <a:lnTo>
                    <a:pt x="8" y="37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0" y="37"/>
                  </a:lnTo>
                  <a:close/>
                  <a:moveTo>
                    <a:pt x="2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2" y="0"/>
                  </a:lnTo>
                  <a:close/>
                  <a:moveTo>
                    <a:pt x="10" y="0"/>
                  </a:moveTo>
                  <a:lnTo>
                    <a:pt x="8" y="0"/>
                  </a:lnTo>
                  <a:lnTo>
                    <a:pt x="8" y="19"/>
                  </a:lnTo>
                  <a:lnTo>
                    <a:pt x="10" y="1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1" name="Freeform 708">
              <a:extLst>
                <a:ext uri="{FF2B5EF4-FFF2-40B4-BE49-F238E27FC236}">
                  <a16:creationId xmlns:a16="http://schemas.microsoft.com/office/drawing/2014/main" id="{A8847630-D7DA-B40D-4FDD-A3C5CFD409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4540250"/>
              <a:ext cx="15875" cy="76200"/>
            </a:xfrm>
            <a:custGeom>
              <a:avLst/>
              <a:gdLst>
                <a:gd name="T0" fmla="*/ 10 w 10"/>
                <a:gd name="T1" fmla="*/ 37 h 48"/>
                <a:gd name="T2" fmla="*/ 8 w 10"/>
                <a:gd name="T3" fmla="*/ 37 h 48"/>
                <a:gd name="T4" fmla="*/ 8 w 10"/>
                <a:gd name="T5" fmla="*/ 48 h 48"/>
                <a:gd name="T6" fmla="*/ 10 w 10"/>
                <a:gd name="T7" fmla="*/ 48 h 48"/>
                <a:gd name="T8" fmla="*/ 10 w 10"/>
                <a:gd name="T9" fmla="*/ 37 h 48"/>
                <a:gd name="T10" fmla="*/ 2 w 10"/>
                <a:gd name="T11" fmla="*/ 0 h 48"/>
                <a:gd name="T12" fmla="*/ 0 w 10"/>
                <a:gd name="T13" fmla="*/ 0 h 48"/>
                <a:gd name="T14" fmla="*/ 0 w 10"/>
                <a:gd name="T15" fmla="*/ 19 h 48"/>
                <a:gd name="T16" fmla="*/ 2 w 10"/>
                <a:gd name="T17" fmla="*/ 19 h 48"/>
                <a:gd name="T18" fmla="*/ 2 w 10"/>
                <a:gd name="T19" fmla="*/ 0 h 48"/>
                <a:gd name="T20" fmla="*/ 10 w 10"/>
                <a:gd name="T21" fmla="*/ 0 h 48"/>
                <a:gd name="T22" fmla="*/ 8 w 10"/>
                <a:gd name="T23" fmla="*/ 0 h 48"/>
                <a:gd name="T24" fmla="*/ 8 w 10"/>
                <a:gd name="T25" fmla="*/ 19 h 48"/>
                <a:gd name="T26" fmla="*/ 10 w 10"/>
                <a:gd name="T27" fmla="*/ 19 h 48"/>
                <a:gd name="T28" fmla="*/ 10 w 10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48">
                  <a:moveTo>
                    <a:pt x="10" y="37"/>
                  </a:moveTo>
                  <a:lnTo>
                    <a:pt x="8" y="37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0" y="37"/>
                  </a:lnTo>
                  <a:moveTo>
                    <a:pt x="2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2" y="0"/>
                  </a:lnTo>
                  <a:moveTo>
                    <a:pt x="10" y="0"/>
                  </a:moveTo>
                  <a:lnTo>
                    <a:pt x="8" y="0"/>
                  </a:lnTo>
                  <a:lnTo>
                    <a:pt x="8" y="19"/>
                  </a:lnTo>
                  <a:lnTo>
                    <a:pt x="10" y="19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" name="Rectangle 709">
              <a:extLst>
                <a:ext uri="{FF2B5EF4-FFF2-40B4-BE49-F238E27FC236}">
                  <a16:creationId xmlns:a16="http://schemas.microsoft.com/office/drawing/2014/main" id="{5DCC3886-D461-0CD1-0771-A743C2E59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1" y="4616450"/>
              <a:ext cx="3175" cy="9525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3" name="Rectangle 710">
              <a:extLst>
                <a:ext uri="{FF2B5EF4-FFF2-40B4-BE49-F238E27FC236}">
                  <a16:creationId xmlns:a16="http://schemas.microsoft.com/office/drawing/2014/main" id="{534ED4A0-17E4-4354-E33B-C08B72D67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1" y="4616450"/>
              <a:ext cx="3175" cy="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4" name="Rectangle 711">
              <a:extLst>
                <a:ext uri="{FF2B5EF4-FFF2-40B4-BE49-F238E27FC236}">
                  <a16:creationId xmlns:a16="http://schemas.microsoft.com/office/drawing/2014/main" id="{0A75A190-B8AE-0808-A48D-D1E35BF0A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4598988"/>
              <a:ext cx="3175" cy="1746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5" name="Rectangle 712">
              <a:extLst>
                <a:ext uri="{FF2B5EF4-FFF2-40B4-BE49-F238E27FC236}">
                  <a16:creationId xmlns:a16="http://schemas.microsoft.com/office/drawing/2014/main" id="{B50A3AED-CC3E-CEBE-FCE3-9F2CC8A2E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4598988"/>
              <a:ext cx="3175" cy="17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6" name="Rectangle 713">
              <a:extLst>
                <a:ext uri="{FF2B5EF4-FFF2-40B4-BE49-F238E27FC236}">
                  <a16:creationId xmlns:a16="http://schemas.microsoft.com/office/drawing/2014/main" id="{595D2A3C-9E4D-905D-DF91-45052B3FB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4616450"/>
              <a:ext cx="3175" cy="9525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7" name="Rectangle 714">
              <a:extLst>
                <a:ext uri="{FF2B5EF4-FFF2-40B4-BE49-F238E27FC236}">
                  <a16:creationId xmlns:a16="http://schemas.microsoft.com/office/drawing/2014/main" id="{9E546737-27BF-421B-8481-1EE3282AE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4616450"/>
              <a:ext cx="3175" cy="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8" name="Freeform 715">
              <a:extLst>
                <a:ext uri="{FF2B5EF4-FFF2-40B4-BE49-F238E27FC236}">
                  <a16:creationId xmlns:a16="http://schemas.microsoft.com/office/drawing/2014/main" id="{06021FD9-BE78-3551-405A-B69A1F72F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4657725"/>
              <a:ext cx="15875" cy="144463"/>
            </a:xfrm>
            <a:custGeom>
              <a:avLst/>
              <a:gdLst>
                <a:gd name="T0" fmla="*/ 10 w 10"/>
                <a:gd name="T1" fmla="*/ 73 h 91"/>
                <a:gd name="T2" fmla="*/ 8 w 10"/>
                <a:gd name="T3" fmla="*/ 73 h 91"/>
                <a:gd name="T4" fmla="*/ 8 w 10"/>
                <a:gd name="T5" fmla="*/ 91 h 91"/>
                <a:gd name="T6" fmla="*/ 10 w 10"/>
                <a:gd name="T7" fmla="*/ 91 h 91"/>
                <a:gd name="T8" fmla="*/ 10 w 10"/>
                <a:gd name="T9" fmla="*/ 73 h 91"/>
                <a:gd name="T10" fmla="*/ 2 w 10"/>
                <a:gd name="T11" fmla="*/ 34 h 91"/>
                <a:gd name="T12" fmla="*/ 0 w 10"/>
                <a:gd name="T13" fmla="*/ 34 h 91"/>
                <a:gd name="T14" fmla="*/ 0 w 10"/>
                <a:gd name="T15" fmla="*/ 54 h 91"/>
                <a:gd name="T16" fmla="*/ 2 w 10"/>
                <a:gd name="T17" fmla="*/ 54 h 91"/>
                <a:gd name="T18" fmla="*/ 2 w 10"/>
                <a:gd name="T19" fmla="*/ 34 h 91"/>
                <a:gd name="T20" fmla="*/ 10 w 10"/>
                <a:gd name="T21" fmla="*/ 34 h 91"/>
                <a:gd name="T22" fmla="*/ 8 w 10"/>
                <a:gd name="T23" fmla="*/ 34 h 91"/>
                <a:gd name="T24" fmla="*/ 8 w 10"/>
                <a:gd name="T25" fmla="*/ 54 h 91"/>
                <a:gd name="T26" fmla="*/ 10 w 10"/>
                <a:gd name="T27" fmla="*/ 54 h 91"/>
                <a:gd name="T28" fmla="*/ 10 w 10"/>
                <a:gd name="T29" fmla="*/ 34 h 91"/>
                <a:gd name="T30" fmla="*/ 2 w 10"/>
                <a:gd name="T31" fmla="*/ 0 h 91"/>
                <a:gd name="T32" fmla="*/ 0 w 10"/>
                <a:gd name="T33" fmla="*/ 0 h 91"/>
                <a:gd name="T34" fmla="*/ 0 w 10"/>
                <a:gd name="T35" fmla="*/ 17 h 91"/>
                <a:gd name="T36" fmla="*/ 2 w 10"/>
                <a:gd name="T37" fmla="*/ 17 h 91"/>
                <a:gd name="T38" fmla="*/ 2 w 10"/>
                <a:gd name="T39" fmla="*/ 0 h 91"/>
                <a:gd name="T40" fmla="*/ 10 w 10"/>
                <a:gd name="T41" fmla="*/ 0 h 91"/>
                <a:gd name="T42" fmla="*/ 8 w 10"/>
                <a:gd name="T43" fmla="*/ 0 h 91"/>
                <a:gd name="T44" fmla="*/ 8 w 10"/>
                <a:gd name="T45" fmla="*/ 17 h 91"/>
                <a:gd name="T46" fmla="*/ 10 w 10"/>
                <a:gd name="T47" fmla="*/ 17 h 91"/>
                <a:gd name="T48" fmla="*/ 10 w 10"/>
                <a:gd name="T4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" h="91">
                  <a:moveTo>
                    <a:pt x="10" y="73"/>
                  </a:moveTo>
                  <a:lnTo>
                    <a:pt x="8" y="73"/>
                  </a:lnTo>
                  <a:lnTo>
                    <a:pt x="8" y="91"/>
                  </a:lnTo>
                  <a:lnTo>
                    <a:pt x="10" y="91"/>
                  </a:lnTo>
                  <a:lnTo>
                    <a:pt x="10" y="73"/>
                  </a:lnTo>
                  <a:close/>
                  <a:moveTo>
                    <a:pt x="2" y="34"/>
                  </a:moveTo>
                  <a:lnTo>
                    <a:pt x="0" y="34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34"/>
                  </a:lnTo>
                  <a:close/>
                  <a:moveTo>
                    <a:pt x="10" y="34"/>
                  </a:moveTo>
                  <a:lnTo>
                    <a:pt x="8" y="34"/>
                  </a:lnTo>
                  <a:lnTo>
                    <a:pt x="8" y="54"/>
                  </a:lnTo>
                  <a:lnTo>
                    <a:pt x="10" y="54"/>
                  </a:lnTo>
                  <a:lnTo>
                    <a:pt x="10" y="34"/>
                  </a:lnTo>
                  <a:close/>
                  <a:moveTo>
                    <a:pt x="2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2" y="0"/>
                  </a:lnTo>
                  <a:close/>
                  <a:moveTo>
                    <a:pt x="10" y="0"/>
                  </a:moveTo>
                  <a:lnTo>
                    <a:pt x="8" y="0"/>
                  </a:lnTo>
                  <a:lnTo>
                    <a:pt x="8" y="17"/>
                  </a:lnTo>
                  <a:lnTo>
                    <a:pt x="10" y="1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9" name="Freeform 716">
              <a:extLst>
                <a:ext uri="{FF2B5EF4-FFF2-40B4-BE49-F238E27FC236}">
                  <a16:creationId xmlns:a16="http://schemas.microsoft.com/office/drawing/2014/main" id="{38BD23B0-3012-270B-19FD-75552E7437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4657725"/>
              <a:ext cx="15875" cy="144463"/>
            </a:xfrm>
            <a:custGeom>
              <a:avLst/>
              <a:gdLst>
                <a:gd name="T0" fmla="*/ 10 w 10"/>
                <a:gd name="T1" fmla="*/ 73 h 91"/>
                <a:gd name="T2" fmla="*/ 8 w 10"/>
                <a:gd name="T3" fmla="*/ 73 h 91"/>
                <a:gd name="T4" fmla="*/ 8 w 10"/>
                <a:gd name="T5" fmla="*/ 91 h 91"/>
                <a:gd name="T6" fmla="*/ 10 w 10"/>
                <a:gd name="T7" fmla="*/ 91 h 91"/>
                <a:gd name="T8" fmla="*/ 10 w 10"/>
                <a:gd name="T9" fmla="*/ 73 h 91"/>
                <a:gd name="T10" fmla="*/ 2 w 10"/>
                <a:gd name="T11" fmla="*/ 34 h 91"/>
                <a:gd name="T12" fmla="*/ 0 w 10"/>
                <a:gd name="T13" fmla="*/ 34 h 91"/>
                <a:gd name="T14" fmla="*/ 0 w 10"/>
                <a:gd name="T15" fmla="*/ 54 h 91"/>
                <a:gd name="T16" fmla="*/ 2 w 10"/>
                <a:gd name="T17" fmla="*/ 54 h 91"/>
                <a:gd name="T18" fmla="*/ 2 w 10"/>
                <a:gd name="T19" fmla="*/ 34 h 91"/>
                <a:gd name="T20" fmla="*/ 10 w 10"/>
                <a:gd name="T21" fmla="*/ 34 h 91"/>
                <a:gd name="T22" fmla="*/ 8 w 10"/>
                <a:gd name="T23" fmla="*/ 34 h 91"/>
                <a:gd name="T24" fmla="*/ 8 w 10"/>
                <a:gd name="T25" fmla="*/ 54 h 91"/>
                <a:gd name="T26" fmla="*/ 10 w 10"/>
                <a:gd name="T27" fmla="*/ 54 h 91"/>
                <a:gd name="T28" fmla="*/ 10 w 10"/>
                <a:gd name="T29" fmla="*/ 34 h 91"/>
                <a:gd name="T30" fmla="*/ 2 w 10"/>
                <a:gd name="T31" fmla="*/ 0 h 91"/>
                <a:gd name="T32" fmla="*/ 0 w 10"/>
                <a:gd name="T33" fmla="*/ 0 h 91"/>
                <a:gd name="T34" fmla="*/ 0 w 10"/>
                <a:gd name="T35" fmla="*/ 17 h 91"/>
                <a:gd name="T36" fmla="*/ 2 w 10"/>
                <a:gd name="T37" fmla="*/ 17 h 91"/>
                <a:gd name="T38" fmla="*/ 2 w 10"/>
                <a:gd name="T39" fmla="*/ 0 h 91"/>
                <a:gd name="T40" fmla="*/ 10 w 10"/>
                <a:gd name="T41" fmla="*/ 0 h 91"/>
                <a:gd name="T42" fmla="*/ 8 w 10"/>
                <a:gd name="T43" fmla="*/ 0 h 91"/>
                <a:gd name="T44" fmla="*/ 8 w 10"/>
                <a:gd name="T45" fmla="*/ 17 h 91"/>
                <a:gd name="T46" fmla="*/ 10 w 10"/>
                <a:gd name="T47" fmla="*/ 17 h 91"/>
                <a:gd name="T48" fmla="*/ 10 w 10"/>
                <a:gd name="T4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" h="91">
                  <a:moveTo>
                    <a:pt x="10" y="73"/>
                  </a:moveTo>
                  <a:lnTo>
                    <a:pt x="8" y="73"/>
                  </a:lnTo>
                  <a:lnTo>
                    <a:pt x="8" y="91"/>
                  </a:lnTo>
                  <a:lnTo>
                    <a:pt x="10" y="91"/>
                  </a:lnTo>
                  <a:lnTo>
                    <a:pt x="10" y="73"/>
                  </a:lnTo>
                  <a:moveTo>
                    <a:pt x="2" y="34"/>
                  </a:moveTo>
                  <a:lnTo>
                    <a:pt x="0" y="34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34"/>
                  </a:lnTo>
                  <a:moveTo>
                    <a:pt x="10" y="34"/>
                  </a:moveTo>
                  <a:lnTo>
                    <a:pt x="8" y="34"/>
                  </a:lnTo>
                  <a:lnTo>
                    <a:pt x="8" y="54"/>
                  </a:lnTo>
                  <a:lnTo>
                    <a:pt x="10" y="54"/>
                  </a:lnTo>
                  <a:lnTo>
                    <a:pt x="10" y="34"/>
                  </a:lnTo>
                  <a:moveTo>
                    <a:pt x="2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2" y="0"/>
                  </a:lnTo>
                  <a:moveTo>
                    <a:pt x="10" y="0"/>
                  </a:moveTo>
                  <a:lnTo>
                    <a:pt x="8" y="0"/>
                  </a:lnTo>
                  <a:lnTo>
                    <a:pt x="8" y="17"/>
                  </a:lnTo>
                  <a:lnTo>
                    <a:pt x="10" y="17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0" name="Rectangle 717">
              <a:extLst>
                <a:ext uri="{FF2B5EF4-FFF2-40B4-BE49-F238E27FC236}">
                  <a16:creationId xmlns:a16="http://schemas.microsoft.com/office/drawing/2014/main" id="{64B42CDB-17F4-EDAE-C6CB-FD6CDCF50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1" y="4770438"/>
              <a:ext cx="3175" cy="3175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1" name="Rectangle 718">
              <a:extLst>
                <a:ext uri="{FF2B5EF4-FFF2-40B4-BE49-F238E27FC236}">
                  <a16:creationId xmlns:a16="http://schemas.microsoft.com/office/drawing/2014/main" id="{C2A3F5B7-68F3-95FE-44B0-306959B00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1" y="4770438"/>
              <a:ext cx="3175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2" name="Rectangle 719">
              <a:extLst>
                <a:ext uri="{FF2B5EF4-FFF2-40B4-BE49-F238E27FC236}">
                  <a16:creationId xmlns:a16="http://schemas.microsoft.com/office/drawing/2014/main" id="{1AC6BF32-7D3F-C7DB-055E-D4D9D81F8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4773613"/>
              <a:ext cx="3175" cy="2857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3" name="Rectangle 720">
              <a:extLst>
                <a:ext uri="{FF2B5EF4-FFF2-40B4-BE49-F238E27FC236}">
                  <a16:creationId xmlns:a16="http://schemas.microsoft.com/office/drawing/2014/main" id="{7823BF56-22A9-014A-CF98-DA9D7A05C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4773613"/>
              <a:ext cx="3175" cy="2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4" name="Rectangle 721">
              <a:extLst>
                <a:ext uri="{FF2B5EF4-FFF2-40B4-BE49-F238E27FC236}">
                  <a16:creationId xmlns:a16="http://schemas.microsoft.com/office/drawing/2014/main" id="{F212E467-CB60-21A3-A97F-4752777C0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4770438"/>
              <a:ext cx="3175" cy="3175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5" name="Rectangle 722">
              <a:extLst>
                <a:ext uri="{FF2B5EF4-FFF2-40B4-BE49-F238E27FC236}">
                  <a16:creationId xmlns:a16="http://schemas.microsoft.com/office/drawing/2014/main" id="{2E0DB9DD-EABC-D680-DD87-BF2020B14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4770438"/>
              <a:ext cx="3175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6" name="Freeform 723">
              <a:extLst>
                <a:ext uri="{FF2B5EF4-FFF2-40B4-BE49-F238E27FC236}">
                  <a16:creationId xmlns:a16="http://schemas.microsoft.com/office/drawing/2014/main" id="{EB5E9F0F-6449-5748-91A6-CDFDB9B3B9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4829175"/>
              <a:ext cx="15875" cy="77788"/>
            </a:xfrm>
            <a:custGeom>
              <a:avLst/>
              <a:gdLst>
                <a:gd name="T0" fmla="*/ 10 w 10"/>
                <a:gd name="T1" fmla="*/ 37 h 49"/>
                <a:gd name="T2" fmla="*/ 8 w 10"/>
                <a:gd name="T3" fmla="*/ 37 h 49"/>
                <a:gd name="T4" fmla="*/ 8 w 10"/>
                <a:gd name="T5" fmla="*/ 49 h 49"/>
                <a:gd name="T6" fmla="*/ 10 w 10"/>
                <a:gd name="T7" fmla="*/ 49 h 49"/>
                <a:gd name="T8" fmla="*/ 10 w 10"/>
                <a:gd name="T9" fmla="*/ 37 h 49"/>
                <a:gd name="T10" fmla="*/ 2 w 10"/>
                <a:gd name="T11" fmla="*/ 0 h 49"/>
                <a:gd name="T12" fmla="*/ 0 w 10"/>
                <a:gd name="T13" fmla="*/ 0 h 49"/>
                <a:gd name="T14" fmla="*/ 0 w 10"/>
                <a:gd name="T15" fmla="*/ 18 h 49"/>
                <a:gd name="T16" fmla="*/ 2 w 10"/>
                <a:gd name="T17" fmla="*/ 18 h 49"/>
                <a:gd name="T18" fmla="*/ 2 w 10"/>
                <a:gd name="T19" fmla="*/ 0 h 49"/>
                <a:gd name="T20" fmla="*/ 10 w 10"/>
                <a:gd name="T21" fmla="*/ 0 h 49"/>
                <a:gd name="T22" fmla="*/ 8 w 10"/>
                <a:gd name="T23" fmla="*/ 0 h 49"/>
                <a:gd name="T24" fmla="*/ 8 w 10"/>
                <a:gd name="T25" fmla="*/ 18 h 49"/>
                <a:gd name="T26" fmla="*/ 10 w 10"/>
                <a:gd name="T27" fmla="*/ 18 h 49"/>
                <a:gd name="T28" fmla="*/ 10 w 10"/>
                <a:gd name="T2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49">
                  <a:moveTo>
                    <a:pt x="10" y="37"/>
                  </a:moveTo>
                  <a:lnTo>
                    <a:pt x="8" y="37"/>
                  </a:lnTo>
                  <a:lnTo>
                    <a:pt x="8" y="49"/>
                  </a:lnTo>
                  <a:lnTo>
                    <a:pt x="10" y="49"/>
                  </a:lnTo>
                  <a:lnTo>
                    <a:pt x="10" y="37"/>
                  </a:lnTo>
                  <a:close/>
                  <a:moveTo>
                    <a:pt x="2" y="0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0"/>
                  </a:lnTo>
                  <a:close/>
                  <a:moveTo>
                    <a:pt x="10" y="0"/>
                  </a:moveTo>
                  <a:lnTo>
                    <a:pt x="8" y="0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7" name="Freeform 724">
              <a:extLst>
                <a:ext uri="{FF2B5EF4-FFF2-40B4-BE49-F238E27FC236}">
                  <a16:creationId xmlns:a16="http://schemas.microsoft.com/office/drawing/2014/main" id="{4D3743BC-1B99-007B-3316-31B452CCC5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4829175"/>
              <a:ext cx="15875" cy="77788"/>
            </a:xfrm>
            <a:custGeom>
              <a:avLst/>
              <a:gdLst>
                <a:gd name="T0" fmla="*/ 10 w 10"/>
                <a:gd name="T1" fmla="*/ 37 h 49"/>
                <a:gd name="T2" fmla="*/ 8 w 10"/>
                <a:gd name="T3" fmla="*/ 37 h 49"/>
                <a:gd name="T4" fmla="*/ 8 w 10"/>
                <a:gd name="T5" fmla="*/ 49 h 49"/>
                <a:gd name="T6" fmla="*/ 10 w 10"/>
                <a:gd name="T7" fmla="*/ 49 h 49"/>
                <a:gd name="T8" fmla="*/ 10 w 10"/>
                <a:gd name="T9" fmla="*/ 37 h 49"/>
                <a:gd name="T10" fmla="*/ 2 w 10"/>
                <a:gd name="T11" fmla="*/ 0 h 49"/>
                <a:gd name="T12" fmla="*/ 0 w 10"/>
                <a:gd name="T13" fmla="*/ 0 h 49"/>
                <a:gd name="T14" fmla="*/ 0 w 10"/>
                <a:gd name="T15" fmla="*/ 18 h 49"/>
                <a:gd name="T16" fmla="*/ 2 w 10"/>
                <a:gd name="T17" fmla="*/ 18 h 49"/>
                <a:gd name="T18" fmla="*/ 2 w 10"/>
                <a:gd name="T19" fmla="*/ 0 h 49"/>
                <a:gd name="T20" fmla="*/ 10 w 10"/>
                <a:gd name="T21" fmla="*/ 0 h 49"/>
                <a:gd name="T22" fmla="*/ 8 w 10"/>
                <a:gd name="T23" fmla="*/ 0 h 49"/>
                <a:gd name="T24" fmla="*/ 8 w 10"/>
                <a:gd name="T25" fmla="*/ 18 h 49"/>
                <a:gd name="T26" fmla="*/ 10 w 10"/>
                <a:gd name="T27" fmla="*/ 18 h 49"/>
                <a:gd name="T28" fmla="*/ 10 w 10"/>
                <a:gd name="T2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49">
                  <a:moveTo>
                    <a:pt x="10" y="37"/>
                  </a:moveTo>
                  <a:lnTo>
                    <a:pt x="8" y="37"/>
                  </a:lnTo>
                  <a:lnTo>
                    <a:pt x="8" y="49"/>
                  </a:lnTo>
                  <a:lnTo>
                    <a:pt x="10" y="49"/>
                  </a:lnTo>
                  <a:lnTo>
                    <a:pt x="10" y="37"/>
                  </a:lnTo>
                  <a:moveTo>
                    <a:pt x="2" y="0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0"/>
                  </a:lnTo>
                  <a:moveTo>
                    <a:pt x="10" y="0"/>
                  </a:moveTo>
                  <a:lnTo>
                    <a:pt x="8" y="0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8" name="Rectangle 725">
              <a:extLst>
                <a:ext uri="{FF2B5EF4-FFF2-40B4-BE49-F238E27FC236}">
                  <a16:creationId xmlns:a16="http://schemas.microsoft.com/office/drawing/2014/main" id="{E15AD58F-53B7-3F1F-0E2E-6DB0A4606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1" y="4906963"/>
              <a:ext cx="3175" cy="7938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9" name="Rectangle 726">
              <a:extLst>
                <a:ext uri="{FF2B5EF4-FFF2-40B4-BE49-F238E27FC236}">
                  <a16:creationId xmlns:a16="http://schemas.microsoft.com/office/drawing/2014/main" id="{6DA606DB-901D-C3D0-1B80-67D688197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1" y="4906963"/>
              <a:ext cx="3175" cy="7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0" name="Rectangle 727">
              <a:extLst>
                <a:ext uri="{FF2B5EF4-FFF2-40B4-BE49-F238E27FC236}">
                  <a16:creationId xmlns:a16="http://schemas.microsoft.com/office/drawing/2014/main" id="{316AE15B-D8C6-69EC-EFC2-700DFF01F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4887913"/>
              <a:ext cx="3175" cy="190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1" name="Rectangle 728">
              <a:extLst>
                <a:ext uri="{FF2B5EF4-FFF2-40B4-BE49-F238E27FC236}">
                  <a16:creationId xmlns:a16="http://schemas.microsoft.com/office/drawing/2014/main" id="{452D8494-9199-B2A8-9001-97D1AF922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4887913"/>
              <a:ext cx="3175" cy="19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2" name="Rectangle 729">
              <a:extLst>
                <a:ext uri="{FF2B5EF4-FFF2-40B4-BE49-F238E27FC236}">
                  <a16:creationId xmlns:a16="http://schemas.microsoft.com/office/drawing/2014/main" id="{6A9F0214-0A2E-1BEC-C29B-349700DB6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4906963"/>
              <a:ext cx="3175" cy="7938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" name="Rectangle 730">
              <a:extLst>
                <a:ext uri="{FF2B5EF4-FFF2-40B4-BE49-F238E27FC236}">
                  <a16:creationId xmlns:a16="http://schemas.microsoft.com/office/drawing/2014/main" id="{2B379957-A54C-BD7E-EC3D-B3405EEA8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4906963"/>
              <a:ext cx="3175" cy="7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4" name="Freeform 731">
              <a:extLst>
                <a:ext uri="{FF2B5EF4-FFF2-40B4-BE49-F238E27FC236}">
                  <a16:creationId xmlns:a16="http://schemas.microsoft.com/office/drawing/2014/main" id="{F5B4F715-D6B1-2830-0715-14A5418D6C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4943475"/>
              <a:ext cx="15875" cy="144463"/>
            </a:xfrm>
            <a:custGeom>
              <a:avLst/>
              <a:gdLst>
                <a:gd name="T0" fmla="*/ 10 w 10"/>
                <a:gd name="T1" fmla="*/ 76 h 91"/>
                <a:gd name="T2" fmla="*/ 8 w 10"/>
                <a:gd name="T3" fmla="*/ 76 h 91"/>
                <a:gd name="T4" fmla="*/ 8 w 10"/>
                <a:gd name="T5" fmla="*/ 91 h 91"/>
                <a:gd name="T6" fmla="*/ 10 w 10"/>
                <a:gd name="T7" fmla="*/ 91 h 91"/>
                <a:gd name="T8" fmla="*/ 10 w 10"/>
                <a:gd name="T9" fmla="*/ 76 h 91"/>
                <a:gd name="T10" fmla="*/ 2 w 10"/>
                <a:gd name="T11" fmla="*/ 37 h 91"/>
                <a:gd name="T12" fmla="*/ 0 w 10"/>
                <a:gd name="T13" fmla="*/ 37 h 91"/>
                <a:gd name="T14" fmla="*/ 0 w 10"/>
                <a:gd name="T15" fmla="*/ 54 h 91"/>
                <a:gd name="T16" fmla="*/ 2 w 10"/>
                <a:gd name="T17" fmla="*/ 54 h 91"/>
                <a:gd name="T18" fmla="*/ 2 w 10"/>
                <a:gd name="T19" fmla="*/ 37 h 91"/>
                <a:gd name="T20" fmla="*/ 10 w 10"/>
                <a:gd name="T21" fmla="*/ 37 h 91"/>
                <a:gd name="T22" fmla="*/ 8 w 10"/>
                <a:gd name="T23" fmla="*/ 37 h 91"/>
                <a:gd name="T24" fmla="*/ 8 w 10"/>
                <a:gd name="T25" fmla="*/ 54 h 91"/>
                <a:gd name="T26" fmla="*/ 10 w 10"/>
                <a:gd name="T27" fmla="*/ 54 h 91"/>
                <a:gd name="T28" fmla="*/ 10 w 10"/>
                <a:gd name="T29" fmla="*/ 37 h 91"/>
                <a:gd name="T30" fmla="*/ 2 w 10"/>
                <a:gd name="T31" fmla="*/ 0 h 91"/>
                <a:gd name="T32" fmla="*/ 0 w 10"/>
                <a:gd name="T33" fmla="*/ 0 h 91"/>
                <a:gd name="T34" fmla="*/ 0 w 10"/>
                <a:gd name="T35" fmla="*/ 19 h 91"/>
                <a:gd name="T36" fmla="*/ 2 w 10"/>
                <a:gd name="T37" fmla="*/ 19 h 91"/>
                <a:gd name="T38" fmla="*/ 2 w 10"/>
                <a:gd name="T39" fmla="*/ 0 h 91"/>
                <a:gd name="T40" fmla="*/ 10 w 10"/>
                <a:gd name="T41" fmla="*/ 0 h 91"/>
                <a:gd name="T42" fmla="*/ 8 w 10"/>
                <a:gd name="T43" fmla="*/ 0 h 91"/>
                <a:gd name="T44" fmla="*/ 8 w 10"/>
                <a:gd name="T45" fmla="*/ 19 h 91"/>
                <a:gd name="T46" fmla="*/ 10 w 10"/>
                <a:gd name="T47" fmla="*/ 19 h 91"/>
                <a:gd name="T48" fmla="*/ 10 w 10"/>
                <a:gd name="T4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" h="91">
                  <a:moveTo>
                    <a:pt x="10" y="76"/>
                  </a:moveTo>
                  <a:lnTo>
                    <a:pt x="8" y="76"/>
                  </a:lnTo>
                  <a:lnTo>
                    <a:pt x="8" y="91"/>
                  </a:lnTo>
                  <a:lnTo>
                    <a:pt x="10" y="91"/>
                  </a:lnTo>
                  <a:lnTo>
                    <a:pt x="10" y="76"/>
                  </a:lnTo>
                  <a:close/>
                  <a:moveTo>
                    <a:pt x="2" y="37"/>
                  </a:moveTo>
                  <a:lnTo>
                    <a:pt x="0" y="37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37"/>
                  </a:lnTo>
                  <a:close/>
                  <a:moveTo>
                    <a:pt x="10" y="37"/>
                  </a:moveTo>
                  <a:lnTo>
                    <a:pt x="8" y="37"/>
                  </a:lnTo>
                  <a:lnTo>
                    <a:pt x="8" y="54"/>
                  </a:lnTo>
                  <a:lnTo>
                    <a:pt x="10" y="54"/>
                  </a:lnTo>
                  <a:lnTo>
                    <a:pt x="10" y="37"/>
                  </a:lnTo>
                  <a:close/>
                  <a:moveTo>
                    <a:pt x="2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2" y="0"/>
                  </a:lnTo>
                  <a:close/>
                  <a:moveTo>
                    <a:pt x="10" y="0"/>
                  </a:moveTo>
                  <a:lnTo>
                    <a:pt x="8" y="0"/>
                  </a:lnTo>
                  <a:lnTo>
                    <a:pt x="8" y="19"/>
                  </a:lnTo>
                  <a:lnTo>
                    <a:pt x="10" y="19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5" name="Freeform 732">
              <a:extLst>
                <a:ext uri="{FF2B5EF4-FFF2-40B4-BE49-F238E27FC236}">
                  <a16:creationId xmlns:a16="http://schemas.microsoft.com/office/drawing/2014/main" id="{F887DA18-BBD9-2DA3-CB41-CEE608CFB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4943475"/>
              <a:ext cx="15875" cy="144463"/>
            </a:xfrm>
            <a:custGeom>
              <a:avLst/>
              <a:gdLst>
                <a:gd name="T0" fmla="*/ 10 w 10"/>
                <a:gd name="T1" fmla="*/ 76 h 91"/>
                <a:gd name="T2" fmla="*/ 8 w 10"/>
                <a:gd name="T3" fmla="*/ 76 h 91"/>
                <a:gd name="T4" fmla="*/ 8 w 10"/>
                <a:gd name="T5" fmla="*/ 91 h 91"/>
                <a:gd name="T6" fmla="*/ 10 w 10"/>
                <a:gd name="T7" fmla="*/ 91 h 91"/>
                <a:gd name="T8" fmla="*/ 10 w 10"/>
                <a:gd name="T9" fmla="*/ 76 h 91"/>
                <a:gd name="T10" fmla="*/ 2 w 10"/>
                <a:gd name="T11" fmla="*/ 37 h 91"/>
                <a:gd name="T12" fmla="*/ 0 w 10"/>
                <a:gd name="T13" fmla="*/ 37 h 91"/>
                <a:gd name="T14" fmla="*/ 0 w 10"/>
                <a:gd name="T15" fmla="*/ 54 h 91"/>
                <a:gd name="T16" fmla="*/ 2 w 10"/>
                <a:gd name="T17" fmla="*/ 54 h 91"/>
                <a:gd name="T18" fmla="*/ 2 w 10"/>
                <a:gd name="T19" fmla="*/ 37 h 91"/>
                <a:gd name="T20" fmla="*/ 10 w 10"/>
                <a:gd name="T21" fmla="*/ 37 h 91"/>
                <a:gd name="T22" fmla="*/ 8 w 10"/>
                <a:gd name="T23" fmla="*/ 37 h 91"/>
                <a:gd name="T24" fmla="*/ 8 w 10"/>
                <a:gd name="T25" fmla="*/ 54 h 91"/>
                <a:gd name="T26" fmla="*/ 10 w 10"/>
                <a:gd name="T27" fmla="*/ 54 h 91"/>
                <a:gd name="T28" fmla="*/ 10 w 10"/>
                <a:gd name="T29" fmla="*/ 37 h 91"/>
                <a:gd name="T30" fmla="*/ 2 w 10"/>
                <a:gd name="T31" fmla="*/ 0 h 91"/>
                <a:gd name="T32" fmla="*/ 0 w 10"/>
                <a:gd name="T33" fmla="*/ 0 h 91"/>
                <a:gd name="T34" fmla="*/ 0 w 10"/>
                <a:gd name="T35" fmla="*/ 19 h 91"/>
                <a:gd name="T36" fmla="*/ 2 w 10"/>
                <a:gd name="T37" fmla="*/ 19 h 91"/>
                <a:gd name="T38" fmla="*/ 2 w 10"/>
                <a:gd name="T39" fmla="*/ 0 h 91"/>
                <a:gd name="T40" fmla="*/ 10 w 10"/>
                <a:gd name="T41" fmla="*/ 0 h 91"/>
                <a:gd name="T42" fmla="*/ 8 w 10"/>
                <a:gd name="T43" fmla="*/ 0 h 91"/>
                <a:gd name="T44" fmla="*/ 8 w 10"/>
                <a:gd name="T45" fmla="*/ 19 h 91"/>
                <a:gd name="T46" fmla="*/ 10 w 10"/>
                <a:gd name="T47" fmla="*/ 19 h 91"/>
                <a:gd name="T48" fmla="*/ 10 w 10"/>
                <a:gd name="T4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" h="91">
                  <a:moveTo>
                    <a:pt x="10" y="76"/>
                  </a:moveTo>
                  <a:lnTo>
                    <a:pt x="8" y="76"/>
                  </a:lnTo>
                  <a:lnTo>
                    <a:pt x="8" y="91"/>
                  </a:lnTo>
                  <a:lnTo>
                    <a:pt x="10" y="91"/>
                  </a:lnTo>
                  <a:lnTo>
                    <a:pt x="10" y="76"/>
                  </a:lnTo>
                  <a:moveTo>
                    <a:pt x="2" y="37"/>
                  </a:moveTo>
                  <a:lnTo>
                    <a:pt x="0" y="37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37"/>
                  </a:lnTo>
                  <a:moveTo>
                    <a:pt x="10" y="37"/>
                  </a:moveTo>
                  <a:lnTo>
                    <a:pt x="8" y="37"/>
                  </a:lnTo>
                  <a:lnTo>
                    <a:pt x="8" y="54"/>
                  </a:lnTo>
                  <a:lnTo>
                    <a:pt x="10" y="54"/>
                  </a:lnTo>
                  <a:lnTo>
                    <a:pt x="10" y="37"/>
                  </a:lnTo>
                  <a:moveTo>
                    <a:pt x="2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2" y="0"/>
                  </a:lnTo>
                  <a:moveTo>
                    <a:pt x="10" y="0"/>
                  </a:moveTo>
                  <a:lnTo>
                    <a:pt x="8" y="0"/>
                  </a:lnTo>
                  <a:lnTo>
                    <a:pt x="8" y="19"/>
                  </a:lnTo>
                  <a:lnTo>
                    <a:pt x="10" y="19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6" name="Rectangle 733">
              <a:extLst>
                <a:ext uri="{FF2B5EF4-FFF2-40B4-BE49-F238E27FC236}">
                  <a16:creationId xmlns:a16="http://schemas.microsoft.com/office/drawing/2014/main" id="{DA420F4B-2E06-84FB-226F-B1C4A9586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1" y="5060950"/>
              <a:ext cx="3175" cy="3175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7" name="Rectangle 734">
              <a:extLst>
                <a:ext uri="{FF2B5EF4-FFF2-40B4-BE49-F238E27FC236}">
                  <a16:creationId xmlns:a16="http://schemas.microsoft.com/office/drawing/2014/main" id="{59DA87D8-21B1-4C7B-3B2E-FBCCC897C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1" y="5060950"/>
              <a:ext cx="3175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8" name="Rectangle 735">
              <a:extLst>
                <a:ext uri="{FF2B5EF4-FFF2-40B4-BE49-F238E27FC236}">
                  <a16:creationId xmlns:a16="http://schemas.microsoft.com/office/drawing/2014/main" id="{54119C1A-2A9F-B93C-6D78-E31E5829E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5064125"/>
              <a:ext cx="3175" cy="2381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9" name="Rectangle 736">
              <a:extLst>
                <a:ext uri="{FF2B5EF4-FFF2-40B4-BE49-F238E27FC236}">
                  <a16:creationId xmlns:a16="http://schemas.microsoft.com/office/drawing/2014/main" id="{86E03DFF-AD4E-9E75-634D-55DB135F9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5064125"/>
              <a:ext cx="3175" cy="23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0" name="Rectangle 737">
              <a:extLst>
                <a:ext uri="{FF2B5EF4-FFF2-40B4-BE49-F238E27FC236}">
                  <a16:creationId xmlns:a16="http://schemas.microsoft.com/office/drawing/2014/main" id="{18763191-8FAB-2744-8749-899A19E0D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5060950"/>
              <a:ext cx="3175" cy="3175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1" name="Rectangle 738">
              <a:extLst>
                <a:ext uri="{FF2B5EF4-FFF2-40B4-BE49-F238E27FC236}">
                  <a16:creationId xmlns:a16="http://schemas.microsoft.com/office/drawing/2014/main" id="{12F6E267-F82A-A819-14C9-2C0964481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5060950"/>
              <a:ext cx="3175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2" name="Freeform 739">
              <a:extLst>
                <a:ext uri="{FF2B5EF4-FFF2-40B4-BE49-F238E27FC236}">
                  <a16:creationId xmlns:a16="http://schemas.microsoft.com/office/drawing/2014/main" id="{A9E9B3F0-9FD2-96B6-72BF-8ADE9E93D5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5114925"/>
              <a:ext cx="15875" cy="80963"/>
            </a:xfrm>
            <a:custGeom>
              <a:avLst/>
              <a:gdLst>
                <a:gd name="T0" fmla="*/ 10 w 10"/>
                <a:gd name="T1" fmla="*/ 37 h 51"/>
                <a:gd name="T2" fmla="*/ 8 w 10"/>
                <a:gd name="T3" fmla="*/ 37 h 51"/>
                <a:gd name="T4" fmla="*/ 8 w 10"/>
                <a:gd name="T5" fmla="*/ 51 h 51"/>
                <a:gd name="T6" fmla="*/ 10 w 10"/>
                <a:gd name="T7" fmla="*/ 51 h 51"/>
                <a:gd name="T8" fmla="*/ 10 w 10"/>
                <a:gd name="T9" fmla="*/ 37 h 51"/>
                <a:gd name="T10" fmla="*/ 2 w 10"/>
                <a:gd name="T11" fmla="*/ 0 h 51"/>
                <a:gd name="T12" fmla="*/ 0 w 10"/>
                <a:gd name="T13" fmla="*/ 0 h 51"/>
                <a:gd name="T14" fmla="*/ 0 w 10"/>
                <a:gd name="T15" fmla="*/ 20 h 51"/>
                <a:gd name="T16" fmla="*/ 2 w 10"/>
                <a:gd name="T17" fmla="*/ 20 h 51"/>
                <a:gd name="T18" fmla="*/ 2 w 10"/>
                <a:gd name="T19" fmla="*/ 0 h 51"/>
                <a:gd name="T20" fmla="*/ 10 w 10"/>
                <a:gd name="T21" fmla="*/ 0 h 51"/>
                <a:gd name="T22" fmla="*/ 8 w 10"/>
                <a:gd name="T23" fmla="*/ 0 h 51"/>
                <a:gd name="T24" fmla="*/ 8 w 10"/>
                <a:gd name="T25" fmla="*/ 20 h 51"/>
                <a:gd name="T26" fmla="*/ 10 w 10"/>
                <a:gd name="T27" fmla="*/ 20 h 51"/>
                <a:gd name="T28" fmla="*/ 10 w 10"/>
                <a:gd name="T2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51">
                  <a:moveTo>
                    <a:pt x="10" y="37"/>
                  </a:moveTo>
                  <a:lnTo>
                    <a:pt x="8" y="37"/>
                  </a:lnTo>
                  <a:lnTo>
                    <a:pt x="8" y="51"/>
                  </a:lnTo>
                  <a:lnTo>
                    <a:pt x="10" y="51"/>
                  </a:lnTo>
                  <a:lnTo>
                    <a:pt x="10" y="37"/>
                  </a:lnTo>
                  <a:close/>
                  <a:moveTo>
                    <a:pt x="2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0"/>
                  </a:lnTo>
                  <a:close/>
                  <a:moveTo>
                    <a:pt x="10" y="0"/>
                  </a:moveTo>
                  <a:lnTo>
                    <a:pt x="8" y="0"/>
                  </a:lnTo>
                  <a:lnTo>
                    <a:pt x="8" y="20"/>
                  </a:lnTo>
                  <a:lnTo>
                    <a:pt x="10" y="2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" name="Freeform 740">
              <a:extLst>
                <a:ext uri="{FF2B5EF4-FFF2-40B4-BE49-F238E27FC236}">
                  <a16:creationId xmlns:a16="http://schemas.microsoft.com/office/drawing/2014/main" id="{3C6B2656-FBE0-FFFD-AF15-9133F6D9E1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5114925"/>
              <a:ext cx="15875" cy="80963"/>
            </a:xfrm>
            <a:custGeom>
              <a:avLst/>
              <a:gdLst>
                <a:gd name="T0" fmla="*/ 10 w 10"/>
                <a:gd name="T1" fmla="*/ 37 h 51"/>
                <a:gd name="T2" fmla="*/ 8 w 10"/>
                <a:gd name="T3" fmla="*/ 37 h 51"/>
                <a:gd name="T4" fmla="*/ 8 w 10"/>
                <a:gd name="T5" fmla="*/ 51 h 51"/>
                <a:gd name="T6" fmla="*/ 10 w 10"/>
                <a:gd name="T7" fmla="*/ 51 h 51"/>
                <a:gd name="T8" fmla="*/ 10 w 10"/>
                <a:gd name="T9" fmla="*/ 37 h 51"/>
                <a:gd name="T10" fmla="*/ 2 w 10"/>
                <a:gd name="T11" fmla="*/ 0 h 51"/>
                <a:gd name="T12" fmla="*/ 0 w 10"/>
                <a:gd name="T13" fmla="*/ 0 h 51"/>
                <a:gd name="T14" fmla="*/ 0 w 10"/>
                <a:gd name="T15" fmla="*/ 20 h 51"/>
                <a:gd name="T16" fmla="*/ 2 w 10"/>
                <a:gd name="T17" fmla="*/ 20 h 51"/>
                <a:gd name="T18" fmla="*/ 2 w 10"/>
                <a:gd name="T19" fmla="*/ 0 h 51"/>
                <a:gd name="T20" fmla="*/ 10 w 10"/>
                <a:gd name="T21" fmla="*/ 0 h 51"/>
                <a:gd name="T22" fmla="*/ 8 w 10"/>
                <a:gd name="T23" fmla="*/ 0 h 51"/>
                <a:gd name="T24" fmla="*/ 8 w 10"/>
                <a:gd name="T25" fmla="*/ 20 h 51"/>
                <a:gd name="T26" fmla="*/ 10 w 10"/>
                <a:gd name="T27" fmla="*/ 20 h 51"/>
                <a:gd name="T28" fmla="*/ 10 w 10"/>
                <a:gd name="T2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51">
                  <a:moveTo>
                    <a:pt x="10" y="37"/>
                  </a:moveTo>
                  <a:lnTo>
                    <a:pt x="8" y="37"/>
                  </a:lnTo>
                  <a:lnTo>
                    <a:pt x="8" y="51"/>
                  </a:lnTo>
                  <a:lnTo>
                    <a:pt x="10" y="51"/>
                  </a:lnTo>
                  <a:lnTo>
                    <a:pt x="10" y="37"/>
                  </a:lnTo>
                  <a:moveTo>
                    <a:pt x="2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0"/>
                  </a:lnTo>
                  <a:moveTo>
                    <a:pt x="10" y="0"/>
                  </a:moveTo>
                  <a:lnTo>
                    <a:pt x="8" y="0"/>
                  </a:lnTo>
                  <a:lnTo>
                    <a:pt x="8" y="20"/>
                  </a:lnTo>
                  <a:lnTo>
                    <a:pt x="10" y="20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" name="Rectangle 741">
              <a:extLst>
                <a:ext uri="{FF2B5EF4-FFF2-40B4-BE49-F238E27FC236}">
                  <a16:creationId xmlns:a16="http://schemas.microsoft.com/office/drawing/2014/main" id="{50338629-E83B-355A-8462-6A5830FC3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1" y="5195888"/>
              <a:ext cx="3175" cy="9525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5" name="Rectangle 742">
              <a:extLst>
                <a:ext uri="{FF2B5EF4-FFF2-40B4-BE49-F238E27FC236}">
                  <a16:creationId xmlns:a16="http://schemas.microsoft.com/office/drawing/2014/main" id="{06AE5DCE-5A35-BD41-2971-A57DE48CA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1" y="5195888"/>
              <a:ext cx="3175" cy="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" name="Rectangle 743">
              <a:extLst>
                <a:ext uri="{FF2B5EF4-FFF2-40B4-BE49-F238E27FC236}">
                  <a16:creationId xmlns:a16="http://schemas.microsoft.com/office/drawing/2014/main" id="{5D0492C8-40E4-F20E-12A0-7C0F97F9F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5173663"/>
              <a:ext cx="3175" cy="2222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7" name="Rectangle 744">
              <a:extLst>
                <a:ext uri="{FF2B5EF4-FFF2-40B4-BE49-F238E27FC236}">
                  <a16:creationId xmlns:a16="http://schemas.microsoft.com/office/drawing/2014/main" id="{FE2D7FF8-D0A8-4B0E-BFC2-855DEF21A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5173663"/>
              <a:ext cx="3175" cy="2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8" name="Rectangle 745">
              <a:extLst>
                <a:ext uri="{FF2B5EF4-FFF2-40B4-BE49-F238E27FC236}">
                  <a16:creationId xmlns:a16="http://schemas.microsoft.com/office/drawing/2014/main" id="{C83B943B-8CB5-9AEC-3220-A758A2D5B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5195888"/>
              <a:ext cx="3175" cy="9525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" name="Rectangle 746">
              <a:extLst>
                <a:ext uri="{FF2B5EF4-FFF2-40B4-BE49-F238E27FC236}">
                  <a16:creationId xmlns:a16="http://schemas.microsoft.com/office/drawing/2014/main" id="{66B8C0E4-3501-84AC-5CB8-28FF45433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5195888"/>
              <a:ext cx="3175" cy="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" name="Freeform 747">
              <a:extLst>
                <a:ext uri="{FF2B5EF4-FFF2-40B4-BE49-F238E27FC236}">
                  <a16:creationId xmlns:a16="http://schemas.microsoft.com/office/drawing/2014/main" id="{4D641601-0ACA-FB37-76D8-C552E6781F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5232400"/>
              <a:ext cx="15875" cy="144463"/>
            </a:xfrm>
            <a:custGeom>
              <a:avLst/>
              <a:gdLst>
                <a:gd name="T0" fmla="*/ 10 w 10"/>
                <a:gd name="T1" fmla="*/ 76 h 91"/>
                <a:gd name="T2" fmla="*/ 8 w 10"/>
                <a:gd name="T3" fmla="*/ 76 h 91"/>
                <a:gd name="T4" fmla="*/ 8 w 10"/>
                <a:gd name="T5" fmla="*/ 91 h 91"/>
                <a:gd name="T6" fmla="*/ 10 w 10"/>
                <a:gd name="T7" fmla="*/ 91 h 91"/>
                <a:gd name="T8" fmla="*/ 10 w 10"/>
                <a:gd name="T9" fmla="*/ 76 h 91"/>
                <a:gd name="T10" fmla="*/ 2 w 10"/>
                <a:gd name="T11" fmla="*/ 37 h 91"/>
                <a:gd name="T12" fmla="*/ 0 w 10"/>
                <a:gd name="T13" fmla="*/ 37 h 91"/>
                <a:gd name="T14" fmla="*/ 0 w 10"/>
                <a:gd name="T15" fmla="*/ 54 h 91"/>
                <a:gd name="T16" fmla="*/ 2 w 10"/>
                <a:gd name="T17" fmla="*/ 54 h 91"/>
                <a:gd name="T18" fmla="*/ 2 w 10"/>
                <a:gd name="T19" fmla="*/ 37 h 91"/>
                <a:gd name="T20" fmla="*/ 10 w 10"/>
                <a:gd name="T21" fmla="*/ 37 h 91"/>
                <a:gd name="T22" fmla="*/ 8 w 10"/>
                <a:gd name="T23" fmla="*/ 37 h 91"/>
                <a:gd name="T24" fmla="*/ 8 w 10"/>
                <a:gd name="T25" fmla="*/ 54 h 91"/>
                <a:gd name="T26" fmla="*/ 10 w 10"/>
                <a:gd name="T27" fmla="*/ 54 h 91"/>
                <a:gd name="T28" fmla="*/ 10 w 10"/>
                <a:gd name="T29" fmla="*/ 37 h 91"/>
                <a:gd name="T30" fmla="*/ 2 w 10"/>
                <a:gd name="T31" fmla="*/ 0 h 91"/>
                <a:gd name="T32" fmla="*/ 0 w 10"/>
                <a:gd name="T33" fmla="*/ 0 h 91"/>
                <a:gd name="T34" fmla="*/ 0 w 10"/>
                <a:gd name="T35" fmla="*/ 18 h 91"/>
                <a:gd name="T36" fmla="*/ 2 w 10"/>
                <a:gd name="T37" fmla="*/ 18 h 91"/>
                <a:gd name="T38" fmla="*/ 2 w 10"/>
                <a:gd name="T39" fmla="*/ 0 h 91"/>
                <a:gd name="T40" fmla="*/ 10 w 10"/>
                <a:gd name="T41" fmla="*/ 0 h 91"/>
                <a:gd name="T42" fmla="*/ 8 w 10"/>
                <a:gd name="T43" fmla="*/ 0 h 91"/>
                <a:gd name="T44" fmla="*/ 8 w 10"/>
                <a:gd name="T45" fmla="*/ 18 h 91"/>
                <a:gd name="T46" fmla="*/ 10 w 10"/>
                <a:gd name="T47" fmla="*/ 18 h 91"/>
                <a:gd name="T48" fmla="*/ 10 w 10"/>
                <a:gd name="T4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" h="91">
                  <a:moveTo>
                    <a:pt x="10" y="76"/>
                  </a:moveTo>
                  <a:lnTo>
                    <a:pt x="8" y="76"/>
                  </a:lnTo>
                  <a:lnTo>
                    <a:pt x="8" y="91"/>
                  </a:lnTo>
                  <a:lnTo>
                    <a:pt x="10" y="91"/>
                  </a:lnTo>
                  <a:lnTo>
                    <a:pt x="10" y="76"/>
                  </a:lnTo>
                  <a:close/>
                  <a:moveTo>
                    <a:pt x="2" y="37"/>
                  </a:moveTo>
                  <a:lnTo>
                    <a:pt x="0" y="37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37"/>
                  </a:lnTo>
                  <a:close/>
                  <a:moveTo>
                    <a:pt x="10" y="37"/>
                  </a:moveTo>
                  <a:lnTo>
                    <a:pt x="8" y="37"/>
                  </a:lnTo>
                  <a:lnTo>
                    <a:pt x="8" y="54"/>
                  </a:lnTo>
                  <a:lnTo>
                    <a:pt x="10" y="54"/>
                  </a:lnTo>
                  <a:lnTo>
                    <a:pt x="10" y="37"/>
                  </a:lnTo>
                  <a:close/>
                  <a:moveTo>
                    <a:pt x="2" y="0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0"/>
                  </a:lnTo>
                  <a:close/>
                  <a:moveTo>
                    <a:pt x="10" y="0"/>
                  </a:moveTo>
                  <a:lnTo>
                    <a:pt x="8" y="0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" name="Freeform 748">
              <a:extLst>
                <a:ext uri="{FF2B5EF4-FFF2-40B4-BE49-F238E27FC236}">
                  <a16:creationId xmlns:a16="http://schemas.microsoft.com/office/drawing/2014/main" id="{5CD7ACFD-0B54-785D-A3EF-6B5ADE0F19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5232400"/>
              <a:ext cx="15875" cy="144463"/>
            </a:xfrm>
            <a:custGeom>
              <a:avLst/>
              <a:gdLst>
                <a:gd name="T0" fmla="*/ 10 w 10"/>
                <a:gd name="T1" fmla="*/ 76 h 91"/>
                <a:gd name="T2" fmla="*/ 8 w 10"/>
                <a:gd name="T3" fmla="*/ 76 h 91"/>
                <a:gd name="T4" fmla="*/ 8 w 10"/>
                <a:gd name="T5" fmla="*/ 91 h 91"/>
                <a:gd name="T6" fmla="*/ 10 w 10"/>
                <a:gd name="T7" fmla="*/ 91 h 91"/>
                <a:gd name="T8" fmla="*/ 10 w 10"/>
                <a:gd name="T9" fmla="*/ 76 h 91"/>
                <a:gd name="T10" fmla="*/ 2 w 10"/>
                <a:gd name="T11" fmla="*/ 37 h 91"/>
                <a:gd name="T12" fmla="*/ 0 w 10"/>
                <a:gd name="T13" fmla="*/ 37 h 91"/>
                <a:gd name="T14" fmla="*/ 0 w 10"/>
                <a:gd name="T15" fmla="*/ 54 h 91"/>
                <a:gd name="T16" fmla="*/ 2 w 10"/>
                <a:gd name="T17" fmla="*/ 54 h 91"/>
                <a:gd name="T18" fmla="*/ 2 w 10"/>
                <a:gd name="T19" fmla="*/ 37 h 91"/>
                <a:gd name="T20" fmla="*/ 10 w 10"/>
                <a:gd name="T21" fmla="*/ 37 h 91"/>
                <a:gd name="T22" fmla="*/ 8 w 10"/>
                <a:gd name="T23" fmla="*/ 37 h 91"/>
                <a:gd name="T24" fmla="*/ 8 w 10"/>
                <a:gd name="T25" fmla="*/ 54 h 91"/>
                <a:gd name="T26" fmla="*/ 10 w 10"/>
                <a:gd name="T27" fmla="*/ 54 h 91"/>
                <a:gd name="T28" fmla="*/ 10 w 10"/>
                <a:gd name="T29" fmla="*/ 37 h 91"/>
                <a:gd name="T30" fmla="*/ 2 w 10"/>
                <a:gd name="T31" fmla="*/ 0 h 91"/>
                <a:gd name="T32" fmla="*/ 0 w 10"/>
                <a:gd name="T33" fmla="*/ 0 h 91"/>
                <a:gd name="T34" fmla="*/ 0 w 10"/>
                <a:gd name="T35" fmla="*/ 18 h 91"/>
                <a:gd name="T36" fmla="*/ 2 w 10"/>
                <a:gd name="T37" fmla="*/ 18 h 91"/>
                <a:gd name="T38" fmla="*/ 2 w 10"/>
                <a:gd name="T39" fmla="*/ 0 h 91"/>
                <a:gd name="T40" fmla="*/ 10 w 10"/>
                <a:gd name="T41" fmla="*/ 0 h 91"/>
                <a:gd name="T42" fmla="*/ 8 w 10"/>
                <a:gd name="T43" fmla="*/ 0 h 91"/>
                <a:gd name="T44" fmla="*/ 8 w 10"/>
                <a:gd name="T45" fmla="*/ 18 h 91"/>
                <a:gd name="T46" fmla="*/ 10 w 10"/>
                <a:gd name="T47" fmla="*/ 18 h 91"/>
                <a:gd name="T48" fmla="*/ 10 w 10"/>
                <a:gd name="T4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" h="91">
                  <a:moveTo>
                    <a:pt x="10" y="76"/>
                  </a:moveTo>
                  <a:lnTo>
                    <a:pt x="8" y="76"/>
                  </a:lnTo>
                  <a:lnTo>
                    <a:pt x="8" y="91"/>
                  </a:lnTo>
                  <a:lnTo>
                    <a:pt x="10" y="91"/>
                  </a:lnTo>
                  <a:lnTo>
                    <a:pt x="10" y="76"/>
                  </a:lnTo>
                  <a:moveTo>
                    <a:pt x="2" y="37"/>
                  </a:moveTo>
                  <a:lnTo>
                    <a:pt x="0" y="37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37"/>
                  </a:lnTo>
                  <a:moveTo>
                    <a:pt x="10" y="37"/>
                  </a:moveTo>
                  <a:lnTo>
                    <a:pt x="8" y="37"/>
                  </a:lnTo>
                  <a:lnTo>
                    <a:pt x="8" y="54"/>
                  </a:lnTo>
                  <a:lnTo>
                    <a:pt x="10" y="54"/>
                  </a:lnTo>
                  <a:lnTo>
                    <a:pt x="10" y="37"/>
                  </a:lnTo>
                  <a:moveTo>
                    <a:pt x="2" y="0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0"/>
                  </a:lnTo>
                  <a:moveTo>
                    <a:pt x="10" y="0"/>
                  </a:moveTo>
                  <a:lnTo>
                    <a:pt x="8" y="0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" name="Rectangle 749">
              <a:extLst>
                <a:ext uri="{FF2B5EF4-FFF2-40B4-BE49-F238E27FC236}">
                  <a16:creationId xmlns:a16="http://schemas.microsoft.com/office/drawing/2014/main" id="{8E7440FE-E146-9D04-6008-BE703D6A4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1" y="5346700"/>
              <a:ext cx="3175" cy="6350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" name="Rectangle 750">
              <a:extLst>
                <a:ext uri="{FF2B5EF4-FFF2-40B4-BE49-F238E27FC236}">
                  <a16:creationId xmlns:a16="http://schemas.microsoft.com/office/drawing/2014/main" id="{00695E8E-B1CD-0EEB-4F8C-91D46B61A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1" y="5346700"/>
              <a:ext cx="3175" cy="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4" name="Rectangle 751">
              <a:extLst>
                <a:ext uri="{FF2B5EF4-FFF2-40B4-BE49-F238E27FC236}">
                  <a16:creationId xmlns:a16="http://schemas.microsoft.com/office/drawing/2014/main" id="{95664136-CA06-E4B3-D7DC-D12449AF2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5353050"/>
              <a:ext cx="3175" cy="23813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" name="Rectangle 752">
              <a:extLst>
                <a:ext uri="{FF2B5EF4-FFF2-40B4-BE49-F238E27FC236}">
                  <a16:creationId xmlns:a16="http://schemas.microsoft.com/office/drawing/2014/main" id="{5D69F4EA-2F3B-63AE-8130-50B3171E1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5353050"/>
              <a:ext cx="3175" cy="23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6" name="Rectangle 753">
              <a:extLst>
                <a:ext uri="{FF2B5EF4-FFF2-40B4-BE49-F238E27FC236}">
                  <a16:creationId xmlns:a16="http://schemas.microsoft.com/office/drawing/2014/main" id="{20F87047-4568-53B4-EA26-F389A7F80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5346700"/>
              <a:ext cx="3175" cy="6350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7" name="Rectangle 754">
              <a:extLst>
                <a:ext uri="{FF2B5EF4-FFF2-40B4-BE49-F238E27FC236}">
                  <a16:creationId xmlns:a16="http://schemas.microsoft.com/office/drawing/2014/main" id="{38D4FD75-3F6D-10FF-3F69-888E7A9D5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5346700"/>
              <a:ext cx="3175" cy="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Freeform 755">
              <a:extLst>
                <a:ext uri="{FF2B5EF4-FFF2-40B4-BE49-F238E27FC236}">
                  <a16:creationId xmlns:a16="http://schemas.microsoft.com/office/drawing/2014/main" id="{94D2F645-DBC3-EB65-5F13-397063BF7A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5405438"/>
              <a:ext cx="15875" cy="79375"/>
            </a:xfrm>
            <a:custGeom>
              <a:avLst/>
              <a:gdLst>
                <a:gd name="T0" fmla="*/ 10 w 10"/>
                <a:gd name="T1" fmla="*/ 37 h 50"/>
                <a:gd name="T2" fmla="*/ 8 w 10"/>
                <a:gd name="T3" fmla="*/ 37 h 50"/>
                <a:gd name="T4" fmla="*/ 8 w 10"/>
                <a:gd name="T5" fmla="*/ 50 h 50"/>
                <a:gd name="T6" fmla="*/ 10 w 10"/>
                <a:gd name="T7" fmla="*/ 50 h 50"/>
                <a:gd name="T8" fmla="*/ 10 w 10"/>
                <a:gd name="T9" fmla="*/ 37 h 50"/>
                <a:gd name="T10" fmla="*/ 2 w 10"/>
                <a:gd name="T11" fmla="*/ 0 h 50"/>
                <a:gd name="T12" fmla="*/ 0 w 10"/>
                <a:gd name="T13" fmla="*/ 0 h 50"/>
                <a:gd name="T14" fmla="*/ 0 w 10"/>
                <a:gd name="T15" fmla="*/ 17 h 50"/>
                <a:gd name="T16" fmla="*/ 2 w 10"/>
                <a:gd name="T17" fmla="*/ 17 h 50"/>
                <a:gd name="T18" fmla="*/ 2 w 10"/>
                <a:gd name="T19" fmla="*/ 0 h 50"/>
                <a:gd name="T20" fmla="*/ 10 w 10"/>
                <a:gd name="T21" fmla="*/ 0 h 50"/>
                <a:gd name="T22" fmla="*/ 8 w 10"/>
                <a:gd name="T23" fmla="*/ 0 h 50"/>
                <a:gd name="T24" fmla="*/ 8 w 10"/>
                <a:gd name="T25" fmla="*/ 17 h 50"/>
                <a:gd name="T26" fmla="*/ 10 w 10"/>
                <a:gd name="T27" fmla="*/ 17 h 50"/>
                <a:gd name="T28" fmla="*/ 10 w 1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50">
                  <a:moveTo>
                    <a:pt x="10" y="37"/>
                  </a:moveTo>
                  <a:lnTo>
                    <a:pt x="8" y="37"/>
                  </a:lnTo>
                  <a:lnTo>
                    <a:pt x="8" y="50"/>
                  </a:lnTo>
                  <a:lnTo>
                    <a:pt x="10" y="50"/>
                  </a:lnTo>
                  <a:lnTo>
                    <a:pt x="10" y="37"/>
                  </a:lnTo>
                  <a:close/>
                  <a:moveTo>
                    <a:pt x="2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2" y="0"/>
                  </a:lnTo>
                  <a:close/>
                  <a:moveTo>
                    <a:pt x="10" y="0"/>
                  </a:moveTo>
                  <a:lnTo>
                    <a:pt x="8" y="0"/>
                  </a:lnTo>
                  <a:lnTo>
                    <a:pt x="8" y="17"/>
                  </a:lnTo>
                  <a:lnTo>
                    <a:pt x="10" y="1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" name="Freeform 756">
              <a:extLst>
                <a:ext uri="{FF2B5EF4-FFF2-40B4-BE49-F238E27FC236}">
                  <a16:creationId xmlns:a16="http://schemas.microsoft.com/office/drawing/2014/main" id="{A8125773-0C35-DCEB-E5C0-58FFC9C868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5405438"/>
              <a:ext cx="15875" cy="79375"/>
            </a:xfrm>
            <a:custGeom>
              <a:avLst/>
              <a:gdLst>
                <a:gd name="T0" fmla="*/ 10 w 10"/>
                <a:gd name="T1" fmla="*/ 37 h 50"/>
                <a:gd name="T2" fmla="*/ 8 w 10"/>
                <a:gd name="T3" fmla="*/ 37 h 50"/>
                <a:gd name="T4" fmla="*/ 8 w 10"/>
                <a:gd name="T5" fmla="*/ 50 h 50"/>
                <a:gd name="T6" fmla="*/ 10 w 10"/>
                <a:gd name="T7" fmla="*/ 50 h 50"/>
                <a:gd name="T8" fmla="*/ 10 w 10"/>
                <a:gd name="T9" fmla="*/ 37 h 50"/>
                <a:gd name="T10" fmla="*/ 2 w 10"/>
                <a:gd name="T11" fmla="*/ 0 h 50"/>
                <a:gd name="T12" fmla="*/ 0 w 10"/>
                <a:gd name="T13" fmla="*/ 0 h 50"/>
                <a:gd name="T14" fmla="*/ 0 w 10"/>
                <a:gd name="T15" fmla="*/ 17 h 50"/>
                <a:gd name="T16" fmla="*/ 2 w 10"/>
                <a:gd name="T17" fmla="*/ 17 h 50"/>
                <a:gd name="T18" fmla="*/ 2 w 10"/>
                <a:gd name="T19" fmla="*/ 0 h 50"/>
                <a:gd name="T20" fmla="*/ 10 w 10"/>
                <a:gd name="T21" fmla="*/ 0 h 50"/>
                <a:gd name="T22" fmla="*/ 8 w 10"/>
                <a:gd name="T23" fmla="*/ 0 h 50"/>
                <a:gd name="T24" fmla="*/ 8 w 10"/>
                <a:gd name="T25" fmla="*/ 17 h 50"/>
                <a:gd name="T26" fmla="*/ 10 w 10"/>
                <a:gd name="T27" fmla="*/ 17 h 50"/>
                <a:gd name="T28" fmla="*/ 10 w 10"/>
                <a:gd name="T2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" h="50">
                  <a:moveTo>
                    <a:pt x="10" y="37"/>
                  </a:moveTo>
                  <a:lnTo>
                    <a:pt x="8" y="37"/>
                  </a:lnTo>
                  <a:lnTo>
                    <a:pt x="8" y="50"/>
                  </a:lnTo>
                  <a:lnTo>
                    <a:pt x="10" y="50"/>
                  </a:lnTo>
                  <a:lnTo>
                    <a:pt x="10" y="37"/>
                  </a:lnTo>
                  <a:moveTo>
                    <a:pt x="2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2" y="0"/>
                  </a:lnTo>
                  <a:moveTo>
                    <a:pt x="10" y="0"/>
                  </a:moveTo>
                  <a:lnTo>
                    <a:pt x="8" y="0"/>
                  </a:lnTo>
                  <a:lnTo>
                    <a:pt x="8" y="17"/>
                  </a:lnTo>
                  <a:lnTo>
                    <a:pt x="10" y="17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" name="Rectangle 757">
              <a:extLst>
                <a:ext uri="{FF2B5EF4-FFF2-40B4-BE49-F238E27FC236}">
                  <a16:creationId xmlns:a16="http://schemas.microsoft.com/office/drawing/2014/main" id="{65356B32-6FFA-2444-DE93-34D2351AE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1" y="5484813"/>
              <a:ext cx="3175" cy="6350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Rectangle 758">
              <a:extLst>
                <a:ext uri="{FF2B5EF4-FFF2-40B4-BE49-F238E27FC236}">
                  <a16:creationId xmlns:a16="http://schemas.microsoft.com/office/drawing/2014/main" id="{54913B95-88BA-9DF1-16E0-8CF9D9D51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1" y="5484813"/>
              <a:ext cx="3175" cy="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Rectangle 759">
              <a:extLst>
                <a:ext uri="{FF2B5EF4-FFF2-40B4-BE49-F238E27FC236}">
                  <a16:creationId xmlns:a16="http://schemas.microsoft.com/office/drawing/2014/main" id="{BD1B9242-3001-22F1-B791-6B8859DA6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5464175"/>
              <a:ext cx="3175" cy="2063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Rectangle 760">
              <a:extLst>
                <a:ext uri="{FF2B5EF4-FFF2-40B4-BE49-F238E27FC236}">
                  <a16:creationId xmlns:a16="http://schemas.microsoft.com/office/drawing/2014/main" id="{3975BFF7-16EC-9F6C-8609-EE3CB3C7C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5464175"/>
              <a:ext cx="3175" cy="20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4" name="Rectangle 761">
              <a:extLst>
                <a:ext uri="{FF2B5EF4-FFF2-40B4-BE49-F238E27FC236}">
                  <a16:creationId xmlns:a16="http://schemas.microsoft.com/office/drawing/2014/main" id="{4FEBF519-7FC8-FBD7-936A-10674FE7E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5484813"/>
              <a:ext cx="3175" cy="6350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5" name="Rectangle 762">
              <a:extLst>
                <a:ext uri="{FF2B5EF4-FFF2-40B4-BE49-F238E27FC236}">
                  <a16:creationId xmlns:a16="http://schemas.microsoft.com/office/drawing/2014/main" id="{A67736CA-2BB9-56A9-CC85-165898DF2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5484813"/>
              <a:ext cx="3175" cy="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" name="Freeform 763">
              <a:extLst>
                <a:ext uri="{FF2B5EF4-FFF2-40B4-BE49-F238E27FC236}">
                  <a16:creationId xmlns:a16="http://schemas.microsoft.com/office/drawing/2014/main" id="{08D351E5-2A31-CFA7-0DAD-B3E9C61E45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5521325"/>
              <a:ext cx="15875" cy="142875"/>
            </a:xfrm>
            <a:custGeom>
              <a:avLst/>
              <a:gdLst>
                <a:gd name="T0" fmla="*/ 10 w 10"/>
                <a:gd name="T1" fmla="*/ 76 h 90"/>
                <a:gd name="T2" fmla="*/ 8 w 10"/>
                <a:gd name="T3" fmla="*/ 76 h 90"/>
                <a:gd name="T4" fmla="*/ 8 w 10"/>
                <a:gd name="T5" fmla="*/ 90 h 90"/>
                <a:gd name="T6" fmla="*/ 10 w 10"/>
                <a:gd name="T7" fmla="*/ 90 h 90"/>
                <a:gd name="T8" fmla="*/ 10 w 10"/>
                <a:gd name="T9" fmla="*/ 76 h 90"/>
                <a:gd name="T10" fmla="*/ 2 w 10"/>
                <a:gd name="T11" fmla="*/ 35 h 90"/>
                <a:gd name="T12" fmla="*/ 0 w 10"/>
                <a:gd name="T13" fmla="*/ 35 h 90"/>
                <a:gd name="T14" fmla="*/ 0 w 10"/>
                <a:gd name="T15" fmla="*/ 55 h 90"/>
                <a:gd name="T16" fmla="*/ 2 w 10"/>
                <a:gd name="T17" fmla="*/ 55 h 90"/>
                <a:gd name="T18" fmla="*/ 2 w 10"/>
                <a:gd name="T19" fmla="*/ 35 h 90"/>
                <a:gd name="T20" fmla="*/ 10 w 10"/>
                <a:gd name="T21" fmla="*/ 35 h 90"/>
                <a:gd name="T22" fmla="*/ 8 w 10"/>
                <a:gd name="T23" fmla="*/ 35 h 90"/>
                <a:gd name="T24" fmla="*/ 8 w 10"/>
                <a:gd name="T25" fmla="*/ 55 h 90"/>
                <a:gd name="T26" fmla="*/ 10 w 10"/>
                <a:gd name="T27" fmla="*/ 55 h 90"/>
                <a:gd name="T28" fmla="*/ 10 w 10"/>
                <a:gd name="T29" fmla="*/ 35 h 90"/>
                <a:gd name="T30" fmla="*/ 2 w 10"/>
                <a:gd name="T31" fmla="*/ 0 h 90"/>
                <a:gd name="T32" fmla="*/ 0 w 10"/>
                <a:gd name="T33" fmla="*/ 0 h 90"/>
                <a:gd name="T34" fmla="*/ 0 w 10"/>
                <a:gd name="T35" fmla="*/ 18 h 90"/>
                <a:gd name="T36" fmla="*/ 2 w 10"/>
                <a:gd name="T37" fmla="*/ 18 h 90"/>
                <a:gd name="T38" fmla="*/ 2 w 10"/>
                <a:gd name="T39" fmla="*/ 0 h 90"/>
                <a:gd name="T40" fmla="*/ 10 w 10"/>
                <a:gd name="T41" fmla="*/ 0 h 90"/>
                <a:gd name="T42" fmla="*/ 8 w 10"/>
                <a:gd name="T43" fmla="*/ 0 h 90"/>
                <a:gd name="T44" fmla="*/ 8 w 10"/>
                <a:gd name="T45" fmla="*/ 18 h 90"/>
                <a:gd name="T46" fmla="*/ 10 w 10"/>
                <a:gd name="T47" fmla="*/ 18 h 90"/>
                <a:gd name="T48" fmla="*/ 10 w 10"/>
                <a:gd name="T4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" h="90">
                  <a:moveTo>
                    <a:pt x="10" y="76"/>
                  </a:moveTo>
                  <a:lnTo>
                    <a:pt x="8" y="76"/>
                  </a:lnTo>
                  <a:lnTo>
                    <a:pt x="8" y="90"/>
                  </a:lnTo>
                  <a:lnTo>
                    <a:pt x="10" y="90"/>
                  </a:lnTo>
                  <a:lnTo>
                    <a:pt x="10" y="76"/>
                  </a:lnTo>
                  <a:close/>
                  <a:moveTo>
                    <a:pt x="2" y="35"/>
                  </a:moveTo>
                  <a:lnTo>
                    <a:pt x="0" y="35"/>
                  </a:lnTo>
                  <a:lnTo>
                    <a:pt x="0" y="55"/>
                  </a:lnTo>
                  <a:lnTo>
                    <a:pt x="2" y="55"/>
                  </a:lnTo>
                  <a:lnTo>
                    <a:pt x="2" y="35"/>
                  </a:lnTo>
                  <a:close/>
                  <a:moveTo>
                    <a:pt x="10" y="35"/>
                  </a:moveTo>
                  <a:lnTo>
                    <a:pt x="8" y="35"/>
                  </a:lnTo>
                  <a:lnTo>
                    <a:pt x="8" y="55"/>
                  </a:lnTo>
                  <a:lnTo>
                    <a:pt x="10" y="55"/>
                  </a:lnTo>
                  <a:lnTo>
                    <a:pt x="10" y="35"/>
                  </a:lnTo>
                  <a:close/>
                  <a:moveTo>
                    <a:pt x="2" y="0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0"/>
                  </a:lnTo>
                  <a:close/>
                  <a:moveTo>
                    <a:pt x="10" y="0"/>
                  </a:moveTo>
                  <a:lnTo>
                    <a:pt x="8" y="0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7" name="Freeform 764">
              <a:extLst>
                <a:ext uri="{FF2B5EF4-FFF2-40B4-BE49-F238E27FC236}">
                  <a16:creationId xmlns:a16="http://schemas.microsoft.com/office/drawing/2014/main" id="{70D3A39F-51D4-8755-72BA-A60CCB885D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5521325"/>
              <a:ext cx="15875" cy="142875"/>
            </a:xfrm>
            <a:custGeom>
              <a:avLst/>
              <a:gdLst>
                <a:gd name="T0" fmla="*/ 10 w 10"/>
                <a:gd name="T1" fmla="*/ 76 h 90"/>
                <a:gd name="T2" fmla="*/ 8 w 10"/>
                <a:gd name="T3" fmla="*/ 76 h 90"/>
                <a:gd name="T4" fmla="*/ 8 w 10"/>
                <a:gd name="T5" fmla="*/ 90 h 90"/>
                <a:gd name="T6" fmla="*/ 10 w 10"/>
                <a:gd name="T7" fmla="*/ 90 h 90"/>
                <a:gd name="T8" fmla="*/ 10 w 10"/>
                <a:gd name="T9" fmla="*/ 76 h 90"/>
                <a:gd name="T10" fmla="*/ 2 w 10"/>
                <a:gd name="T11" fmla="*/ 35 h 90"/>
                <a:gd name="T12" fmla="*/ 0 w 10"/>
                <a:gd name="T13" fmla="*/ 35 h 90"/>
                <a:gd name="T14" fmla="*/ 0 w 10"/>
                <a:gd name="T15" fmla="*/ 55 h 90"/>
                <a:gd name="T16" fmla="*/ 2 w 10"/>
                <a:gd name="T17" fmla="*/ 55 h 90"/>
                <a:gd name="T18" fmla="*/ 2 w 10"/>
                <a:gd name="T19" fmla="*/ 35 h 90"/>
                <a:gd name="T20" fmla="*/ 10 w 10"/>
                <a:gd name="T21" fmla="*/ 35 h 90"/>
                <a:gd name="T22" fmla="*/ 8 w 10"/>
                <a:gd name="T23" fmla="*/ 35 h 90"/>
                <a:gd name="T24" fmla="*/ 8 w 10"/>
                <a:gd name="T25" fmla="*/ 55 h 90"/>
                <a:gd name="T26" fmla="*/ 10 w 10"/>
                <a:gd name="T27" fmla="*/ 55 h 90"/>
                <a:gd name="T28" fmla="*/ 10 w 10"/>
                <a:gd name="T29" fmla="*/ 35 h 90"/>
                <a:gd name="T30" fmla="*/ 2 w 10"/>
                <a:gd name="T31" fmla="*/ 0 h 90"/>
                <a:gd name="T32" fmla="*/ 0 w 10"/>
                <a:gd name="T33" fmla="*/ 0 h 90"/>
                <a:gd name="T34" fmla="*/ 0 w 10"/>
                <a:gd name="T35" fmla="*/ 18 h 90"/>
                <a:gd name="T36" fmla="*/ 2 w 10"/>
                <a:gd name="T37" fmla="*/ 18 h 90"/>
                <a:gd name="T38" fmla="*/ 2 w 10"/>
                <a:gd name="T39" fmla="*/ 0 h 90"/>
                <a:gd name="T40" fmla="*/ 10 w 10"/>
                <a:gd name="T41" fmla="*/ 0 h 90"/>
                <a:gd name="T42" fmla="*/ 8 w 10"/>
                <a:gd name="T43" fmla="*/ 0 h 90"/>
                <a:gd name="T44" fmla="*/ 8 w 10"/>
                <a:gd name="T45" fmla="*/ 18 h 90"/>
                <a:gd name="T46" fmla="*/ 10 w 10"/>
                <a:gd name="T47" fmla="*/ 18 h 90"/>
                <a:gd name="T48" fmla="*/ 10 w 10"/>
                <a:gd name="T4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" h="90">
                  <a:moveTo>
                    <a:pt x="10" y="76"/>
                  </a:moveTo>
                  <a:lnTo>
                    <a:pt x="8" y="76"/>
                  </a:lnTo>
                  <a:lnTo>
                    <a:pt x="8" y="90"/>
                  </a:lnTo>
                  <a:lnTo>
                    <a:pt x="10" y="90"/>
                  </a:lnTo>
                  <a:lnTo>
                    <a:pt x="10" y="76"/>
                  </a:lnTo>
                  <a:moveTo>
                    <a:pt x="2" y="35"/>
                  </a:moveTo>
                  <a:lnTo>
                    <a:pt x="0" y="35"/>
                  </a:lnTo>
                  <a:lnTo>
                    <a:pt x="0" y="55"/>
                  </a:lnTo>
                  <a:lnTo>
                    <a:pt x="2" y="55"/>
                  </a:lnTo>
                  <a:lnTo>
                    <a:pt x="2" y="35"/>
                  </a:lnTo>
                  <a:moveTo>
                    <a:pt x="10" y="35"/>
                  </a:moveTo>
                  <a:lnTo>
                    <a:pt x="8" y="35"/>
                  </a:lnTo>
                  <a:lnTo>
                    <a:pt x="8" y="55"/>
                  </a:lnTo>
                  <a:lnTo>
                    <a:pt x="10" y="55"/>
                  </a:lnTo>
                  <a:lnTo>
                    <a:pt x="10" y="35"/>
                  </a:lnTo>
                  <a:moveTo>
                    <a:pt x="2" y="0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0"/>
                  </a:lnTo>
                  <a:moveTo>
                    <a:pt x="10" y="0"/>
                  </a:moveTo>
                  <a:lnTo>
                    <a:pt x="8" y="0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8" name="Rectangle 765">
              <a:extLst>
                <a:ext uri="{FF2B5EF4-FFF2-40B4-BE49-F238E27FC236}">
                  <a16:creationId xmlns:a16="http://schemas.microsoft.com/office/drawing/2014/main" id="{279CB565-08D3-5556-F74B-0905D4DDA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1" y="5635625"/>
              <a:ext cx="3175" cy="6350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9" name="Rectangle 766">
              <a:extLst>
                <a:ext uri="{FF2B5EF4-FFF2-40B4-BE49-F238E27FC236}">
                  <a16:creationId xmlns:a16="http://schemas.microsoft.com/office/drawing/2014/main" id="{5209E03F-85A8-402F-59A2-360752331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1" y="5635625"/>
              <a:ext cx="3175" cy="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" name="Rectangle 767">
              <a:extLst>
                <a:ext uri="{FF2B5EF4-FFF2-40B4-BE49-F238E27FC236}">
                  <a16:creationId xmlns:a16="http://schemas.microsoft.com/office/drawing/2014/main" id="{08669279-0C03-0FE8-FBA6-AE21F9D8C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5641975"/>
              <a:ext cx="3175" cy="2222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1" name="Rectangle 768">
              <a:extLst>
                <a:ext uri="{FF2B5EF4-FFF2-40B4-BE49-F238E27FC236}">
                  <a16:creationId xmlns:a16="http://schemas.microsoft.com/office/drawing/2014/main" id="{B00EC5F3-3B9F-C134-0D86-13A8CE7B6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5641975"/>
              <a:ext cx="3175" cy="2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" name="Rectangle 769">
              <a:extLst>
                <a:ext uri="{FF2B5EF4-FFF2-40B4-BE49-F238E27FC236}">
                  <a16:creationId xmlns:a16="http://schemas.microsoft.com/office/drawing/2014/main" id="{606A41DA-A6D3-C12F-E112-61D849ECE0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5635625"/>
              <a:ext cx="3175" cy="6350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" name="Rectangle 770">
              <a:extLst>
                <a:ext uri="{FF2B5EF4-FFF2-40B4-BE49-F238E27FC236}">
                  <a16:creationId xmlns:a16="http://schemas.microsoft.com/office/drawing/2014/main" id="{13A6994E-492A-4C8A-7F36-E00F00484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5635625"/>
              <a:ext cx="3175" cy="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" name="Rectangle 771">
              <a:extLst>
                <a:ext uri="{FF2B5EF4-FFF2-40B4-BE49-F238E27FC236}">
                  <a16:creationId xmlns:a16="http://schemas.microsoft.com/office/drawing/2014/main" id="{57BAC6DF-51F2-75AA-A9A3-4F7C72388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1" y="5694363"/>
              <a:ext cx="3175" cy="2222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" name="Rectangle 772">
              <a:extLst>
                <a:ext uri="{FF2B5EF4-FFF2-40B4-BE49-F238E27FC236}">
                  <a16:creationId xmlns:a16="http://schemas.microsoft.com/office/drawing/2014/main" id="{083CF64B-E0D7-93B7-C2D6-D339B7FCD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1" y="5694363"/>
              <a:ext cx="3175" cy="2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" name="Rectangle 773">
              <a:extLst>
                <a:ext uri="{FF2B5EF4-FFF2-40B4-BE49-F238E27FC236}">
                  <a16:creationId xmlns:a16="http://schemas.microsoft.com/office/drawing/2014/main" id="{DD360F3E-C708-6F4D-ED6C-C494E5DAE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1" y="5716588"/>
              <a:ext cx="3175" cy="63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97" name="Rectangle 774">
              <a:extLst>
                <a:ext uri="{FF2B5EF4-FFF2-40B4-BE49-F238E27FC236}">
                  <a16:creationId xmlns:a16="http://schemas.microsoft.com/office/drawing/2014/main" id="{0FD59E0C-4DD1-C0EB-A6C9-4AAEC5F51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1" y="5716588"/>
              <a:ext cx="3175" cy="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98" name="Rectangle 775">
              <a:extLst>
                <a:ext uri="{FF2B5EF4-FFF2-40B4-BE49-F238E27FC236}">
                  <a16:creationId xmlns:a16="http://schemas.microsoft.com/office/drawing/2014/main" id="{C0476259-161E-69D3-7791-2ECF40DB7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5694363"/>
              <a:ext cx="3175" cy="22225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Rectangle 776">
              <a:extLst>
                <a:ext uri="{FF2B5EF4-FFF2-40B4-BE49-F238E27FC236}">
                  <a16:creationId xmlns:a16="http://schemas.microsoft.com/office/drawing/2014/main" id="{A90BF82A-6843-83CF-A1EB-BCD71B6D2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5694363"/>
              <a:ext cx="3175" cy="2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" name="Rectangle 777">
              <a:extLst>
                <a:ext uri="{FF2B5EF4-FFF2-40B4-BE49-F238E27FC236}">
                  <a16:creationId xmlns:a16="http://schemas.microsoft.com/office/drawing/2014/main" id="{D1D82FCD-E8D7-DE97-A15D-39871840A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5716588"/>
              <a:ext cx="3175" cy="635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01" name="Rectangle 778">
              <a:extLst>
                <a:ext uri="{FF2B5EF4-FFF2-40B4-BE49-F238E27FC236}">
                  <a16:creationId xmlns:a16="http://schemas.microsoft.com/office/drawing/2014/main" id="{2AA3E20A-50A4-03B6-B59A-01623A267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4951" y="5716588"/>
              <a:ext cx="3175" cy="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02" name="Freeform 779">
              <a:extLst>
                <a:ext uri="{FF2B5EF4-FFF2-40B4-BE49-F238E27FC236}">
                  <a16:creationId xmlns:a16="http://schemas.microsoft.com/office/drawing/2014/main" id="{CEFAA6AD-A2D4-D25B-FC70-BB7B801A56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2301875"/>
              <a:ext cx="15875" cy="12700"/>
            </a:xfrm>
            <a:custGeom>
              <a:avLst/>
              <a:gdLst>
                <a:gd name="T0" fmla="*/ 2 w 10"/>
                <a:gd name="T1" fmla="*/ 0 h 8"/>
                <a:gd name="T2" fmla="*/ 0 w 10"/>
                <a:gd name="T3" fmla="*/ 0 h 8"/>
                <a:gd name="T4" fmla="*/ 0 w 10"/>
                <a:gd name="T5" fmla="*/ 8 h 8"/>
                <a:gd name="T6" fmla="*/ 2 w 10"/>
                <a:gd name="T7" fmla="*/ 8 h 8"/>
                <a:gd name="T8" fmla="*/ 2 w 10"/>
                <a:gd name="T9" fmla="*/ 0 h 8"/>
                <a:gd name="T10" fmla="*/ 10 w 10"/>
                <a:gd name="T11" fmla="*/ 0 h 8"/>
                <a:gd name="T12" fmla="*/ 8 w 10"/>
                <a:gd name="T13" fmla="*/ 0 h 8"/>
                <a:gd name="T14" fmla="*/ 8 w 10"/>
                <a:gd name="T15" fmla="*/ 8 h 8"/>
                <a:gd name="T16" fmla="*/ 10 w 10"/>
                <a:gd name="T17" fmla="*/ 8 h 8"/>
                <a:gd name="T18" fmla="*/ 10 w 10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8">
                  <a:moveTo>
                    <a:pt x="2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0"/>
                  </a:lnTo>
                  <a:close/>
                  <a:moveTo>
                    <a:pt x="10" y="0"/>
                  </a:moveTo>
                  <a:lnTo>
                    <a:pt x="8" y="0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" name="Freeform 780">
              <a:extLst>
                <a:ext uri="{FF2B5EF4-FFF2-40B4-BE49-F238E27FC236}">
                  <a16:creationId xmlns:a16="http://schemas.microsoft.com/office/drawing/2014/main" id="{B26DBCE2-9D86-C927-5A68-89CC2F5172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2301875"/>
              <a:ext cx="15875" cy="12700"/>
            </a:xfrm>
            <a:custGeom>
              <a:avLst/>
              <a:gdLst>
                <a:gd name="T0" fmla="*/ 2 w 10"/>
                <a:gd name="T1" fmla="*/ 0 h 8"/>
                <a:gd name="T2" fmla="*/ 0 w 10"/>
                <a:gd name="T3" fmla="*/ 0 h 8"/>
                <a:gd name="T4" fmla="*/ 0 w 10"/>
                <a:gd name="T5" fmla="*/ 8 h 8"/>
                <a:gd name="T6" fmla="*/ 2 w 10"/>
                <a:gd name="T7" fmla="*/ 8 h 8"/>
                <a:gd name="T8" fmla="*/ 2 w 10"/>
                <a:gd name="T9" fmla="*/ 0 h 8"/>
                <a:gd name="T10" fmla="*/ 10 w 10"/>
                <a:gd name="T11" fmla="*/ 0 h 8"/>
                <a:gd name="T12" fmla="*/ 8 w 10"/>
                <a:gd name="T13" fmla="*/ 0 h 8"/>
                <a:gd name="T14" fmla="*/ 8 w 10"/>
                <a:gd name="T15" fmla="*/ 8 h 8"/>
                <a:gd name="T16" fmla="*/ 10 w 10"/>
                <a:gd name="T17" fmla="*/ 8 h 8"/>
                <a:gd name="T18" fmla="*/ 10 w 10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8">
                  <a:moveTo>
                    <a:pt x="2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0"/>
                  </a:lnTo>
                  <a:moveTo>
                    <a:pt x="10" y="0"/>
                  </a:moveTo>
                  <a:lnTo>
                    <a:pt x="8" y="0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" name="Freeform 781">
              <a:extLst>
                <a:ext uri="{FF2B5EF4-FFF2-40B4-BE49-F238E27FC236}">
                  <a16:creationId xmlns:a16="http://schemas.microsoft.com/office/drawing/2014/main" id="{28BD32E5-3439-0F61-1ED0-CA0332C116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8126" y="2076450"/>
              <a:ext cx="9525" cy="3646488"/>
            </a:xfrm>
            <a:custGeom>
              <a:avLst/>
              <a:gdLst>
                <a:gd name="T0" fmla="*/ 6 w 6"/>
                <a:gd name="T1" fmla="*/ 2293 h 2297"/>
                <a:gd name="T2" fmla="*/ 6 w 6"/>
                <a:gd name="T3" fmla="*/ 2260 h 2297"/>
                <a:gd name="T4" fmla="*/ 6 w 6"/>
                <a:gd name="T5" fmla="*/ 2225 h 2297"/>
                <a:gd name="T6" fmla="*/ 6 w 6"/>
                <a:gd name="T7" fmla="*/ 2170 h 2297"/>
                <a:gd name="T8" fmla="*/ 6 w 6"/>
                <a:gd name="T9" fmla="*/ 2147 h 2297"/>
                <a:gd name="T10" fmla="*/ 6 w 6"/>
                <a:gd name="T11" fmla="*/ 2097 h 2297"/>
                <a:gd name="T12" fmla="*/ 6 w 6"/>
                <a:gd name="T13" fmla="*/ 2064 h 2297"/>
                <a:gd name="T14" fmla="*/ 6 w 6"/>
                <a:gd name="T15" fmla="*/ 2025 h 2297"/>
                <a:gd name="T16" fmla="*/ 6 w 6"/>
                <a:gd name="T17" fmla="*/ 1951 h 2297"/>
                <a:gd name="T18" fmla="*/ 6 w 6"/>
                <a:gd name="T19" fmla="*/ 1951 h 2297"/>
                <a:gd name="T20" fmla="*/ 6 w 6"/>
                <a:gd name="T21" fmla="*/ 1880 h 2297"/>
                <a:gd name="T22" fmla="*/ 6 w 6"/>
                <a:gd name="T23" fmla="*/ 1880 h 2297"/>
                <a:gd name="T24" fmla="*/ 6 w 6"/>
                <a:gd name="T25" fmla="*/ 1806 h 2297"/>
                <a:gd name="T26" fmla="*/ 0 w 6"/>
                <a:gd name="T27" fmla="*/ 1771 h 2297"/>
                <a:gd name="T28" fmla="*/ 6 w 6"/>
                <a:gd name="T29" fmla="*/ 1734 h 2297"/>
                <a:gd name="T30" fmla="*/ 0 w 6"/>
                <a:gd name="T31" fmla="*/ 1697 h 2297"/>
                <a:gd name="T32" fmla="*/ 6 w 6"/>
                <a:gd name="T33" fmla="*/ 1660 h 2297"/>
                <a:gd name="T34" fmla="*/ 0 w 6"/>
                <a:gd name="T35" fmla="*/ 1626 h 2297"/>
                <a:gd name="T36" fmla="*/ 0 w 6"/>
                <a:gd name="T37" fmla="*/ 1600 h 2297"/>
                <a:gd name="T38" fmla="*/ 0 w 6"/>
                <a:gd name="T39" fmla="*/ 1552 h 2297"/>
                <a:gd name="T40" fmla="*/ 0 w 6"/>
                <a:gd name="T41" fmla="*/ 1517 h 2297"/>
                <a:gd name="T42" fmla="*/ 0 w 6"/>
                <a:gd name="T43" fmla="*/ 1480 h 2297"/>
                <a:gd name="T44" fmla="*/ 0 w 6"/>
                <a:gd name="T45" fmla="*/ 1461 h 2297"/>
                <a:gd name="T46" fmla="*/ 0 w 6"/>
                <a:gd name="T47" fmla="*/ 1426 h 2297"/>
                <a:gd name="T48" fmla="*/ 6 w 6"/>
                <a:gd name="T49" fmla="*/ 1372 h 2297"/>
                <a:gd name="T50" fmla="*/ 0 w 6"/>
                <a:gd name="T51" fmla="*/ 1335 h 2297"/>
                <a:gd name="T52" fmla="*/ 0 w 6"/>
                <a:gd name="T53" fmla="*/ 1317 h 2297"/>
                <a:gd name="T54" fmla="*/ 6 w 6"/>
                <a:gd name="T55" fmla="*/ 1280 h 2297"/>
                <a:gd name="T56" fmla="*/ 0 w 6"/>
                <a:gd name="T57" fmla="*/ 1244 h 2297"/>
                <a:gd name="T58" fmla="*/ 0 w 6"/>
                <a:gd name="T59" fmla="*/ 1189 h 2297"/>
                <a:gd name="T60" fmla="*/ 0 w 6"/>
                <a:gd name="T61" fmla="*/ 1172 h 2297"/>
                <a:gd name="T62" fmla="*/ 6 w 6"/>
                <a:gd name="T63" fmla="*/ 1135 h 2297"/>
                <a:gd name="T64" fmla="*/ 6 w 6"/>
                <a:gd name="T65" fmla="*/ 1081 h 2297"/>
                <a:gd name="T66" fmla="*/ 6 w 6"/>
                <a:gd name="T67" fmla="*/ 1061 h 2297"/>
                <a:gd name="T68" fmla="*/ 0 w 6"/>
                <a:gd name="T69" fmla="*/ 1026 h 2297"/>
                <a:gd name="T70" fmla="*/ 6 w 6"/>
                <a:gd name="T71" fmla="*/ 989 h 2297"/>
                <a:gd name="T72" fmla="*/ 6 w 6"/>
                <a:gd name="T73" fmla="*/ 935 h 2297"/>
                <a:gd name="T74" fmla="*/ 6 w 6"/>
                <a:gd name="T75" fmla="*/ 863 h 2297"/>
                <a:gd name="T76" fmla="*/ 6 w 6"/>
                <a:gd name="T77" fmla="*/ 879 h 2297"/>
                <a:gd name="T78" fmla="*/ 6 w 6"/>
                <a:gd name="T79" fmla="*/ 844 h 2297"/>
                <a:gd name="T80" fmla="*/ 6 w 6"/>
                <a:gd name="T81" fmla="*/ 790 h 2297"/>
                <a:gd name="T82" fmla="*/ 6 w 6"/>
                <a:gd name="T83" fmla="*/ 718 h 2297"/>
                <a:gd name="T84" fmla="*/ 0 w 6"/>
                <a:gd name="T85" fmla="*/ 681 h 2297"/>
                <a:gd name="T86" fmla="*/ 6 w 6"/>
                <a:gd name="T87" fmla="*/ 689 h 2297"/>
                <a:gd name="T88" fmla="*/ 6 w 6"/>
                <a:gd name="T89" fmla="*/ 644 h 2297"/>
                <a:gd name="T90" fmla="*/ 6 w 6"/>
                <a:gd name="T91" fmla="*/ 573 h 2297"/>
                <a:gd name="T92" fmla="*/ 0 w 6"/>
                <a:gd name="T93" fmla="*/ 536 h 2297"/>
                <a:gd name="T94" fmla="*/ 0 w 6"/>
                <a:gd name="T95" fmla="*/ 507 h 2297"/>
                <a:gd name="T96" fmla="*/ 6 w 6"/>
                <a:gd name="T97" fmla="*/ 499 h 2297"/>
                <a:gd name="T98" fmla="*/ 6 w 6"/>
                <a:gd name="T99" fmla="*/ 427 h 2297"/>
                <a:gd name="T100" fmla="*/ 0 w 6"/>
                <a:gd name="T101" fmla="*/ 390 h 2297"/>
                <a:gd name="T102" fmla="*/ 0 w 6"/>
                <a:gd name="T103" fmla="*/ 373 h 2297"/>
                <a:gd name="T104" fmla="*/ 0 w 6"/>
                <a:gd name="T105" fmla="*/ 332 h 2297"/>
                <a:gd name="T106" fmla="*/ 6 w 6"/>
                <a:gd name="T107" fmla="*/ 282 h 2297"/>
                <a:gd name="T108" fmla="*/ 0 w 6"/>
                <a:gd name="T109" fmla="*/ 245 h 2297"/>
                <a:gd name="T110" fmla="*/ 0 w 6"/>
                <a:gd name="T111" fmla="*/ 227 h 2297"/>
                <a:gd name="T112" fmla="*/ 6 w 6"/>
                <a:gd name="T113" fmla="*/ 191 h 2297"/>
                <a:gd name="T114" fmla="*/ 0 w 6"/>
                <a:gd name="T115" fmla="*/ 154 h 2297"/>
                <a:gd name="T116" fmla="*/ 0 w 6"/>
                <a:gd name="T117" fmla="*/ 99 h 2297"/>
                <a:gd name="T118" fmla="*/ 0 w 6"/>
                <a:gd name="T119" fmla="*/ 82 h 2297"/>
                <a:gd name="T120" fmla="*/ 6 w 6"/>
                <a:gd name="T121" fmla="*/ 45 h 2297"/>
                <a:gd name="T122" fmla="*/ 6 w 6"/>
                <a:gd name="T123" fmla="*/ 8 h 2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" h="2297">
                  <a:moveTo>
                    <a:pt x="6" y="2279"/>
                  </a:moveTo>
                  <a:lnTo>
                    <a:pt x="0" y="2279"/>
                  </a:lnTo>
                  <a:lnTo>
                    <a:pt x="0" y="2293"/>
                  </a:lnTo>
                  <a:lnTo>
                    <a:pt x="0" y="2297"/>
                  </a:lnTo>
                  <a:lnTo>
                    <a:pt x="6" y="2297"/>
                  </a:lnTo>
                  <a:lnTo>
                    <a:pt x="6" y="2293"/>
                  </a:lnTo>
                  <a:lnTo>
                    <a:pt x="6" y="2279"/>
                  </a:lnTo>
                  <a:close/>
                  <a:moveTo>
                    <a:pt x="6" y="2242"/>
                  </a:moveTo>
                  <a:lnTo>
                    <a:pt x="0" y="2242"/>
                  </a:lnTo>
                  <a:lnTo>
                    <a:pt x="0" y="2246"/>
                  </a:lnTo>
                  <a:lnTo>
                    <a:pt x="0" y="2260"/>
                  </a:lnTo>
                  <a:lnTo>
                    <a:pt x="6" y="2260"/>
                  </a:lnTo>
                  <a:lnTo>
                    <a:pt x="6" y="2246"/>
                  </a:lnTo>
                  <a:lnTo>
                    <a:pt x="6" y="2242"/>
                  </a:lnTo>
                  <a:close/>
                  <a:moveTo>
                    <a:pt x="6" y="2205"/>
                  </a:moveTo>
                  <a:lnTo>
                    <a:pt x="0" y="2205"/>
                  </a:lnTo>
                  <a:lnTo>
                    <a:pt x="0" y="2225"/>
                  </a:lnTo>
                  <a:lnTo>
                    <a:pt x="6" y="2225"/>
                  </a:lnTo>
                  <a:lnTo>
                    <a:pt x="6" y="2205"/>
                  </a:lnTo>
                  <a:close/>
                  <a:moveTo>
                    <a:pt x="6" y="2170"/>
                  </a:moveTo>
                  <a:lnTo>
                    <a:pt x="0" y="2170"/>
                  </a:lnTo>
                  <a:lnTo>
                    <a:pt x="0" y="2188"/>
                  </a:lnTo>
                  <a:lnTo>
                    <a:pt x="6" y="2188"/>
                  </a:lnTo>
                  <a:lnTo>
                    <a:pt x="6" y="2170"/>
                  </a:lnTo>
                  <a:close/>
                  <a:moveTo>
                    <a:pt x="6" y="2134"/>
                  </a:moveTo>
                  <a:lnTo>
                    <a:pt x="0" y="2134"/>
                  </a:lnTo>
                  <a:lnTo>
                    <a:pt x="0" y="2147"/>
                  </a:lnTo>
                  <a:lnTo>
                    <a:pt x="0" y="2151"/>
                  </a:lnTo>
                  <a:lnTo>
                    <a:pt x="6" y="2151"/>
                  </a:lnTo>
                  <a:lnTo>
                    <a:pt x="6" y="2147"/>
                  </a:lnTo>
                  <a:lnTo>
                    <a:pt x="6" y="2134"/>
                  </a:lnTo>
                  <a:close/>
                  <a:moveTo>
                    <a:pt x="6" y="2097"/>
                  </a:moveTo>
                  <a:lnTo>
                    <a:pt x="0" y="2097"/>
                  </a:lnTo>
                  <a:lnTo>
                    <a:pt x="0" y="2114"/>
                  </a:lnTo>
                  <a:lnTo>
                    <a:pt x="6" y="2114"/>
                  </a:lnTo>
                  <a:lnTo>
                    <a:pt x="6" y="2097"/>
                  </a:lnTo>
                  <a:close/>
                  <a:moveTo>
                    <a:pt x="6" y="2060"/>
                  </a:moveTo>
                  <a:lnTo>
                    <a:pt x="0" y="2060"/>
                  </a:lnTo>
                  <a:lnTo>
                    <a:pt x="0" y="2064"/>
                  </a:lnTo>
                  <a:lnTo>
                    <a:pt x="0" y="2079"/>
                  </a:lnTo>
                  <a:lnTo>
                    <a:pt x="6" y="2079"/>
                  </a:lnTo>
                  <a:lnTo>
                    <a:pt x="6" y="2064"/>
                  </a:lnTo>
                  <a:lnTo>
                    <a:pt x="6" y="2060"/>
                  </a:lnTo>
                  <a:close/>
                  <a:moveTo>
                    <a:pt x="6" y="2025"/>
                  </a:moveTo>
                  <a:lnTo>
                    <a:pt x="0" y="2025"/>
                  </a:lnTo>
                  <a:lnTo>
                    <a:pt x="0" y="2042"/>
                  </a:lnTo>
                  <a:lnTo>
                    <a:pt x="6" y="2042"/>
                  </a:lnTo>
                  <a:lnTo>
                    <a:pt x="6" y="2025"/>
                  </a:lnTo>
                  <a:close/>
                  <a:moveTo>
                    <a:pt x="6" y="1988"/>
                  </a:moveTo>
                  <a:lnTo>
                    <a:pt x="0" y="1988"/>
                  </a:lnTo>
                  <a:lnTo>
                    <a:pt x="0" y="2006"/>
                  </a:lnTo>
                  <a:lnTo>
                    <a:pt x="6" y="2006"/>
                  </a:lnTo>
                  <a:lnTo>
                    <a:pt x="6" y="1988"/>
                  </a:lnTo>
                  <a:close/>
                  <a:moveTo>
                    <a:pt x="6" y="1951"/>
                  </a:moveTo>
                  <a:lnTo>
                    <a:pt x="0" y="1951"/>
                  </a:lnTo>
                  <a:lnTo>
                    <a:pt x="0" y="1965"/>
                  </a:lnTo>
                  <a:lnTo>
                    <a:pt x="0" y="1971"/>
                  </a:lnTo>
                  <a:lnTo>
                    <a:pt x="6" y="1971"/>
                  </a:lnTo>
                  <a:lnTo>
                    <a:pt x="6" y="1965"/>
                  </a:lnTo>
                  <a:lnTo>
                    <a:pt x="6" y="1951"/>
                  </a:lnTo>
                  <a:close/>
                  <a:moveTo>
                    <a:pt x="6" y="1914"/>
                  </a:moveTo>
                  <a:lnTo>
                    <a:pt x="0" y="1914"/>
                  </a:lnTo>
                  <a:lnTo>
                    <a:pt x="0" y="1934"/>
                  </a:lnTo>
                  <a:lnTo>
                    <a:pt x="6" y="1934"/>
                  </a:lnTo>
                  <a:lnTo>
                    <a:pt x="6" y="1914"/>
                  </a:lnTo>
                  <a:close/>
                  <a:moveTo>
                    <a:pt x="6" y="1880"/>
                  </a:moveTo>
                  <a:lnTo>
                    <a:pt x="0" y="1880"/>
                  </a:lnTo>
                  <a:lnTo>
                    <a:pt x="0" y="1882"/>
                  </a:lnTo>
                  <a:lnTo>
                    <a:pt x="0" y="1897"/>
                  </a:lnTo>
                  <a:lnTo>
                    <a:pt x="6" y="1897"/>
                  </a:lnTo>
                  <a:lnTo>
                    <a:pt x="6" y="1882"/>
                  </a:lnTo>
                  <a:lnTo>
                    <a:pt x="6" y="1880"/>
                  </a:lnTo>
                  <a:close/>
                  <a:moveTo>
                    <a:pt x="6" y="1843"/>
                  </a:moveTo>
                  <a:lnTo>
                    <a:pt x="0" y="1843"/>
                  </a:lnTo>
                  <a:lnTo>
                    <a:pt x="0" y="1860"/>
                  </a:lnTo>
                  <a:lnTo>
                    <a:pt x="6" y="1860"/>
                  </a:lnTo>
                  <a:lnTo>
                    <a:pt x="6" y="1843"/>
                  </a:lnTo>
                  <a:close/>
                  <a:moveTo>
                    <a:pt x="6" y="1806"/>
                  </a:moveTo>
                  <a:lnTo>
                    <a:pt x="0" y="1806"/>
                  </a:lnTo>
                  <a:lnTo>
                    <a:pt x="0" y="1825"/>
                  </a:lnTo>
                  <a:lnTo>
                    <a:pt x="6" y="1825"/>
                  </a:lnTo>
                  <a:lnTo>
                    <a:pt x="6" y="1806"/>
                  </a:lnTo>
                  <a:close/>
                  <a:moveTo>
                    <a:pt x="6" y="1771"/>
                  </a:moveTo>
                  <a:lnTo>
                    <a:pt x="0" y="1771"/>
                  </a:lnTo>
                  <a:lnTo>
                    <a:pt x="0" y="1783"/>
                  </a:lnTo>
                  <a:lnTo>
                    <a:pt x="0" y="1788"/>
                  </a:lnTo>
                  <a:lnTo>
                    <a:pt x="6" y="1788"/>
                  </a:lnTo>
                  <a:lnTo>
                    <a:pt x="6" y="1783"/>
                  </a:lnTo>
                  <a:lnTo>
                    <a:pt x="6" y="1771"/>
                  </a:lnTo>
                  <a:close/>
                  <a:moveTo>
                    <a:pt x="6" y="1734"/>
                  </a:moveTo>
                  <a:lnTo>
                    <a:pt x="0" y="1734"/>
                  </a:lnTo>
                  <a:lnTo>
                    <a:pt x="0" y="1752"/>
                  </a:lnTo>
                  <a:lnTo>
                    <a:pt x="6" y="1752"/>
                  </a:lnTo>
                  <a:lnTo>
                    <a:pt x="6" y="1734"/>
                  </a:lnTo>
                  <a:close/>
                  <a:moveTo>
                    <a:pt x="6" y="1697"/>
                  </a:moveTo>
                  <a:lnTo>
                    <a:pt x="0" y="1697"/>
                  </a:lnTo>
                  <a:lnTo>
                    <a:pt x="0" y="1699"/>
                  </a:lnTo>
                  <a:lnTo>
                    <a:pt x="0" y="1717"/>
                  </a:lnTo>
                  <a:lnTo>
                    <a:pt x="6" y="1717"/>
                  </a:lnTo>
                  <a:lnTo>
                    <a:pt x="6" y="1699"/>
                  </a:lnTo>
                  <a:lnTo>
                    <a:pt x="6" y="1697"/>
                  </a:lnTo>
                  <a:close/>
                  <a:moveTo>
                    <a:pt x="6" y="1660"/>
                  </a:moveTo>
                  <a:lnTo>
                    <a:pt x="0" y="1660"/>
                  </a:lnTo>
                  <a:lnTo>
                    <a:pt x="0" y="1680"/>
                  </a:lnTo>
                  <a:lnTo>
                    <a:pt x="6" y="1680"/>
                  </a:lnTo>
                  <a:lnTo>
                    <a:pt x="6" y="1660"/>
                  </a:lnTo>
                  <a:close/>
                  <a:moveTo>
                    <a:pt x="6" y="1626"/>
                  </a:moveTo>
                  <a:lnTo>
                    <a:pt x="0" y="1626"/>
                  </a:lnTo>
                  <a:lnTo>
                    <a:pt x="0" y="1643"/>
                  </a:lnTo>
                  <a:lnTo>
                    <a:pt x="6" y="1643"/>
                  </a:lnTo>
                  <a:lnTo>
                    <a:pt x="6" y="1626"/>
                  </a:lnTo>
                  <a:close/>
                  <a:moveTo>
                    <a:pt x="6" y="1589"/>
                  </a:moveTo>
                  <a:lnTo>
                    <a:pt x="0" y="1589"/>
                  </a:lnTo>
                  <a:lnTo>
                    <a:pt x="0" y="1600"/>
                  </a:lnTo>
                  <a:lnTo>
                    <a:pt x="0" y="1606"/>
                  </a:lnTo>
                  <a:lnTo>
                    <a:pt x="6" y="1606"/>
                  </a:lnTo>
                  <a:lnTo>
                    <a:pt x="6" y="1600"/>
                  </a:lnTo>
                  <a:lnTo>
                    <a:pt x="6" y="1589"/>
                  </a:lnTo>
                  <a:close/>
                  <a:moveTo>
                    <a:pt x="6" y="1552"/>
                  </a:moveTo>
                  <a:lnTo>
                    <a:pt x="0" y="1552"/>
                  </a:lnTo>
                  <a:lnTo>
                    <a:pt x="0" y="1571"/>
                  </a:lnTo>
                  <a:lnTo>
                    <a:pt x="6" y="1571"/>
                  </a:lnTo>
                  <a:lnTo>
                    <a:pt x="6" y="1552"/>
                  </a:lnTo>
                  <a:close/>
                  <a:moveTo>
                    <a:pt x="6" y="1517"/>
                  </a:moveTo>
                  <a:lnTo>
                    <a:pt x="0" y="1517"/>
                  </a:lnTo>
                  <a:lnTo>
                    <a:pt x="0" y="1517"/>
                  </a:lnTo>
                  <a:lnTo>
                    <a:pt x="0" y="1534"/>
                  </a:lnTo>
                  <a:lnTo>
                    <a:pt x="6" y="1534"/>
                  </a:lnTo>
                  <a:lnTo>
                    <a:pt x="6" y="1517"/>
                  </a:lnTo>
                  <a:lnTo>
                    <a:pt x="6" y="1517"/>
                  </a:lnTo>
                  <a:close/>
                  <a:moveTo>
                    <a:pt x="6" y="1480"/>
                  </a:moveTo>
                  <a:lnTo>
                    <a:pt x="0" y="1480"/>
                  </a:lnTo>
                  <a:lnTo>
                    <a:pt x="0" y="1498"/>
                  </a:lnTo>
                  <a:lnTo>
                    <a:pt x="6" y="1498"/>
                  </a:lnTo>
                  <a:lnTo>
                    <a:pt x="6" y="1480"/>
                  </a:lnTo>
                  <a:close/>
                  <a:moveTo>
                    <a:pt x="6" y="1443"/>
                  </a:moveTo>
                  <a:lnTo>
                    <a:pt x="0" y="1443"/>
                  </a:lnTo>
                  <a:lnTo>
                    <a:pt x="0" y="1461"/>
                  </a:lnTo>
                  <a:lnTo>
                    <a:pt x="6" y="1461"/>
                  </a:lnTo>
                  <a:lnTo>
                    <a:pt x="6" y="1443"/>
                  </a:lnTo>
                  <a:close/>
                  <a:moveTo>
                    <a:pt x="6" y="1406"/>
                  </a:moveTo>
                  <a:lnTo>
                    <a:pt x="0" y="1406"/>
                  </a:lnTo>
                  <a:lnTo>
                    <a:pt x="0" y="1418"/>
                  </a:lnTo>
                  <a:lnTo>
                    <a:pt x="0" y="1426"/>
                  </a:lnTo>
                  <a:lnTo>
                    <a:pt x="0" y="1426"/>
                  </a:lnTo>
                  <a:lnTo>
                    <a:pt x="6" y="1426"/>
                  </a:lnTo>
                  <a:lnTo>
                    <a:pt x="6" y="1426"/>
                  </a:lnTo>
                  <a:lnTo>
                    <a:pt x="6" y="1418"/>
                  </a:lnTo>
                  <a:lnTo>
                    <a:pt x="6" y="1406"/>
                  </a:lnTo>
                  <a:close/>
                  <a:moveTo>
                    <a:pt x="6" y="1372"/>
                  </a:moveTo>
                  <a:lnTo>
                    <a:pt x="0" y="1372"/>
                  </a:lnTo>
                  <a:lnTo>
                    <a:pt x="0" y="1389"/>
                  </a:lnTo>
                  <a:lnTo>
                    <a:pt x="6" y="1389"/>
                  </a:lnTo>
                  <a:lnTo>
                    <a:pt x="6" y="1372"/>
                  </a:lnTo>
                  <a:close/>
                  <a:moveTo>
                    <a:pt x="6" y="1335"/>
                  </a:moveTo>
                  <a:lnTo>
                    <a:pt x="0" y="1335"/>
                  </a:lnTo>
                  <a:lnTo>
                    <a:pt x="0" y="1352"/>
                  </a:lnTo>
                  <a:lnTo>
                    <a:pt x="6" y="1352"/>
                  </a:lnTo>
                  <a:lnTo>
                    <a:pt x="6" y="1335"/>
                  </a:lnTo>
                  <a:close/>
                  <a:moveTo>
                    <a:pt x="6" y="1298"/>
                  </a:moveTo>
                  <a:lnTo>
                    <a:pt x="0" y="1298"/>
                  </a:lnTo>
                  <a:lnTo>
                    <a:pt x="0" y="1317"/>
                  </a:lnTo>
                  <a:lnTo>
                    <a:pt x="6" y="1317"/>
                  </a:lnTo>
                  <a:lnTo>
                    <a:pt x="6" y="1298"/>
                  </a:lnTo>
                  <a:close/>
                  <a:moveTo>
                    <a:pt x="6" y="1261"/>
                  </a:moveTo>
                  <a:lnTo>
                    <a:pt x="0" y="1261"/>
                  </a:lnTo>
                  <a:lnTo>
                    <a:pt x="0" y="1280"/>
                  </a:lnTo>
                  <a:lnTo>
                    <a:pt x="6" y="1280"/>
                  </a:lnTo>
                  <a:lnTo>
                    <a:pt x="6" y="1261"/>
                  </a:lnTo>
                  <a:close/>
                  <a:moveTo>
                    <a:pt x="6" y="1226"/>
                  </a:moveTo>
                  <a:lnTo>
                    <a:pt x="0" y="1226"/>
                  </a:lnTo>
                  <a:lnTo>
                    <a:pt x="0" y="1236"/>
                  </a:lnTo>
                  <a:lnTo>
                    <a:pt x="0" y="1244"/>
                  </a:lnTo>
                  <a:lnTo>
                    <a:pt x="0" y="1244"/>
                  </a:lnTo>
                  <a:lnTo>
                    <a:pt x="6" y="1244"/>
                  </a:lnTo>
                  <a:lnTo>
                    <a:pt x="6" y="1244"/>
                  </a:lnTo>
                  <a:lnTo>
                    <a:pt x="6" y="1236"/>
                  </a:lnTo>
                  <a:lnTo>
                    <a:pt x="6" y="1226"/>
                  </a:lnTo>
                  <a:close/>
                  <a:moveTo>
                    <a:pt x="6" y="1189"/>
                  </a:moveTo>
                  <a:lnTo>
                    <a:pt x="0" y="1189"/>
                  </a:lnTo>
                  <a:lnTo>
                    <a:pt x="0" y="1207"/>
                  </a:lnTo>
                  <a:lnTo>
                    <a:pt x="6" y="1207"/>
                  </a:lnTo>
                  <a:lnTo>
                    <a:pt x="6" y="1189"/>
                  </a:lnTo>
                  <a:close/>
                  <a:moveTo>
                    <a:pt x="6" y="1152"/>
                  </a:moveTo>
                  <a:lnTo>
                    <a:pt x="0" y="1152"/>
                  </a:lnTo>
                  <a:lnTo>
                    <a:pt x="0" y="1172"/>
                  </a:lnTo>
                  <a:lnTo>
                    <a:pt x="6" y="1172"/>
                  </a:lnTo>
                  <a:lnTo>
                    <a:pt x="6" y="1152"/>
                  </a:lnTo>
                  <a:close/>
                  <a:moveTo>
                    <a:pt x="6" y="1117"/>
                  </a:moveTo>
                  <a:lnTo>
                    <a:pt x="0" y="1117"/>
                  </a:lnTo>
                  <a:lnTo>
                    <a:pt x="0" y="1135"/>
                  </a:lnTo>
                  <a:lnTo>
                    <a:pt x="6" y="1135"/>
                  </a:lnTo>
                  <a:lnTo>
                    <a:pt x="6" y="1117"/>
                  </a:lnTo>
                  <a:close/>
                  <a:moveTo>
                    <a:pt x="6" y="1081"/>
                  </a:moveTo>
                  <a:lnTo>
                    <a:pt x="0" y="1081"/>
                  </a:lnTo>
                  <a:lnTo>
                    <a:pt x="0" y="1098"/>
                  </a:lnTo>
                  <a:lnTo>
                    <a:pt x="6" y="1098"/>
                  </a:lnTo>
                  <a:lnTo>
                    <a:pt x="6" y="1081"/>
                  </a:lnTo>
                  <a:close/>
                  <a:moveTo>
                    <a:pt x="6" y="1044"/>
                  </a:moveTo>
                  <a:lnTo>
                    <a:pt x="0" y="1044"/>
                  </a:lnTo>
                  <a:lnTo>
                    <a:pt x="0" y="1053"/>
                  </a:lnTo>
                  <a:lnTo>
                    <a:pt x="0" y="1061"/>
                  </a:lnTo>
                  <a:lnTo>
                    <a:pt x="0" y="1061"/>
                  </a:lnTo>
                  <a:lnTo>
                    <a:pt x="6" y="1061"/>
                  </a:lnTo>
                  <a:lnTo>
                    <a:pt x="6" y="1061"/>
                  </a:lnTo>
                  <a:lnTo>
                    <a:pt x="6" y="1053"/>
                  </a:lnTo>
                  <a:lnTo>
                    <a:pt x="6" y="1044"/>
                  </a:lnTo>
                  <a:close/>
                  <a:moveTo>
                    <a:pt x="6" y="1007"/>
                  </a:moveTo>
                  <a:lnTo>
                    <a:pt x="0" y="1007"/>
                  </a:lnTo>
                  <a:lnTo>
                    <a:pt x="0" y="1026"/>
                  </a:lnTo>
                  <a:lnTo>
                    <a:pt x="6" y="1026"/>
                  </a:lnTo>
                  <a:lnTo>
                    <a:pt x="6" y="1007"/>
                  </a:lnTo>
                  <a:close/>
                  <a:moveTo>
                    <a:pt x="6" y="972"/>
                  </a:moveTo>
                  <a:lnTo>
                    <a:pt x="0" y="972"/>
                  </a:lnTo>
                  <a:lnTo>
                    <a:pt x="0" y="989"/>
                  </a:lnTo>
                  <a:lnTo>
                    <a:pt x="6" y="989"/>
                  </a:lnTo>
                  <a:lnTo>
                    <a:pt x="6" y="972"/>
                  </a:lnTo>
                  <a:close/>
                  <a:moveTo>
                    <a:pt x="6" y="935"/>
                  </a:moveTo>
                  <a:lnTo>
                    <a:pt x="0" y="935"/>
                  </a:lnTo>
                  <a:lnTo>
                    <a:pt x="0" y="953"/>
                  </a:lnTo>
                  <a:lnTo>
                    <a:pt x="6" y="953"/>
                  </a:lnTo>
                  <a:lnTo>
                    <a:pt x="6" y="935"/>
                  </a:lnTo>
                  <a:close/>
                  <a:moveTo>
                    <a:pt x="6" y="898"/>
                  </a:moveTo>
                  <a:lnTo>
                    <a:pt x="0" y="898"/>
                  </a:lnTo>
                  <a:lnTo>
                    <a:pt x="0" y="918"/>
                  </a:lnTo>
                  <a:lnTo>
                    <a:pt x="6" y="918"/>
                  </a:lnTo>
                  <a:lnTo>
                    <a:pt x="6" y="898"/>
                  </a:lnTo>
                  <a:close/>
                  <a:moveTo>
                    <a:pt x="6" y="863"/>
                  </a:moveTo>
                  <a:lnTo>
                    <a:pt x="0" y="863"/>
                  </a:lnTo>
                  <a:lnTo>
                    <a:pt x="0" y="871"/>
                  </a:lnTo>
                  <a:lnTo>
                    <a:pt x="0" y="879"/>
                  </a:lnTo>
                  <a:lnTo>
                    <a:pt x="0" y="881"/>
                  </a:lnTo>
                  <a:lnTo>
                    <a:pt x="6" y="881"/>
                  </a:lnTo>
                  <a:lnTo>
                    <a:pt x="6" y="879"/>
                  </a:lnTo>
                  <a:lnTo>
                    <a:pt x="6" y="871"/>
                  </a:lnTo>
                  <a:lnTo>
                    <a:pt x="6" y="863"/>
                  </a:lnTo>
                  <a:close/>
                  <a:moveTo>
                    <a:pt x="6" y="827"/>
                  </a:moveTo>
                  <a:lnTo>
                    <a:pt x="0" y="827"/>
                  </a:lnTo>
                  <a:lnTo>
                    <a:pt x="0" y="844"/>
                  </a:lnTo>
                  <a:lnTo>
                    <a:pt x="6" y="844"/>
                  </a:lnTo>
                  <a:lnTo>
                    <a:pt x="6" y="827"/>
                  </a:lnTo>
                  <a:close/>
                  <a:moveTo>
                    <a:pt x="6" y="790"/>
                  </a:moveTo>
                  <a:lnTo>
                    <a:pt x="0" y="790"/>
                  </a:lnTo>
                  <a:lnTo>
                    <a:pt x="0" y="807"/>
                  </a:lnTo>
                  <a:lnTo>
                    <a:pt x="6" y="807"/>
                  </a:lnTo>
                  <a:lnTo>
                    <a:pt x="6" y="790"/>
                  </a:lnTo>
                  <a:close/>
                  <a:moveTo>
                    <a:pt x="6" y="753"/>
                  </a:moveTo>
                  <a:lnTo>
                    <a:pt x="0" y="753"/>
                  </a:lnTo>
                  <a:lnTo>
                    <a:pt x="0" y="772"/>
                  </a:lnTo>
                  <a:lnTo>
                    <a:pt x="6" y="772"/>
                  </a:lnTo>
                  <a:lnTo>
                    <a:pt x="6" y="753"/>
                  </a:lnTo>
                  <a:close/>
                  <a:moveTo>
                    <a:pt x="6" y="718"/>
                  </a:moveTo>
                  <a:lnTo>
                    <a:pt x="0" y="718"/>
                  </a:lnTo>
                  <a:lnTo>
                    <a:pt x="0" y="735"/>
                  </a:lnTo>
                  <a:lnTo>
                    <a:pt x="6" y="735"/>
                  </a:lnTo>
                  <a:lnTo>
                    <a:pt x="6" y="718"/>
                  </a:lnTo>
                  <a:close/>
                  <a:moveTo>
                    <a:pt x="6" y="681"/>
                  </a:moveTo>
                  <a:lnTo>
                    <a:pt x="0" y="681"/>
                  </a:lnTo>
                  <a:lnTo>
                    <a:pt x="0" y="689"/>
                  </a:lnTo>
                  <a:lnTo>
                    <a:pt x="0" y="697"/>
                  </a:lnTo>
                  <a:lnTo>
                    <a:pt x="0" y="699"/>
                  </a:lnTo>
                  <a:lnTo>
                    <a:pt x="6" y="699"/>
                  </a:lnTo>
                  <a:lnTo>
                    <a:pt x="6" y="697"/>
                  </a:lnTo>
                  <a:lnTo>
                    <a:pt x="6" y="689"/>
                  </a:lnTo>
                  <a:lnTo>
                    <a:pt x="6" y="681"/>
                  </a:lnTo>
                  <a:close/>
                  <a:moveTo>
                    <a:pt x="6" y="644"/>
                  </a:moveTo>
                  <a:lnTo>
                    <a:pt x="0" y="644"/>
                  </a:lnTo>
                  <a:lnTo>
                    <a:pt x="0" y="664"/>
                  </a:lnTo>
                  <a:lnTo>
                    <a:pt x="6" y="664"/>
                  </a:lnTo>
                  <a:lnTo>
                    <a:pt x="6" y="644"/>
                  </a:lnTo>
                  <a:close/>
                  <a:moveTo>
                    <a:pt x="6" y="607"/>
                  </a:moveTo>
                  <a:lnTo>
                    <a:pt x="0" y="607"/>
                  </a:lnTo>
                  <a:lnTo>
                    <a:pt x="0" y="627"/>
                  </a:lnTo>
                  <a:lnTo>
                    <a:pt x="6" y="627"/>
                  </a:lnTo>
                  <a:lnTo>
                    <a:pt x="6" y="607"/>
                  </a:lnTo>
                  <a:close/>
                  <a:moveTo>
                    <a:pt x="6" y="573"/>
                  </a:moveTo>
                  <a:lnTo>
                    <a:pt x="0" y="573"/>
                  </a:lnTo>
                  <a:lnTo>
                    <a:pt x="0" y="590"/>
                  </a:lnTo>
                  <a:lnTo>
                    <a:pt x="6" y="590"/>
                  </a:lnTo>
                  <a:lnTo>
                    <a:pt x="6" y="573"/>
                  </a:lnTo>
                  <a:close/>
                  <a:moveTo>
                    <a:pt x="6" y="536"/>
                  </a:moveTo>
                  <a:lnTo>
                    <a:pt x="0" y="536"/>
                  </a:lnTo>
                  <a:lnTo>
                    <a:pt x="0" y="553"/>
                  </a:lnTo>
                  <a:lnTo>
                    <a:pt x="6" y="553"/>
                  </a:lnTo>
                  <a:lnTo>
                    <a:pt x="6" y="536"/>
                  </a:lnTo>
                  <a:close/>
                  <a:moveTo>
                    <a:pt x="6" y="499"/>
                  </a:moveTo>
                  <a:lnTo>
                    <a:pt x="0" y="499"/>
                  </a:lnTo>
                  <a:lnTo>
                    <a:pt x="0" y="507"/>
                  </a:lnTo>
                  <a:lnTo>
                    <a:pt x="0" y="514"/>
                  </a:lnTo>
                  <a:lnTo>
                    <a:pt x="0" y="518"/>
                  </a:lnTo>
                  <a:lnTo>
                    <a:pt x="6" y="518"/>
                  </a:lnTo>
                  <a:lnTo>
                    <a:pt x="6" y="514"/>
                  </a:lnTo>
                  <a:lnTo>
                    <a:pt x="6" y="507"/>
                  </a:lnTo>
                  <a:lnTo>
                    <a:pt x="6" y="499"/>
                  </a:lnTo>
                  <a:close/>
                  <a:moveTo>
                    <a:pt x="6" y="464"/>
                  </a:moveTo>
                  <a:lnTo>
                    <a:pt x="0" y="464"/>
                  </a:lnTo>
                  <a:lnTo>
                    <a:pt x="0" y="481"/>
                  </a:lnTo>
                  <a:lnTo>
                    <a:pt x="6" y="481"/>
                  </a:lnTo>
                  <a:lnTo>
                    <a:pt x="6" y="464"/>
                  </a:lnTo>
                  <a:close/>
                  <a:moveTo>
                    <a:pt x="6" y="427"/>
                  </a:moveTo>
                  <a:lnTo>
                    <a:pt x="0" y="427"/>
                  </a:lnTo>
                  <a:lnTo>
                    <a:pt x="0" y="445"/>
                  </a:lnTo>
                  <a:lnTo>
                    <a:pt x="6" y="445"/>
                  </a:lnTo>
                  <a:lnTo>
                    <a:pt x="6" y="427"/>
                  </a:lnTo>
                  <a:close/>
                  <a:moveTo>
                    <a:pt x="6" y="390"/>
                  </a:moveTo>
                  <a:lnTo>
                    <a:pt x="0" y="390"/>
                  </a:lnTo>
                  <a:lnTo>
                    <a:pt x="0" y="408"/>
                  </a:lnTo>
                  <a:lnTo>
                    <a:pt x="6" y="408"/>
                  </a:lnTo>
                  <a:lnTo>
                    <a:pt x="6" y="390"/>
                  </a:lnTo>
                  <a:close/>
                  <a:moveTo>
                    <a:pt x="6" y="353"/>
                  </a:moveTo>
                  <a:lnTo>
                    <a:pt x="0" y="353"/>
                  </a:lnTo>
                  <a:lnTo>
                    <a:pt x="0" y="373"/>
                  </a:lnTo>
                  <a:lnTo>
                    <a:pt x="6" y="373"/>
                  </a:lnTo>
                  <a:lnTo>
                    <a:pt x="6" y="353"/>
                  </a:lnTo>
                  <a:close/>
                  <a:moveTo>
                    <a:pt x="6" y="319"/>
                  </a:moveTo>
                  <a:lnTo>
                    <a:pt x="0" y="319"/>
                  </a:lnTo>
                  <a:lnTo>
                    <a:pt x="0" y="324"/>
                  </a:lnTo>
                  <a:lnTo>
                    <a:pt x="0" y="332"/>
                  </a:lnTo>
                  <a:lnTo>
                    <a:pt x="0" y="336"/>
                  </a:lnTo>
                  <a:lnTo>
                    <a:pt x="6" y="336"/>
                  </a:lnTo>
                  <a:lnTo>
                    <a:pt x="6" y="332"/>
                  </a:lnTo>
                  <a:lnTo>
                    <a:pt x="6" y="324"/>
                  </a:lnTo>
                  <a:lnTo>
                    <a:pt x="6" y="319"/>
                  </a:lnTo>
                  <a:close/>
                  <a:moveTo>
                    <a:pt x="6" y="282"/>
                  </a:moveTo>
                  <a:lnTo>
                    <a:pt x="0" y="282"/>
                  </a:lnTo>
                  <a:lnTo>
                    <a:pt x="0" y="299"/>
                  </a:lnTo>
                  <a:lnTo>
                    <a:pt x="6" y="299"/>
                  </a:lnTo>
                  <a:lnTo>
                    <a:pt x="6" y="282"/>
                  </a:lnTo>
                  <a:close/>
                  <a:moveTo>
                    <a:pt x="6" y="245"/>
                  </a:moveTo>
                  <a:lnTo>
                    <a:pt x="0" y="245"/>
                  </a:lnTo>
                  <a:lnTo>
                    <a:pt x="0" y="264"/>
                  </a:lnTo>
                  <a:lnTo>
                    <a:pt x="6" y="264"/>
                  </a:lnTo>
                  <a:lnTo>
                    <a:pt x="6" y="245"/>
                  </a:lnTo>
                  <a:close/>
                  <a:moveTo>
                    <a:pt x="6" y="208"/>
                  </a:moveTo>
                  <a:lnTo>
                    <a:pt x="0" y="208"/>
                  </a:lnTo>
                  <a:lnTo>
                    <a:pt x="0" y="227"/>
                  </a:lnTo>
                  <a:lnTo>
                    <a:pt x="6" y="227"/>
                  </a:lnTo>
                  <a:lnTo>
                    <a:pt x="6" y="208"/>
                  </a:lnTo>
                  <a:close/>
                  <a:moveTo>
                    <a:pt x="6" y="173"/>
                  </a:moveTo>
                  <a:lnTo>
                    <a:pt x="0" y="173"/>
                  </a:lnTo>
                  <a:lnTo>
                    <a:pt x="0" y="191"/>
                  </a:lnTo>
                  <a:lnTo>
                    <a:pt x="6" y="191"/>
                  </a:lnTo>
                  <a:lnTo>
                    <a:pt x="6" y="173"/>
                  </a:lnTo>
                  <a:close/>
                  <a:moveTo>
                    <a:pt x="6" y="136"/>
                  </a:moveTo>
                  <a:lnTo>
                    <a:pt x="0" y="136"/>
                  </a:lnTo>
                  <a:lnTo>
                    <a:pt x="0" y="142"/>
                  </a:lnTo>
                  <a:lnTo>
                    <a:pt x="0" y="150"/>
                  </a:lnTo>
                  <a:lnTo>
                    <a:pt x="0" y="154"/>
                  </a:lnTo>
                  <a:lnTo>
                    <a:pt x="6" y="154"/>
                  </a:lnTo>
                  <a:lnTo>
                    <a:pt x="6" y="150"/>
                  </a:lnTo>
                  <a:lnTo>
                    <a:pt x="6" y="142"/>
                  </a:lnTo>
                  <a:lnTo>
                    <a:pt x="6" y="136"/>
                  </a:lnTo>
                  <a:close/>
                  <a:moveTo>
                    <a:pt x="6" y="99"/>
                  </a:moveTo>
                  <a:lnTo>
                    <a:pt x="0" y="99"/>
                  </a:lnTo>
                  <a:lnTo>
                    <a:pt x="0" y="119"/>
                  </a:lnTo>
                  <a:lnTo>
                    <a:pt x="6" y="119"/>
                  </a:lnTo>
                  <a:lnTo>
                    <a:pt x="6" y="99"/>
                  </a:lnTo>
                  <a:close/>
                  <a:moveTo>
                    <a:pt x="6" y="64"/>
                  </a:moveTo>
                  <a:lnTo>
                    <a:pt x="0" y="64"/>
                  </a:lnTo>
                  <a:lnTo>
                    <a:pt x="0" y="82"/>
                  </a:lnTo>
                  <a:lnTo>
                    <a:pt x="6" y="82"/>
                  </a:lnTo>
                  <a:lnTo>
                    <a:pt x="6" y="64"/>
                  </a:lnTo>
                  <a:close/>
                  <a:moveTo>
                    <a:pt x="6" y="28"/>
                  </a:moveTo>
                  <a:lnTo>
                    <a:pt x="0" y="28"/>
                  </a:lnTo>
                  <a:lnTo>
                    <a:pt x="0" y="45"/>
                  </a:lnTo>
                  <a:lnTo>
                    <a:pt x="6" y="45"/>
                  </a:lnTo>
                  <a:lnTo>
                    <a:pt x="6" y="28"/>
                  </a:lnTo>
                  <a:close/>
                  <a:moveTo>
                    <a:pt x="6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6" y="8"/>
                  </a:lnTo>
                  <a:lnTo>
                    <a:pt x="6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" name="Freeform 782">
              <a:extLst>
                <a:ext uri="{FF2B5EF4-FFF2-40B4-BE49-F238E27FC236}">
                  <a16:creationId xmlns:a16="http://schemas.microsoft.com/office/drawing/2014/main" id="{D46776E7-7EC2-C675-E9ED-679976BB3B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8126" y="2076450"/>
              <a:ext cx="9525" cy="3646488"/>
            </a:xfrm>
            <a:custGeom>
              <a:avLst/>
              <a:gdLst>
                <a:gd name="T0" fmla="*/ 6 w 6"/>
                <a:gd name="T1" fmla="*/ 2293 h 2297"/>
                <a:gd name="T2" fmla="*/ 6 w 6"/>
                <a:gd name="T3" fmla="*/ 2260 h 2297"/>
                <a:gd name="T4" fmla="*/ 6 w 6"/>
                <a:gd name="T5" fmla="*/ 2225 h 2297"/>
                <a:gd name="T6" fmla="*/ 6 w 6"/>
                <a:gd name="T7" fmla="*/ 2170 h 2297"/>
                <a:gd name="T8" fmla="*/ 6 w 6"/>
                <a:gd name="T9" fmla="*/ 2147 h 2297"/>
                <a:gd name="T10" fmla="*/ 6 w 6"/>
                <a:gd name="T11" fmla="*/ 2097 h 2297"/>
                <a:gd name="T12" fmla="*/ 6 w 6"/>
                <a:gd name="T13" fmla="*/ 2064 h 2297"/>
                <a:gd name="T14" fmla="*/ 6 w 6"/>
                <a:gd name="T15" fmla="*/ 2025 h 2297"/>
                <a:gd name="T16" fmla="*/ 6 w 6"/>
                <a:gd name="T17" fmla="*/ 1951 h 2297"/>
                <a:gd name="T18" fmla="*/ 6 w 6"/>
                <a:gd name="T19" fmla="*/ 1951 h 2297"/>
                <a:gd name="T20" fmla="*/ 6 w 6"/>
                <a:gd name="T21" fmla="*/ 1880 h 2297"/>
                <a:gd name="T22" fmla="*/ 6 w 6"/>
                <a:gd name="T23" fmla="*/ 1880 h 2297"/>
                <a:gd name="T24" fmla="*/ 6 w 6"/>
                <a:gd name="T25" fmla="*/ 1806 h 2297"/>
                <a:gd name="T26" fmla="*/ 0 w 6"/>
                <a:gd name="T27" fmla="*/ 1771 h 2297"/>
                <a:gd name="T28" fmla="*/ 6 w 6"/>
                <a:gd name="T29" fmla="*/ 1734 h 2297"/>
                <a:gd name="T30" fmla="*/ 0 w 6"/>
                <a:gd name="T31" fmla="*/ 1697 h 2297"/>
                <a:gd name="T32" fmla="*/ 6 w 6"/>
                <a:gd name="T33" fmla="*/ 1660 h 2297"/>
                <a:gd name="T34" fmla="*/ 0 w 6"/>
                <a:gd name="T35" fmla="*/ 1626 h 2297"/>
                <a:gd name="T36" fmla="*/ 0 w 6"/>
                <a:gd name="T37" fmla="*/ 1600 h 2297"/>
                <a:gd name="T38" fmla="*/ 0 w 6"/>
                <a:gd name="T39" fmla="*/ 1552 h 2297"/>
                <a:gd name="T40" fmla="*/ 0 w 6"/>
                <a:gd name="T41" fmla="*/ 1517 h 2297"/>
                <a:gd name="T42" fmla="*/ 0 w 6"/>
                <a:gd name="T43" fmla="*/ 1480 h 2297"/>
                <a:gd name="T44" fmla="*/ 0 w 6"/>
                <a:gd name="T45" fmla="*/ 1461 h 2297"/>
                <a:gd name="T46" fmla="*/ 0 w 6"/>
                <a:gd name="T47" fmla="*/ 1426 h 2297"/>
                <a:gd name="T48" fmla="*/ 6 w 6"/>
                <a:gd name="T49" fmla="*/ 1372 h 2297"/>
                <a:gd name="T50" fmla="*/ 0 w 6"/>
                <a:gd name="T51" fmla="*/ 1335 h 2297"/>
                <a:gd name="T52" fmla="*/ 0 w 6"/>
                <a:gd name="T53" fmla="*/ 1317 h 2297"/>
                <a:gd name="T54" fmla="*/ 6 w 6"/>
                <a:gd name="T55" fmla="*/ 1280 h 2297"/>
                <a:gd name="T56" fmla="*/ 0 w 6"/>
                <a:gd name="T57" fmla="*/ 1244 h 2297"/>
                <a:gd name="T58" fmla="*/ 0 w 6"/>
                <a:gd name="T59" fmla="*/ 1189 h 2297"/>
                <a:gd name="T60" fmla="*/ 0 w 6"/>
                <a:gd name="T61" fmla="*/ 1172 h 2297"/>
                <a:gd name="T62" fmla="*/ 6 w 6"/>
                <a:gd name="T63" fmla="*/ 1135 h 2297"/>
                <a:gd name="T64" fmla="*/ 6 w 6"/>
                <a:gd name="T65" fmla="*/ 1081 h 2297"/>
                <a:gd name="T66" fmla="*/ 6 w 6"/>
                <a:gd name="T67" fmla="*/ 1061 h 2297"/>
                <a:gd name="T68" fmla="*/ 0 w 6"/>
                <a:gd name="T69" fmla="*/ 1026 h 2297"/>
                <a:gd name="T70" fmla="*/ 6 w 6"/>
                <a:gd name="T71" fmla="*/ 989 h 2297"/>
                <a:gd name="T72" fmla="*/ 6 w 6"/>
                <a:gd name="T73" fmla="*/ 935 h 2297"/>
                <a:gd name="T74" fmla="*/ 6 w 6"/>
                <a:gd name="T75" fmla="*/ 863 h 2297"/>
                <a:gd name="T76" fmla="*/ 6 w 6"/>
                <a:gd name="T77" fmla="*/ 879 h 2297"/>
                <a:gd name="T78" fmla="*/ 6 w 6"/>
                <a:gd name="T79" fmla="*/ 844 h 2297"/>
                <a:gd name="T80" fmla="*/ 6 w 6"/>
                <a:gd name="T81" fmla="*/ 790 h 2297"/>
                <a:gd name="T82" fmla="*/ 6 w 6"/>
                <a:gd name="T83" fmla="*/ 718 h 2297"/>
                <a:gd name="T84" fmla="*/ 0 w 6"/>
                <a:gd name="T85" fmla="*/ 681 h 2297"/>
                <a:gd name="T86" fmla="*/ 6 w 6"/>
                <a:gd name="T87" fmla="*/ 689 h 2297"/>
                <a:gd name="T88" fmla="*/ 6 w 6"/>
                <a:gd name="T89" fmla="*/ 644 h 2297"/>
                <a:gd name="T90" fmla="*/ 6 w 6"/>
                <a:gd name="T91" fmla="*/ 573 h 2297"/>
                <a:gd name="T92" fmla="*/ 0 w 6"/>
                <a:gd name="T93" fmla="*/ 536 h 2297"/>
                <a:gd name="T94" fmla="*/ 0 w 6"/>
                <a:gd name="T95" fmla="*/ 507 h 2297"/>
                <a:gd name="T96" fmla="*/ 6 w 6"/>
                <a:gd name="T97" fmla="*/ 499 h 2297"/>
                <a:gd name="T98" fmla="*/ 6 w 6"/>
                <a:gd name="T99" fmla="*/ 427 h 2297"/>
                <a:gd name="T100" fmla="*/ 0 w 6"/>
                <a:gd name="T101" fmla="*/ 390 h 2297"/>
                <a:gd name="T102" fmla="*/ 0 w 6"/>
                <a:gd name="T103" fmla="*/ 373 h 2297"/>
                <a:gd name="T104" fmla="*/ 0 w 6"/>
                <a:gd name="T105" fmla="*/ 332 h 2297"/>
                <a:gd name="T106" fmla="*/ 6 w 6"/>
                <a:gd name="T107" fmla="*/ 282 h 2297"/>
                <a:gd name="T108" fmla="*/ 0 w 6"/>
                <a:gd name="T109" fmla="*/ 245 h 2297"/>
                <a:gd name="T110" fmla="*/ 0 w 6"/>
                <a:gd name="T111" fmla="*/ 227 h 2297"/>
                <a:gd name="T112" fmla="*/ 6 w 6"/>
                <a:gd name="T113" fmla="*/ 191 h 2297"/>
                <a:gd name="T114" fmla="*/ 0 w 6"/>
                <a:gd name="T115" fmla="*/ 154 h 2297"/>
                <a:gd name="T116" fmla="*/ 0 w 6"/>
                <a:gd name="T117" fmla="*/ 99 h 2297"/>
                <a:gd name="T118" fmla="*/ 0 w 6"/>
                <a:gd name="T119" fmla="*/ 82 h 2297"/>
                <a:gd name="T120" fmla="*/ 6 w 6"/>
                <a:gd name="T121" fmla="*/ 45 h 2297"/>
                <a:gd name="T122" fmla="*/ 6 w 6"/>
                <a:gd name="T123" fmla="*/ 8 h 2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" h="2297">
                  <a:moveTo>
                    <a:pt x="6" y="2279"/>
                  </a:moveTo>
                  <a:lnTo>
                    <a:pt x="0" y="2279"/>
                  </a:lnTo>
                  <a:lnTo>
                    <a:pt x="0" y="2293"/>
                  </a:lnTo>
                  <a:lnTo>
                    <a:pt x="0" y="2297"/>
                  </a:lnTo>
                  <a:lnTo>
                    <a:pt x="6" y="2297"/>
                  </a:lnTo>
                  <a:lnTo>
                    <a:pt x="6" y="2293"/>
                  </a:lnTo>
                  <a:lnTo>
                    <a:pt x="6" y="2279"/>
                  </a:lnTo>
                  <a:moveTo>
                    <a:pt x="6" y="2242"/>
                  </a:moveTo>
                  <a:lnTo>
                    <a:pt x="0" y="2242"/>
                  </a:lnTo>
                  <a:lnTo>
                    <a:pt x="0" y="2246"/>
                  </a:lnTo>
                  <a:lnTo>
                    <a:pt x="0" y="2260"/>
                  </a:lnTo>
                  <a:lnTo>
                    <a:pt x="6" y="2260"/>
                  </a:lnTo>
                  <a:lnTo>
                    <a:pt x="6" y="2246"/>
                  </a:lnTo>
                  <a:lnTo>
                    <a:pt x="6" y="2242"/>
                  </a:lnTo>
                  <a:moveTo>
                    <a:pt x="6" y="2205"/>
                  </a:moveTo>
                  <a:lnTo>
                    <a:pt x="0" y="2205"/>
                  </a:lnTo>
                  <a:lnTo>
                    <a:pt x="0" y="2225"/>
                  </a:lnTo>
                  <a:lnTo>
                    <a:pt x="6" y="2225"/>
                  </a:lnTo>
                  <a:lnTo>
                    <a:pt x="6" y="2205"/>
                  </a:lnTo>
                  <a:moveTo>
                    <a:pt x="6" y="2170"/>
                  </a:moveTo>
                  <a:lnTo>
                    <a:pt x="0" y="2170"/>
                  </a:lnTo>
                  <a:lnTo>
                    <a:pt x="0" y="2188"/>
                  </a:lnTo>
                  <a:lnTo>
                    <a:pt x="6" y="2188"/>
                  </a:lnTo>
                  <a:lnTo>
                    <a:pt x="6" y="2170"/>
                  </a:lnTo>
                  <a:moveTo>
                    <a:pt x="6" y="2134"/>
                  </a:moveTo>
                  <a:lnTo>
                    <a:pt x="0" y="2134"/>
                  </a:lnTo>
                  <a:lnTo>
                    <a:pt x="0" y="2147"/>
                  </a:lnTo>
                  <a:lnTo>
                    <a:pt x="0" y="2151"/>
                  </a:lnTo>
                  <a:lnTo>
                    <a:pt x="6" y="2151"/>
                  </a:lnTo>
                  <a:lnTo>
                    <a:pt x="6" y="2147"/>
                  </a:lnTo>
                  <a:lnTo>
                    <a:pt x="6" y="2134"/>
                  </a:lnTo>
                  <a:moveTo>
                    <a:pt x="6" y="2097"/>
                  </a:moveTo>
                  <a:lnTo>
                    <a:pt x="0" y="2097"/>
                  </a:lnTo>
                  <a:lnTo>
                    <a:pt x="0" y="2114"/>
                  </a:lnTo>
                  <a:lnTo>
                    <a:pt x="6" y="2114"/>
                  </a:lnTo>
                  <a:lnTo>
                    <a:pt x="6" y="2097"/>
                  </a:lnTo>
                  <a:moveTo>
                    <a:pt x="6" y="2060"/>
                  </a:moveTo>
                  <a:lnTo>
                    <a:pt x="0" y="2060"/>
                  </a:lnTo>
                  <a:lnTo>
                    <a:pt x="0" y="2064"/>
                  </a:lnTo>
                  <a:lnTo>
                    <a:pt x="0" y="2079"/>
                  </a:lnTo>
                  <a:lnTo>
                    <a:pt x="6" y="2079"/>
                  </a:lnTo>
                  <a:lnTo>
                    <a:pt x="6" y="2064"/>
                  </a:lnTo>
                  <a:lnTo>
                    <a:pt x="6" y="2060"/>
                  </a:lnTo>
                  <a:moveTo>
                    <a:pt x="6" y="2025"/>
                  </a:moveTo>
                  <a:lnTo>
                    <a:pt x="0" y="2025"/>
                  </a:lnTo>
                  <a:lnTo>
                    <a:pt x="0" y="2042"/>
                  </a:lnTo>
                  <a:lnTo>
                    <a:pt x="6" y="2042"/>
                  </a:lnTo>
                  <a:lnTo>
                    <a:pt x="6" y="2025"/>
                  </a:lnTo>
                  <a:moveTo>
                    <a:pt x="6" y="1988"/>
                  </a:moveTo>
                  <a:lnTo>
                    <a:pt x="0" y="1988"/>
                  </a:lnTo>
                  <a:lnTo>
                    <a:pt x="0" y="2006"/>
                  </a:lnTo>
                  <a:lnTo>
                    <a:pt x="6" y="2006"/>
                  </a:lnTo>
                  <a:lnTo>
                    <a:pt x="6" y="1988"/>
                  </a:lnTo>
                  <a:moveTo>
                    <a:pt x="6" y="1951"/>
                  </a:moveTo>
                  <a:lnTo>
                    <a:pt x="0" y="1951"/>
                  </a:lnTo>
                  <a:lnTo>
                    <a:pt x="0" y="1965"/>
                  </a:lnTo>
                  <a:lnTo>
                    <a:pt x="0" y="1971"/>
                  </a:lnTo>
                  <a:lnTo>
                    <a:pt x="6" y="1971"/>
                  </a:lnTo>
                  <a:lnTo>
                    <a:pt x="6" y="1965"/>
                  </a:lnTo>
                  <a:lnTo>
                    <a:pt x="6" y="1951"/>
                  </a:lnTo>
                  <a:moveTo>
                    <a:pt x="6" y="1914"/>
                  </a:moveTo>
                  <a:lnTo>
                    <a:pt x="0" y="1914"/>
                  </a:lnTo>
                  <a:lnTo>
                    <a:pt x="0" y="1934"/>
                  </a:lnTo>
                  <a:lnTo>
                    <a:pt x="6" y="1934"/>
                  </a:lnTo>
                  <a:lnTo>
                    <a:pt x="6" y="1914"/>
                  </a:lnTo>
                  <a:moveTo>
                    <a:pt x="6" y="1880"/>
                  </a:moveTo>
                  <a:lnTo>
                    <a:pt x="0" y="1880"/>
                  </a:lnTo>
                  <a:lnTo>
                    <a:pt x="0" y="1882"/>
                  </a:lnTo>
                  <a:lnTo>
                    <a:pt x="0" y="1897"/>
                  </a:lnTo>
                  <a:lnTo>
                    <a:pt x="6" y="1897"/>
                  </a:lnTo>
                  <a:lnTo>
                    <a:pt x="6" y="1882"/>
                  </a:lnTo>
                  <a:lnTo>
                    <a:pt x="6" y="1880"/>
                  </a:lnTo>
                  <a:moveTo>
                    <a:pt x="6" y="1843"/>
                  </a:moveTo>
                  <a:lnTo>
                    <a:pt x="0" y="1843"/>
                  </a:lnTo>
                  <a:lnTo>
                    <a:pt x="0" y="1860"/>
                  </a:lnTo>
                  <a:lnTo>
                    <a:pt x="6" y="1860"/>
                  </a:lnTo>
                  <a:lnTo>
                    <a:pt x="6" y="1843"/>
                  </a:lnTo>
                  <a:moveTo>
                    <a:pt x="6" y="1806"/>
                  </a:moveTo>
                  <a:lnTo>
                    <a:pt x="0" y="1806"/>
                  </a:lnTo>
                  <a:lnTo>
                    <a:pt x="0" y="1825"/>
                  </a:lnTo>
                  <a:lnTo>
                    <a:pt x="6" y="1825"/>
                  </a:lnTo>
                  <a:lnTo>
                    <a:pt x="6" y="1806"/>
                  </a:lnTo>
                  <a:moveTo>
                    <a:pt x="6" y="1771"/>
                  </a:moveTo>
                  <a:lnTo>
                    <a:pt x="0" y="1771"/>
                  </a:lnTo>
                  <a:lnTo>
                    <a:pt x="0" y="1783"/>
                  </a:lnTo>
                  <a:lnTo>
                    <a:pt x="0" y="1788"/>
                  </a:lnTo>
                  <a:lnTo>
                    <a:pt x="6" y="1788"/>
                  </a:lnTo>
                  <a:lnTo>
                    <a:pt x="6" y="1783"/>
                  </a:lnTo>
                  <a:lnTo>
                    <a:pt x="6" y="1771"/>
                  </a:lnTo>
                  <a:moveTo>
                    <a:pt x="6" y="1734"/>
                  </a:moveTo>
                  <a:lnTo>
                    <a:pt x="0" y="1734"/>
                  </a:lnTo>
                  <a:lnTo>
                    <a:pt x="0" y="1752"/>
                  </a:lnTo>
                  <a:lnTo>
                    <a:pt x="6" y="1752"/>
                  </a:lnTo>
                  <a:lnTo>
                    <a:pt x="6" y="1734"/>
                  </a:lnTo>
                  <a:moveTo>
                    <a:pt x="6" y="1697"/>
                  </a:moveTo>
                  <a:lnTo>
                    <a:pt x="0" y="1697"/>
                  </a:lnTo>
                  <a:lnTo>
                    <a:pt x="0" y="1699"/>
                  </a:lnTo>
                  <a:lnTo>
                    <a:pt x="0" y="1717"/>
                  </a:lnTo>
                  <a:lnTo>
                    <a:pt x="6" y="1717"/>
                  </a:lnTo>
                  <a:lnTo>
                    <a:pt x="6" y="1699"/>
                  </a:lnTo>
                  <a:lnTo>
                    <a:pt x="6" y="1697"/>
                  </a:lnTo>
                  <a:moveTo>
                    <a:pt x="6" y="1660"/>
                  </a:moveTo>
                  <a:lnTo>
                    <a:pt x="0" y="1660"/>
                  </a:lnTo>
                  <a:lnTo>
                    <a:pt x="0" y="1680"/>
                  </a:lnTo>
                  <a:lnTo>
                    <a:pt x="6" y="1680"/>
                  </a:lnTo>
                  <a:lnTo>
                    <a:pt x="6" y="1660"/>
                  </a:lnTo>
                  <a:moveTo>
                    <a:pt x="6" y="1626"/>
                  </a:moveTo>
                  <a:lnTo>
                    <a:pt x="0" y="1626"/>
                  </a:lnTo>
                  <a:lnTo>
                    <a:pt x="0" y="1643"/>
                  </a:lnTo>
                  <a:lnTo>
                    <a:pt x="6" y="1643"/>
                  </a:lnTo>
                  <a:lnTo>
                    <a:pt x="6" y="1626"/>
                  </a:lnTo>
                  <a:moveTo>
                    <a:pt x="6" y="1589"/>
                  </a:moveTo>
                  <a:lnTo>
                    <a:pt x="0" y="1589"/>
                  </a:lnTo>
                  <a:lnTo>
                    <a:pt x="0" y="1600"/>
                  </a:lnTo>
                  <a:lnTo>
                    <a:pt x="0" y="1606"/>
                  </a:lnTo>
                  <a:lnTo>
                    <a:pt x="6" y="1606"/>
                  </a:lnTo>
                  <a:lnTo>
                    <a:pt x="6" y="1600"/>
                  </a:lnTo>
                  <a:lnTo>
                    <a:pt x="6" y="1589"/>
                  </a:lnTo>
                  <a:moveTo>
                    <a:pt x="6" y="1552"/>
                  </a:moveTo>
                  <a:lnTo>
                    <a:pt x="0" y="1552"/>
                  </a:lnTo>
                  <a:lnTo>
                    <a:pt x="0" y="1571"/>
                  </a:lnTo>
                  <a:lnTo>
                    <a:pt x="6" y="1571"/>
                  </a:lnTo>
                  <a:lnTo>
                    <a:pt x="6" y="1552"/>
                  </a:lnTo>
                  <a:moveTo>
                    <a:pt x="6" y="1517"/>
                  </a:moveTo>
                  <a:lnTo>
                    <a:pt x="0" y="1517"/>
                  </a:lnTo>
                  <a:lnTo>
                    <a:pt x="0" y="1517"/>
                  </a:lnTo>
                  <a:lnTo>
                    <a:pt x="0" y="1534"/>
                  </a:lnTo>
                  <a:lnTo>
                    <a:pt x="6" y="1534"/>
                  </a:lnTo>
                  <a:lnTo>
                    <a:pt x="6" y="1517"/>
                  </a:lnTo>
                  <a:lnTo>
                    <a:pt x="6" y="1517"/>
                  </a:lnTo>
                  <a:moveTo>
                    <a:pt x="6" y="1480"/>
                  </a:moveTo>
                  <a:lnTo>
                    <a:pt x="0" y="1480"/>
                  </a:lnTo>
                  <a:lnTo>
                    <a:pt x="0" y="1498"/>
                  </a:lnTo>
                  <a:lnTo>
                    <a:pt x="6" y="1498"/>
                  </a:lnTo>
                  <a:lnTo>
                    <a:pt x="6" y="1480"/>
                  </a:lnTo>
                  <a:moveTo>
                    <a:pt x="6" y="1443"/>
                  </a:moveTo>
                  <a:lnTo>
                    <a:pt x="0" y="1443"/>
                  </a:lnTo>
                  <a:lnTo>
                    <a:pt x="0" y="1461"/>
                  </a:lnTo>
                  <a:lnTo>
                    <a:pt x="6" y="1461"/>
                  </a:lnTo>
                  <a:lnTo>
                    <a:pt x="6" y="1443"/>
                  </a:lnTo>
                  <a:moveTo>
                    <a:pt x="6" y="1406"/>
                  </a:moveTo>
                  <a:lnTo>
                    <a:pt x="0" y="1406"/>
                  </a:lnTo>
                  <a:lnTo>
                    <a:pt x="0" y="1418"/>
                  </a:lnTo>
                  <a:lnTo>
                    <a:pt x="0" y="1426"/>
                  </a:lnTo>
                  <a:lnTo>
                    <a:pt x="0" y="1426"/>
                  </a:lnTo>
                  <a:lnTo>
                    <a:pt x="6" y="1426"/>
                  </a:lnTo>
                  <a:lnTo>
                    <a:pt x="6" y="1426"/>
                  </a:lnTo>
                  <a:lnTo>
                    <a:pt x="6" y="1418"/>
                  </a:lnTo>
                  <a:lnTo>
                    <a:pt x="6" y="1406"/>
                  </a:lnTo>
                  <a:moveTo>
                    <a:pt x="6" y="1372"/>
                  </a:moveTo>
                  <a:lnTo>
                    <a:pt x="0" y="1372"/>
                  </a:lnTo>
                  <a:lnTo>
                    <a:pt x="0" y="1389"/>
                  </a:lnTo>
                  <a:lnTo>
                    <a:pt x="6" y="1389"/>
                  </a:lnTo>
                  <a:lnTo>
                    <a:pt x="6" y="1372"/>
                  </a:lnTo>
                  <a:moveTo>
                    <a:pt x="6" y="1335"/>
                  </a:moveTo>
                  <a:lnTo>
                    <a:pt x="0" y="1335"/>
                  </a:lnTo>
                  <a:lnTo>
                    <a:pt x="0" y="1352"/>
                  </a:lnTo>
                  <a:lnTo>
                    <a:pt x="6" y="1352"/>
                  </a:lnTo>
                  <a:lnTo>
                    <a:pt x="6" y="1335"/>
                  </a:lnTo>
                  <a:moveTo>
                    <a:pt x="6" y="1298"/>
                  </a:moveTo>
                  <a:lnTo>
                    <a:pt x="0" y="1298"/>
                  </a:lnTo>
                  <a:lnTo>
                    <a:pt x="0" y="1317"/>
                  </a:lnTo>
                  <a:lnTo>
                    <a:pt x="6" y="1317"/>
                  </a:lnTo>
                  <a:lnTo>
                    <a:pt x="6" y="1298"/>
                  </a:lnTo>
                  <a:moveTo>
                    <a:pt x="6" y="1261"/>
                  </a:moveTo>
                  <a:lnTo>
                    <a:pt x="0" y="1261"/>
                  </a:lnTo>
                  <a:lnTo>
                    <a:pt x="0" y="1280"/>
                  </a:lnTo>
                  <a:lnTo>
                    <a:pt x="6" y="1280"/>
                  </a:lnTo>
                  <a:lnTo>
                    <a:pt x="6" y="1261"/>
                  </a:lnTo>
                  <a:moveTo>
                    <a:pt x="6" y="1226"/>
                  </a:moveTo>
                  <a:lnTo>
                    <a:pt x="0" y="1226"/>
                  </a:lnTo>
                  <a:lnTo>
                    <a:pt x="0" y="1236"/>
                  </a:lnTo>
                  <a:lnTo>
                    <a:pt x="0" y="1244"/>
                  </a:lnTo>
                  <a:lnTo>
                    <a:pt x="0" y="1244"/>
                  </a:lnTo>
                  <a:lnTo>
                    <a:pt x="6" y="1244"/>
                  </a:lnTo>
                  <a:lnTo>
                    <a:pt x="6" y="1244"/>
                  </a:lnTo>
                  <a:lnTo>
                    <a:pt x="6" y="1236"/>
                  </a:lnTo>
                  <a:lnTo>
                    <a:pt x="6" y="1226"/>
                  </a:lnTo>
                  <a:moveTo>
                    <a:pt x="6" y="1189"/>
                  </a:moveTo>
                  <a:lnTo>
                    <a:pt x="0" y="1189"/>
                  </a:lnTo>
                  <a:lnTo>
                    <a:pt x="0" y="1207"/>
                  </a:lnTo>
                  <a:lnTo>
                    <a:pt x="6" y="1207"/>
                  </a:lnTo>
                  <a:lnTo>
                    <a:pt x="6" y="1189"/>
                  </a:lnTo>
                  <a:moveTo>
                    <a:pt x="6" y="1152"/>
                  </a:moveTo>
                  <a:lnTo>
                    <a:pt x="0" y="1152"/>
                  </a:lnTo>
                  <a:lnTo>
                    <a:pt x="0" y="1172"/>
                  </a:lnTo>
                  <a:lnTo>
                    <a:pt x="6" y="1172"/>
                  </a:lnTo>
                  <a:lnTo>
                    <a:pt x="6" y="1152"/>
                  </a:lnTo>
                  <a:moveTo>
                    <a:pt x="6" y="1117"/>
                  </a:moveTo>
                  <a:lnTo>
                    <a:pt x="0" y="1117"/>
                  </a:lnTo>
                  <a:lnTo>
                    <a:pt x="0" y="1135"/>
                  </a:lnTo>
                  <a:lnTo>
                    <a:pt x="6" y="1135"/>
                  </a:lnTo>
                  <a:lnTo>
                    <a:pt x="6" y="1117"/>
                  </a:lnTo>
                  <a:moveTo>
                    <a:pt x="6" y="1081"/>
                  </a:moveTo>
                  <a:lnTo>
                    <a:pt x="0" y="1081"/>
                  </a:lnTo>
                  <a:lnTo>
                    <a:pt x="0" y="1098"/>
                  </a:lnTo>
                  <a:lnTo>
                    <a:pt x="6" y="1098"/>
                  </a:lnTo>
                  <a:lnTo>
                    <a:pt x="6" y="1081"/>
                  </a:lnTo>
                  <a:moveTo>
                    <a:pt x="6" y="1044"/>
                  </a:moveTo>
                  <a:lnTo>
                    <a:pt x="0" y="1044"/>
                  </a:lnTo>
                  <a:lnTo>
                    <a:pt x="0" y="1053"/>
                  </a:lnTo>
                  <a:lnTo>
                    <a:pt x="0" y="1061"/>
                  </a:lnTo>
                  <a:lnTo>
                    <a:pt x="0" y="1061"/>
                  </a:lnTo>
                  <a:lnTo>
                    <a:pt x="6" y="1061"/>
                  </a:lnTo>
                  <a:lnTo>
                    <a:pt x="6" y="1061"/>
                  </a:lnTo>
                  <a:lnTo>
                    <a:pt x="6" y="1053"/>
                  </a:lnTo>
                  <a:lnTo>
                    <a:pt x="6" y="1044"/>
                  </a:lnTo>
                  <a:moveTo>
                    <a:pt x="6" y="1007"/>
                  </a:moveTo>
                  <a:lnTo>
                    <a:pt x="0" y="1007"/>
                  </a:lnTo>
                  <a:lnTo>
                    <a:pt x="0" y="1026"/>
                  </a:lnTo>
                  <a:lnTo>
                    <a:pt x="6" y="1026"/>
                  </a:lnTo>
                  <a:lnTo>
                    <a:pt x="6" y="1007"/>
                  </a:lnTo>
                  <a:moveTo>
                    <a:pt x="6" y="972"/>
                  </a:moveTo>
                  <a:lnTo>
                    <a:pt x="0" y="972"/>
                  </a:lnTo>
                  <a:lnTo>
                    <a:pt x="0" y="989"/>
                  </a:lnTo>
                  <a:lnTo>
                    <a:pt x="6" y="989"/>
                  </a:lnTo>
                  <a:lnTo>
                    <a:pt x="6" y="972"/>
                  </a:lnTo>
                  <a:moveTo>
                    <a:pt x="6" y="935"/>
                  </a:moveTo>
                  <a:lnTo>
                    <a:pt x="0" y="935"/>
                  </a:lnTo>
                  <a:lnTo>
                    <a:pt x="0" y="953"/>
                  </a:lnTo>
                  <a:lnTo>
                    <a:pt x="6" y="953"/>
                  </a:lnTo>
                  <a:lnTo>
                    <a:pt x="6" y="935"/>
                  </a:lnTo>
                  <a:moveTo>
                    <a:pt x="6" y="898"/>
                  </a:moveTo>
                  <a:lnTo>
                    <a:pt x="0" y="898"/>
                  </a:lnTo>
                  <a:lnTo>
                    <a:pt x="0" y="918"/>
                  </a:lnTo>
                  <a:lnTo>
                    <a:pt x="6" y="918"/>
                  </a:lnTo>
                  <a:lnTo>
                    <a:pt x="6" y="898"/>
                  </a:lnTo>
                  <a:moveTo>
                    <a:pt x="6" y="863"/>
                  </a:moveTo>
                  <a:lnTo>
                    <a:pt x="0" y="863"/>
                  </a:lnTo>
                  <a:lnTo>
                    <a:pt x="0" y="871"/>
                  </a:lnTo>
                  <a:lnTo>
                    <a:pt x="0" y="879"/>
                  </a:lnTo>
                  <a:lnTo>
                    <a:pt x="0" y="881"/>
                  </a:lnTo>
                  <a:lnTo>
                    <a:pt x="6" y="881"/>
                  </a:lnTo>
                  <a:lnTo>
                    <a:pt x="6" y="879"/>
                  </a:lnTo>
                  <a:lnTo>
                    <a:pt x="6" y="871"/>
                  </a:lnTo>
                  <a:lnTo>
                    <a:pt x="6" y="863"/>
                  </a:lnTo>
                  <a:moveTo>
                    <a:pt x="6" y="827"/>
                  </a:moveTo>
                  <a:lnTo>
                    <a:pt x="0" y="827"/>
                  </a:lnTo>
                  <a:lnTo>
                    <a:pt x="0" y="844"/>
                  </a:lnTo>
                  <a:lnTo>
                    <a:pt x="6" y="844"/>
                  </a:lnTo>
                  <a:lnTo>
                    <a:pt x="6" y="827"/>
                  </a:lnTo>
                  <a:moveTo>
                    <a:pt x="6" y="790"/>
                  </a:moveTo>
                  <a:lnTo>
                    <a:pt x="0" y="790"/>
                  </a:lnTo>
                  <a:lnTo>
                    <a:pt x="0" y="807"/>
                  </a:lnTo>
                  <a:lnTo>
                    <a:pt x="6" y="807"/>
                  </a:lnTo>
                  <a:lnTo>
                    <a:pt x="6" y="790"/>
                  </a:lnTo>
                  <a:moveTo>
                    <a:pt x="6" y="753"/>
                  </a:moveTo>
                  <a:lnTo>
                    <a:pt x="0" y="753"/>
                  </a:lnTo>
                  <a:lnTo>
                    <a:pt x="0" y="772"/>
                  </a:lnTo>
                  <a:lnTo>
                    <a:pt x="6" y="772"/>
                  </a:lnTo>
                  <a:lnTo>
                    <a:pt x="6" y="753"/>
                  </a:lnTo>
                  <a:moveTo>
                    <a:pt x="6" y="718"/>
                  </a:moveTo>
                  <a:lnTo>
                    <a:pt x="0" y="718"/>
                  </a:lnTo>
                  <a:lnTo>
                    <a:pt x="0" y="735"/>
                  </a:lnTo>
                  <a:lnTo>
                    <a:pt x="6" y="735"/>
                  </a:lnTo>
                  <a:lnTo>
                    <a:pt x="6" y="718"/>
                  </a:lnTo>
                  <a:moveTo>
                    <a:pt x="6" y="681"/>
                  </a:moveTo>
                  <a:lnTo>
                    <a:pt x="0" y="681"/>
                  </a:lnTo>
                  <a:lnTo>
                    <a:pt x="0" y="689"/>
                  </a:lnTo>
                  <a:lnTo>
                    <a:pt x="0" y="697"/>
                  </a:lnTo>
                  <a:lnTo>
                    <a:pt x="0" y="699"/>
                  </a:lnTo>
                  <a:lnTo>
                    <a:pt x="6" y="699"/>
                  </a:lnTo>
                  <a:lnTo>
                    <a:pt x="6" y="697"/>
                  </a:lnTo>
                  <a:lnTo>
                    <a:pt x="6" y="689"/>
                  </a:lnTo>
                  <a:lnTo>
                    <a:pt x="6" y="681"/>
                  </a:lnTo>
                  <a:moveTo>
                    <a:pt x="6" y="644"/>
                  </a:moveTo>
                  <a:lnTo>
                    <a:pt x="0" y="644"/>
                  </a:lnTo>
                  <a:lnTo>
                    <a:pt x="0" y="664"/>
                  </a:lnTo>
                  <a:lnTo>
                    <a:pt x="6" y="664"/>
                  </a:lnTo>
                  <a:lnTo>
                    <a:pt x="6" y="644"/>
                  </a:lnTo>
                  <a:moveTo>
                    <a:pt x="6" y="607"/>
                  </a:moveTo>
                  <a:lnTo>
                    <a:pt x="0" y="607"/>
                  </a:lnTo>
                  <a:lnTo>
                    <a:pt x="0" y="627"/>
                  </a:lnTo>
                  <a:lnTo>
                    <a:pt x="6" y="627"/>
                  </a:lnTo>
                  <a:lnTo>
                    <a:pt x="6" y="607"/>
                  </a:lnTo>
                  <a:moveTo>
                    <a:pt x="6" y="573"/>
                  </a:moveTo>
                  <a:lnTo>
                    <a:pt x="0" y="573"/>
                  </a:lnTo>
                  <a:lnTo>
                    <a:pt x="0" y="590"/>
                  </a:lnTo>
                  <a:lnTo>
                    <a:pt x="6" y="590"/>
                  </a:lnTo>
                  <a:lnTo>
                    <a:pt x="6" y="573"/>
                  </a:lnTo>
                  <a:moveTo>
                    <a:pt x="6" y="536"/>
                  </a:moveTo>
                  <a:lnTo>
                    <a:pt x="0" y="536"/>
                  </a:lnTo>
                  <a:lnTo>
                    <a:pt x="0" y="553"/>
                  </a:lnTo>
                  <a:lnTo>
                    <a:pt x="6" y="553"/>
                  </a:lnTo>
                  <a:lnTo>
                    <a:pt x="6" y="536"/>
                  </a:lnTo>
                  <a:moveTo>
                    <a:pt x="6" y="499"/>
                  </a:moveTo>
                  <a:lnTo>
                    <a:pt x="0" y="499"/>
                  </a:lnTo>
                  <a:lnTo>
                    <a:pt x="0" y="507"/>
                  </a:lnTo>
                  <a:lnTo>
                    <a:pt x="0" y="514"/>
                  </a:lnTo>
                  <a:lnTo>
                    <a:pt x="0" y="518"/>
                  </a:lnTo>
                  <a:lnTo>
                    <a:pt x="6" y="518"/>
                  </a:lnTo>
                  <a:lnTo>
                    <a:pt x="6" y="514"/>
                  </a:lnTo>
                  <a:lnTo>
                    <a:pt x="6" y="507"/>
                  </a:lnTo>
                  <a:lnTo>
                    <a:pt x="6" y="499"/>
                  </a:lnTo>
                  <a:moveTo>
                    <a:pt x="6" y="464"/>
                  </a:moveTo>
                  <a:lnTo>
                    <a:pt x="0" y="464"/>
                  </a:lnTo>
                  <a:lnTo>
                    <a:pt x="0" y="481"/>
                  </a:lnTo>
                  <a:lnTo>
                    <a:pt x="6" y="481"/>
                  </a:lnTo>
                  <a:lnTo>
                    <a:pt x="6" y="464"/>
                  </a:lnTo>
                  <a:moveTo>
                    <a:pt x="6" y="427"/>
                  </a:moveTo>
                  <a:lnTo>
                    <a:pt x="0" y="427"/>
                  </a:lnTo>
                  <a:lnTo>
                    <a:pt x="0" y="445"/>
                  </a:lnTo>
                  <a:lnTo>
                    <a:pt x="6" y="445"/>
                  </a:lnTo>
                  <a:lnTo>
                    <a:pt x="6" y="427"/>
                  </a:lnTo>
                  <a:moveTo>
                    <a:pt x="6" y="390"/>
                  </a:moveTo>
                  <a:lnTo>
                    <a:pt x="0" y="390"/>
                  </a:lnTo>
                  <a:lnTo>
                    <a:pt x="0" y="408"/>
                  </a:lnTo>
                  <a:lnTo>
                    <a:pt x="6" y="408"/>
                  </a:lnTo>
                  <a:lnTo>
                    <a:pt x="6" y="390"/>
                  </a:lnTo>
                  <a:moveTo>
                    <a:pt x="6" y="353"/>
                  </a:moveTo>
                  <a:lnTo>
                    <a:pt x="0" y="353"/>
                  </a:lnTo>
                  <a:lnTo>
                    <a:pt x="0" y="373"/>
                  </a:lnTo>
                  <a:lnTo>
                    <a:pt x="6" y="373"/>
                  </a:lnTo>
                  <a:lnTo>
                    <a:pt x="6" y="353"/>
                  </a:lnTo>
                  <a:moveTo>
                    <a:pt x="6" y="319"/>
                  </a:moveTo>
                  <a:lnTo>
                    <a:pt x="0" y="319"/>
                  </a:lnTo>
                  <a:lnTo>
                    <a:pt x="0" y="324"/>
                  </a:lnTo>
                  <a:lnTo>
                    <a:pt x="0" y="332"/>
                  </a:lnTo>
                  <a:lnTo>
                    <a:pt x="0" y="336"/>
                  </a:lnTo>
                  <a:lnTo>
                    <a:pt x="6" y="336"/>
                  </a:lnTo>
                  <a:lnTo>
                    <a:pt x="6" y="332"/>
                  </a:lnTo>
                  <a:lnTo>
                    <a:pt x="6" y="324"/>
                  </a:lnTo>
                  <a:lnTo>
                    <a:pt x="6" y="319"/>
                  </a:lnTo>
                  <a:moveTo>
                    <a:pt x="6" y="282"/>
                  </a:moveTo>
                  <a:lnTo>
                    <a:pt x="0" y="282"/>
                  </a:lnTo>
                  <a:lnTo>
                    <a:pt x="0" y="299"/>
                  </a:lnTo>
                  <a:lnTo>
                    <a:pt x="6" y="299"/>
                  </a:lnTo>
                  <a:lnTo>
                    <a:pt x="6" y="282"/>
                  </a:lnTo>
                  <a:moveTo>
                    <a:pt x="6" y="245"/>
                  </a:moveTo>
                  <a:lnTo>
                    <a:pt x="0" y="245"/>
                  </a:lnTo>
                  <a:lnTo>
                    <a:pt x="0" y="264"/>
                  </a:lnTo>
                  <a:lnTo>
                    <a:pt x="6" y="264"/>
                  </a:lnTo>
                  <a:lnTo>
                    <a:pt x="6" y="245"/>
                  </a:lnTo>
                  <a:moveTo>
                    <a:pt x="6" y="208"/>
                  </a:moveTo>
                  <a:lnTo>
                    <a:pt x="0" y="208"/>
                  </a:lnTo>
                  <a:lnTo>
                    <a:pt x="0" y="227"/>
                  </a:lnTo>
                  <a:lnTo>
                    <a:pt x="6" y="227"/>
                  </a:lnTo>
                  <a:lnTo>
                    <a:pt x="6" y="208"/>
                  </a:lnTo>
                  <a:moveTo>
                    <a:pt x="6" y="173"/>
                  </a:moveTo>
                  <a:lnTo>
                    <a:pt x="0" y="173"/>
                  </a:lnTo>
                  <a:lnTo>
                    <a:pt x="0" y="191"/>
                  </a:lnTo>
                  <a:lnTo>
                    <a:pt x="6" y="191"/>
                  </a:lnTo>
                  <a:lnTo>
                    <a:pt x="6" y="173"/>
                  </a:lnTo>
                  <a:moveTo>
                    <a:pt x="6" y="136"/>
                  </a:moveTo>
                  <a:lnTo>
                    <a:pt x="0" y="136"/>
                  </a:lnTo>
                  <a:lnTo>
                    <a:pt x="0" y="142"/>
                  </a:lnTo>
                  <a:lnTo>
                    <a:pt x="0" y="150"/>
                  </a:lnTo>
                  <a:lnTo>
                    <a:pt x="0" y="154"/>
                  </a:lnTo>
                  <a:lnTo>
                    <a:pt x="6" y="154"/>
                  </a:lnTo>
                  <a:lnTo>
                    <a:pt x="6" y="150"/>
                  </a:lnTo>
                  <a:lnTo>
                    <a:pt x="6" y="142"/>
                  </a:lnTo>
                  <a:lnTo>
                    <a:pt x="6" y="136"/>
                  </a:lnTo>
                  <a:moveTo>
                    <a:pt x="6" y="99"/>
                  </a:moveTo>
                  <a:lnTo>
                    <a:pt x="0" y="99"/>
                  </a:lnTo>
                  <a:lnTo>
                    <a:pt x="0" y="119"/>
                  </a:lnTo>
                  <a:lnTo>
                    <a:pt x="6" y="119"/>
                  </a:lnTo>
                  <a:lnTo>
                    <a:pt x="6" y="99"/>
                  </a:lnTo>
                  <a:moveTo>
                    <a:pt x="6" y="64"/>
                  </a:moveTo>
                  <a:lnTo>
                    <a:pt x="0" y="64"/>
                  </a:lnTo>
                  <a:lnTo>
                    <a:pt x="0" y="82"/>
                  </a:lnTo>
                  <a:lnTo>
                    <a:pt x="6" y="82"/>
                  </a:lnTo>
                  <a:lnTo>
                    <a:pt x="6" y="64"/>
                  </a:lnTo>
                  <a:moveTo>
                    <a:pt x="6" y="28"/>
                  </a:moveTo>
                  <a:lnTo>
                    <a:pt x="0" y="28"/>
                  </a:lnTo>
                  <a:lnTo>
                    <a:pt x="0" y="45"/>
                  </a:lnTo>
                  <a:lnTo>
                    <a:pt x="6" y="45"/>
                  </a:lnTo>
                  <a:lnTo>
                    <a:pt x="6" y="28"/>
                  </a:lnTo>
                  <a:moveTo>
                    <a:pt x="6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6" y="8"/>
                  </a:lnTo>
                  <a:lnTo>
                    <a:pt x="6" y="2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" name="Oval 784">
              <a:extLst>
                <a:ext uri="{FF2B5EF4-FFF2-40B4-BE49-F238E27FC236}">
                  <a16:creationId xmlns:a16="http://schemas.microsoft.com/office/drawing/2014/main" id="{395B7971-1641-C902-68FB-E161C617F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5288" y="5605463"/>
              <a:ext cx="63500" cy="61913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0" name="Oval 787">
              <a:extLst>
                <a:ext uri="{FF2B5EF4-FFF2-40B4-BE49-F238E27FC236}">
                  <a16:creationId xmlns:a16="http://schemas.microsoft.com/office/drawing/2014/main" id="{FE58F80A-6289-D7B8-8B4C-F79436DEF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3663" y="4013200"/>
              <a:ext cx="61913" cy="61913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Oval 790">
              <a:extLst>
                <a:ext uri="{FF2B5EF4-FFF2-40B4-BE49-F238E27FC236}">
                  <a16:creationId xmlns:a16="http://schemas.microsoft.com/office/drawing/2014/main" id="{361CC53B-985E-94F6-D27A-E65E502F8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5451" y="3000375"/>
              <a:ext cx="61913" cy="61913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" name="Oval 793">
              <a:extLst>
                <a:ext uri="{FF2B5EF4-FFF2-40B4-BE49-F238E27FC236}">
                  <a16:creationId xmlns:a16="http://schemas.microsoft.com/office/drawing/2014/main" id="{28FC752F-CEEF-FE06-95C0-674F4F52A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8751" y="3579813"/>
              <a:ext cx="60325" cy="61913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" name="Oval 796">
              <a:extLst>
                <a:ext uri="{FF2B5EF4-FFF2-40B4-BE49-F238E27FC236}">
                  <a16:creationId xmlns:a16="http://schemas.microsoft.com/office/drawing/2014/main" id="{2EB34BD0-8180-C1FD-96AD-39E9FACCD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7238" y="2132013"/>
              <a:ext cx="61913" cy="61913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22" name="Oval 799">
              <a:extLst>
                <a:ext uri="{FF2B5EF4-FFF2-40B4-BE49-F238E27FC236}">
                  <a16:creationId xmlns:a16="http://schemas.microsoft.com/office/drawing/2014/main" id="{10309174-8C2F-CD5D-C732-1252CE489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7701" y="2566988"/>
              <a:ext cx="60325" cy="61913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" name="Oval 802">
              <a:extLst>
                <a:ext uri="{FF2B5EF4-FFF2-40B4-BE49-F238E27FC236}">
                  <a16:creationId xmlns:a16="http://schemas.microsoft.com/office/drawing/2014/main" id="{3BEBBDD1-62E5-632A-73E3-0FF2B7482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7788" y="4303713"/>
              <a:ext cx="65088" cy="60325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" name="Oval 805">
              <a:extLst>
                <a:ext uri="{FF2B5EF4-FFF2-40B4-BE49-F238E27FC236}">
                  <a16:creationId xmlns:a16="http://schemas.microsoft.com/office/drawing/2014/main" id="{EA7330D0-6B97-1998-CBD8-FCFC72E5D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8913" y="3435350"/>
              <a:ext cx="61913" cy="60325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" name="Oval 808">
              <a:extLst>
                <a:ext uri="{FF2B5EF4-FFF2-40B4-BE49-F238E27FC236}">
                  <a16:creationId xmlns:a16="http://schemas.microsoft.com/office/drawing/2014/main" id="{BAC1645B-5A18-1B50-974F-A07C846AE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088" y="2278063"/>
              <a:ext cx="65088" cy="60325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" name="Oval 811">
              <a:extLst>
                <a:ext uri="{FF2B5EF4-FFF2-40B4-BE49-F238E27FC236}">
                  <a16:creationId xmlns:a16="http://schemas.microsoft.com/office/drawing/2014/main" id="{2C4B52A2-D86C-C666-D9F0-0492102BB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8263" y="4448175"/>
              <a:ext cx="65088" cy="60325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" name="Oval 814">
              <a:extLst>
                <a:ext uri="{FF2B5EF4-FFF2-40B4-BE49-F238E27FC236}">
                  <a16:creationId xmlns:a16="http://schemas.microsoft.com/office/drawing/2014/main" id="{50590112-BBF8-1D3A-1E6F-6401B38CD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5576" y="3724275"/>
              <a:ext cx="60325" cy="61913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" name="Oval 817">
              <a:extLst>
                <a:ext uri="{FF2B5EF4-FFF2-40B4-BE49-F238E27FC236}">
                  <a16:creationId xmlns:a16="http://schemas.microsoft.com/office/drawing/2014/main" id="{77D37F0D-1FCC-124D-98E2-07A3E9016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988" y="4881563"/>
              <a:ext cx="61913" cy="61913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Oval 820">
              <a:extLst>
                <a:ext uri="{FF2B5EF4-FFF2-40B4-BE49-F238E27FC236}">
                  <a16:creationId xmlns:a16="http://schemas.microsoft.com/office/drawing/2014/main" id="{15C9EFD2-5988-59C9-10D1-0D782C701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5451" y="2855913"/>
              <a:ext cx="61913" cy="61913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Oval 823">
              <a:extLst>
                <a:ext uri="{FF2B5EF4-FFF2-40B4-BE49-F238E27FC236}">
                  <a16:creationId xmlns:a16="http://schemas.microsoft.com/office/drawing/2014/main" id="{2785C0F7-FADD-DAC1-23D9-56B9AE3B0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0851" y="2711450"/>
              <a:ext cx="60325" cy="61913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" name="Oval 826">
              <a:extLst>
                <a:ext uri="{FF2B5EF4-FFF2-40B4-BE49-F238E27FC236}">
                  <a16:creationId xmlns:a16="http://schemas.microsoft.com/office/drawing/2014/main" id="{64C94CA3-5945-B138-031A-4CFAC860F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8388" y="5026025"/>
              <a:ext cx="61913" cy="61913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Oval 829">
              <a:extLst>
                <a:ext uri="{FF2B5EF4-FFF2-40B4-BE49-F238E27FC236}">
                  <a16:creationId xmlns:a16="http://schemas.microsoft.com/office/drawing/2014/main" id="{DE933382-C717-F6A2-95D4-75C4B6943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726" y="4592638"/>
              <a:ext cx="60325" cy="61913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" name="Oval 832">
              <a:extLst>
                <a:ext uri="{FF2B5EF4-FFF2-40B4-BE49-F238E27FC236}">
                  <a16:creationId xmlns:a16="http://schemas.microsoft.com/office/drawing/2014/main" id="{B1160170-4873-207C-72D4-7CECFE94E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9626" y="5461000"/>
              <a:ext cx="61913" cy="60325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Oval 835">
              <a:extLst>
                <a:ext uri="{FF2B5EF4-FFF2-40B4-BE49-F238E27FC236}">
                  <a16:creationId xmlns:a16="http://schemas.microsoft.com/office/drawing/2014/main" id="{E25C0A25-46B2-ED2B-DA84-487BF8E71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6338" y="4737100"/>
              <a:ext cx="63500" cy="61913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Oval 838">
              <a:extLst>
                <a:ext uri="{FF2B5EF4-FFF2-40B4-BE49-F238E27FC236}">
                  <a16:creationId xmlns:a16="http://schemas.microsoft.com/office/drawing/2014/main" id="{3267C602-145A-CAE5-66B8-57FBF17AC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176" y="5170488"/>
              <a:ext cx="61913" cy="61913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Oval 841">
              <a:extLst>
                <a:ext uri="{FF2B5EF4-FFF2-40B4-BE49-F238E27FC236}">
                  <a16:creationId xmlns:a16="http://schemas.microsoft.com/office/drawing/2014/main" id="{E9206C2D-B1F2-96DD-778E-2720C8274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0963" y="4157663"/>
              <a:ext cx="61913" cy="61913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Oval 844">
              <a:extLst>
                <a:ext uri="{FF2B5EF4-FFF2-40B4-BE49-F238E27FC236}">
                  <a16:creationId xmlns:a16="http://schemas.microsoft.com/office/drawing/2014/main" id="{A3601C54-651D-BA4A-4339-BA9A24422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9301" y="2422525"/>
              <a:ext cx="63500" cy="60325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Oval 847">
              <a:extLst>
                <a:ext uri="{FF2B5EF4-FFF2-40B4-BE49-F238E27FC236}">
                  <a16:creationId xmlns:a16="http://schemas.microsoft.com/office/drawing/2014/main" id="{D5FD674F-1992-E37D-3BC3-CB3B950AE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8676" y="5316538"/>
              <a:ext cx="61913" cy="60325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Oval 850">
              <a:extLst>
                <a:ext uri="{FF2B5EF4-FFF2-40B4-BE49-F238E27FC236}">
                  <a16:creationId xmlns:a16="http://schemas.microsoft.com/office/drawing/2014/main" id="{5DF3A35A-F914-5F31-43D8-E317B2144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0513" y="3290888"/>
              <a:ext cx="65088" cy="60325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Oval 854">
              <a:extLst>
                <a:ext uri="{FF2B5EF4-FFF2-40B4-BE49-F238E27FC236}">
                  <a16:creationId xmlns:a16="http://schemas.microsoft.com/office/drawing/2014/main" id="{1F7BF5A9-4614-AC01-AC80-CF31E9FA7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638" y="3144838"/>
              <a:ext cx="60325" cy="61913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Oval 857">
              <a:extLst>
                <a:ext uri="{FF2B5EF4-FFF2-40B4-BE49-F238E27FC236}">
                  <a16:creationId xmlns:a16="http://schemas.microsoft.com/office/drawing/2014/main" id="{BC8A3077-D854-B737-B14B-FA8E8A148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3663" y="3868738"/>
              <a:ext cx="61913" cy="61913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Freeform 859">
              <a:extLst>
                <a:ext uri="{FF2B5EF4-FFF2-40B4-BE49-F238E27FC236}">
                  <a16:creationId xmlns:a16="http://schemas.microsoft.com/office/drawing/2014/main" id="{B496A791-945E-959C-89FA-BAB274621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6188" y="2068513"/>
              <a:ext cx="3736975" cy="3662363"/>
            </a:xfrm>
            <a:custGeom>
              <a:avLst/>
              <a:gdLst>
                <a:gd name="T0" fmla="*/ 3 w 1215"/>
                <a:gd name="T1" fmla="*/ 1187 h 1190"/>
                <a:gd name="T2" fmla="*/ 3 w 1215"/>
                <a:gd name="T3" fmla="*/ 1190 h 1190"/>
                <a:gd name="T4" fmla="*/ 1212 w 1215"/>
                <a:gd name="T5" fmla="*/ 1190 h 1190"/>
                <a:gd name="T6" fmla="*/ 1214 w 1215"/>
                <a:gd name="T7" fmla="*/ 1189 h 1190"/>
                <a:gd name="T8" fmla="*/ 1215 w 1215"/>
                <a:gd name="T9" fmla="*/ 1187 h 1190"/>
                <a:gd name="T10" fmla="*/ 1215 w 1215"/>
                <a:gd name="T11" fmla="*/ 3 h 1190"/>
                <a:gd name="T12" fmla="*/ 1214 w 1215"/>
                <a:gd name="T13" fmla="*/ 1 h 1190"/>
                <a:gd name="T14" fmla="*/ 1212 w 1215"/>
                <a:gd name="T15" fmla="*/ 0 h 1190"/>
                <a:gd name="T16" fmla="*/ 3 w 1215"/>
                <a:gd name="T17" fmla="*/ 0 h 1190"/>
                <a:gd name="T18" fmla="*/ 1 w 1215"/>
                <a:gd name="T19" fmla="*/ 1 h 1190"/>
                <a:gd name="T20" fmla="*/ 0 w 1215"/>
                <a:gd name="T21" fmla="*/ 3 h 1190"/>
                <a:gd name="T22" fmla="*/ 0 w 1215"/>
                <a:gd name="T23" fmla="*/ 1187 h 1190"/>
                <a:gd name="T24" fmla="*/ 1 w 1215"/>
                <a:gd name="T25" fmla="*/ 1189 h 1190"/>
                <a:gd name="T26" fmla="*/ 3 w 1215"/>
                <a:gd name="T27" fmla="*/ 1190 h 1190"/>
                <a:gd name="T28" fmla="*/ 3 w 1215"/>
                <a:gd name="T29" fmla="*/ 1187 h 1190"/>
                <a:gd name="T30" fmla="*/ 5 w 1215"/>
                <a:gd name="T31" fmla="*/ 1187 h 1190"/>
                <a:gd name="T32" fmla="*/ 5 w 1215"/>
                <a:gd name="T33" fmla="*/ 5 h 1190"/>
                <a:gd name="T34" fmla="*/ 1210 w 1215"/>
                <a:gd name="T35" fmla="*/ 5 h 1190"/>
                <a:gd name="T36" fmla="*/ 1210 w 1215"/>
                <a:gd name="T37" fmla="*/ 1185 h 1190"/>
                <a:gd name="T38" fmla="*/ 3 w 1215"/>
                <a:gd name="T39" fmla="*/ 1185 h 1190"/>
                <a:gd name="T40" fmla="*/ 3 w 1215"/>
                <a:gd name="T41" fmla="*/ 1187 h 1190"/>
                <a:gd name="T42" fmla="*/ 5 w 1215"/>
                <a:gd name="T43" fmla="*/ 1187 h 1190"/>
                <a:gd name="T44" fmla="*/ 3 w 1215"/>
                <a:gd name="T45" fmla="*/ 1187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15" h="1190">
                  <a:moveTo>
                    <a:pt x="3" y="1187"/>
                  </a:moveTo>
                  <a:cubicBezTo>
                    <a:pt x="3" y="1190"/>
                    <a:pt x="3" y="1190"/>
                    <a:pt x="3" y="1190"/>
                  </a:cubicBezTo>
                  <a:cubicBezTo>
                    <a:pt x="1212" y="1190"/>
                    <a:pt x="1212" y="1190"/>
                    <a:pt x="1212" y="1190"/>
                  </a:cubicBezTo>
                  <a:cubicBezTo>
                    <a:pt x="1213" y="1190"/>
                    <a:pt x="1214" y="1189"/>
                    <a:pt x="1214" y="1189"/>
                  </a:cubicBezTo>
                  <a:cubicBezTo>
                    <a:pt x="1214" y="1188"/>
                    <a:pt x="1215" y="1188"/>
                    <a:pt x="1215" y="1187"/>
                  </a:cubicBezTo>
                  <a:cubicBezTo>
                    <a:pt x="1215" y="3"/>
                    <a:pt x="1215" y="3"/>
                    <a:pt x="1215" y="3"/>
                  </a:cubicBezTo>
                  <a:cubicBezTo>
                    <a:pt x="1215" y="2"/>
                    <a:pt x="1214" y="1"/>
                    <a:pt x="1214" y="1"/>
                  </a:cubicBezTo>
                  <a:cubicBezTo>
                    <a:pt x="1214" y="1"/>
                    <a:pt x="1213" y="0"/>
                    <a:pt x="12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1187"/>
                    <a:pt x="0" y="1187"/>
                    <a:pt x="0" y="1187"/>
                  </a:cubicBezTo>
                  <a:cubicBezTo>
                    <a:pt x="0" y="1188"/>
                    <a:pt x="0" y="1188"/>
                    <a:pt x="1" y="1189"/>
                  </a:cubicBezTo>
                  <a:cubicBezTo>
                    <a:pt x="1" y="1189"/>
                    <a:pt x="2" y="1190"/>
                    <a:pt x="3" y="1190"/>
                  </a:cubicBezTo>
                  <a:cubicBezTo>
                    <a:pt x="3" y="1187"/>
                    <a:pt x="3" y="1187"/>
                    <a:pt x="3" y="1187"/>
                  </a:cubicBezTo>
                  <a:cubicBezTo>
                    <a:pt x="5" y="1187"/>
                    <a:pt x="5" y="1187"/>
                    <a:pt x="5" y="1187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210" y="5"/>
                    <a:pt x="1210" y="5"/>
                    <a:pt x="1210" y="5"/>
                  </a:cubicBezTo>
                  <a:cubicBezTo>
                    <a:pt x="1210" y="1185"/>
                    <a:pt x="1210" y="1185"/>
                    <a:pt x="1210" y="1185"/>
                  </a:cubicBezTo>
                  <a:cubicBezTo>
                    <a:pt x="3" y="1185"/>
                    <a:pt x="3" y="1185"/>
                    <a:pt x="3" y="1185"/>
                  </a:cubicBezTo>
                  <a:cubicBezTo>
                    <a:pt x="3" y="1187"/>
                    <a:pt x="3" y="1187"/>
                    <a:pt x="3" y="1187"/>
                  </a:cubicBezTo>
                  <a:cubicBezTo>
                    <a:pt x="5" y="1187"/>
                    <a:pt x="5" y="1187"/>
                    <a:pt x="5" y="1187"/>
                  </a:cubicBezTo>
                  <a:lnTo>
                    <a:pt x="3" y="1187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Rectangle 860">
              <a:extLst>
                <a:ext uri="{FF2B5EF4-FFF2-40B4-BE49-F238E27FC236}">
                  <a16:creationId xmlns:a16="http://schemas.microsoft.com/office/drawing/2014/main" id="{E064DEB8-FDDF-BE1E-FB91-C1BD1F712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8792" y="5741988"/>
              <a:ext cx="22442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231F20"/>
                  </a:solidFill>
                  <a:effectLst/>
                  <a:latin typeface="+mn-lt"/>
                </a:rPr>
                <a:t>–25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472" name="Rectangle 861">
              <a:extLst>
                <a:ext uri="{FF2B5EF4-FFF2-40B4-BE49-F238E27FC236}">
                  <a16:creationId xmlns:a16="http://schemas.microsoft.com/office/drawing/2014/main" id="{7840EE60-31CB-D6C8-C96A-F27AD2423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5621" y="5741988"/>
              <a:ext cx="7694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231F20"/>
                  </a:solidFill>
                  <a:effectLst/>
                  <a:latin typeface="+mn-lt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473" name="Rectangle 862">
              <a:extLst>
                <a:ext uri="{FF2B5EF4-FFF2-40B4-BE49-F238E27FC236}">
                  <a16:creationId xmlns:a16="http://schemas.microsoft.com/office/drawing/2014/main" id="{3EC8DF24-B32B-93D5-49FE-DF33A7037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78" y="5741988"/>
              <a:ext cx="15388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231F20"/>
                  </a:solidFill>
                  <a:effectLst/>
                  <a:latin typeface="+mn-lt"/>
                </a:rPr>
                <a:t>25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474" name="Rectangle 863">
              <a:extLst>
                <a:ext uri="{FF2B5EF4-FFF2-40B4-BE49-F238E27FC236}">
                  <a16:creationId xmlns:a16="http://schemas.microsoft.com/office/drawing/2014/main" id="{C690E7F6-705B-C461-5C6D-8A268B69B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90" y="5741988"/>
              <a:ext cx="15388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231F20"/>
                  </a:solidFill>
                  <a:effectLst/>
                  <a:latin typeface="+mn-lt"/>
                </a:rPr>
                <a:t>50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475" name="Rectangle 864">
              <a:extLst>
                <a:ext uri="{FF2B5EF4-FFF2-40B4-BE49-F238E27FC236}">
                  <a16:creationId xmlns:a16="http://schemas.microsoft.com/office/drawing/2014/main" id="{CE2601CB-22FB-5A95-654E-5BAB76C17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4242" y="5952418"/>
              <a:ext cx="1428533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>
                  <a:ln>
                    <a:noFill/>
                  </a:ln>
                  <a:solidFill>
                    <a:srgbClr val="333333"/>
                  </a:solidFill>
                  <a:effectLst/>
                  <a:latin typeface="+mn-lt"/>
                </a:rPr>
                <a:t>Risk Difference (%)</a:t>
              </a:r>
              <a:endPara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</p:grpSp>
      <p:grpSp>
        <p:nvGrpSpPr>
          <p:cNvPr id="880" name="Group 879">
            <a:extLst>
              <a:ext uri="{FF2B5EF4-FFF2-40B4-BE49-F238E27FC236}">
                <a16:creationId xmlns:a16="http://schemas.microsoft.com/office/drawing/2014/main" id="{20F0B5B2-A323-3233-3F9E-B6E3BAC147E7}"/>
              </a:ext>
            </a:extLst>
          </p:cNvPr>
          <p:cNvGrpSpPr/>
          <p:nvPr/>
        </p:nvGrpSpPr>
        <p:grpSpPr>
          <a:xfrm>
            <a:off x="6345238" y="1555750"/>
            <a:ext cx="5614988" cy="4549751"/>
            <a:chOff x="6345238" y="1682750"/>
            <a:chExt cx="5614988" cy="4533810"/>
          </a:xfrm>
        </p:grpSpPr>
        <p:sp>
          <p:nvSpPr>
            <p:cNvPr id="676" name="Rectangle 452">
              <a:extLst>
                <a:ext uri="{FF2B5EF4-FFF2-40B4-BE49-F238E27FC236}">
                  <a16:creationId xmlns:a16="http://schemas.microsoft.com/office/drawing/2014/main" id="{A0FD6A12-B008-6FE5-5F97-8195DE9BC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8575" y="5400675"/>
              <a:ext cx="474489" cy="191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>
                  <a:ln>
                    <a:noFill/>
                  </a:ln>
                  <a:effectLst/>
                  <a:latin typeface="+mn-lt"/>
                </a:rPr>
                <a:t>Anemia</a:t>
              </a:r>
            </a:p>
          </p:txBody>
        </p:sp>
        <p:sp>
          <p:nvSpPr>
            <p:cNvPr id="677" name="Rectangle 453">
              <a:extLst>
                <a:ext uri="{FF2B5EF4-FFF2-40B4-BE49-F238E27FC236}">
                  <a16:creationId xmlns:a16="http://schemas.microsoft.com/office/drawing/2014/main" id="{E648D387-02F1-22CB-A86F-7A6E09A96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5363" y="5053013"/>
              <a:ext cx="772712" cy="191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 dirty="0">
                  <a:ln>
                    <a:noFill/>
                  </a:ln>
                  <a:effectLst/>
                  <a:latin typeface="+mn-lt"/>
                </a:rPr>
                <a:t>Neutropenia</a:t>
              </a:r>
            </a:p>
          </p:txBody>
        </p:sp>
        <p:sp>
          <p:nvSpPr>
            <p:cNvPr id="678" name="Rectangle 454">
              <a:extLst>
                <a:ext uri="{FF2B5EF4-FFF2-40B4-BE49-F238E27FC236}">
                  <a16:creationId xmlns:a16="http://schemas.microsoft.com/office/drawing/2014/main" id="{6A82909F-2A38-78A4-DF92-C22BDF1BD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8225" y="4702175"/>
              <a:ext cx="722314" cy="191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>
                  <a:ln>
                    <a:noFill/>
                  </a:ln>
                  <a:effectLst/>
                  <a:latin typeface="+mn-lt"/>
                </a:rPr>
                <a:t>Leukopenia</a:t>
              </a:r>
            </a:p>
          </p:txBody>
        </p:sp>
        <p:sp>
          <p:nvSpPr>
            <p:cNvPr id="679" name="Rectangle 455">
              <a:extLst>
                <a:ext uri="{FF2B5EF4-FFF2-40B4-BE49-F238E27FC236}">
                  <a16:creationId xmlns:a16="http://schemas.microsoft.com/office/drawing/2014/main" id="{FD002913-0AAA-BBF4-5999-AA5926A41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6263" y="4354513"/>
              <a:ext cx="1188595" cy="191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>
                  <a:ln>
                    <a:noFill/>
                  </a:ln>
                  <a:effectLst/>
                  <a:latin typeface="+mn-lt"/>
                </a:rPr>
                <a:t>Thrombocytopenia</a:t>
              </a:r>
            </a:p>
          </p:txBody>
        </p:sp>
        <p:sp>
          <p:nvSpPr>
            <p:cNvPr id="680" name="Rectangle 456">
              <a:extLst>
                <a:ext uri="{FF2B5EF4-FFF2-40B4-BE49-F238E27FC236}">
                  <a16:creationId xmlns:a16="http://schemas.microsoft.com/office/drawing/2014/main" id="{C2031EC4-6877-D824-C056-8129985B6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7050" y="4003675"/>
              <a:ext cx="1219245" cy="191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>
                  <a:ln>
                    <a:noFill/>
                  </a:ln>
                  <a:effectLst/>
                  <a:latin typeface="+mn-lt"/>
                </a:rPr>
                <a:t>Febrile neutropenia</a:t>
              </a:r>
            </a:p>
          </p:txBody>
        </p:sp>
        <p:sp>
          <p:nvSpPr>
            <p:cNvPr id="681" name="Rectangle 457">
              <a:extLst>
                <a:ext uri="{FF2B5EF4-FFF2-40B4-BE49-F238E27FC236}">
                  <a16:creationId xmlns:a16="http://schemas.microsoft.com/office/drawing/2014/main" id="{75F3F958-E8E5-E561-52FA-D05E632E3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6213" y="3656013"/>
              <a:ext cx="1568443" cy="191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>
                  <a:ln>
                    <a:noFill/>
                  </a:ln>
                  <a:effectLst/>
                  <a:latin typeface="+mn-lt"/>
                </a:rPr>
                <a:t>Platelet count decreased</a:t>
              </a:r>
            </a:p>
          </p:txBody>
        </p:sp>
        <p:sp>
          <p:nvSpPr>
            <p:cNvPr id="682" name="Rectangle 458">
              <a:extLst>
                <a:ext uri="{FF2B5EF4-FFF2-40B4-BE49-F238E27FC236}">
                  <a16:creationId xmlns:a16="http://schemas.microsoft.com/office/drawing/2014/main" id="{22DE2277-95B0-E40B-9FEE-31FE91626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238" y="3308350"/>
              <a:ext cx="1759264" cy="191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>
                  <a:ln>
                    <a:noFill/>
                  </a:ln>
                  <a:effectLst/>
                  <a:latin typeface="+mn-lt"/>
                </a:rPr>
                <a:t>Neutrophil count decreased</a:t>
              </a:r>
            </a:p>
          </p:txBody>
        </p:sp>
        <p:sp>
          <p:nvSpPr>
            <p:cNvPr id="683" name="Rectangle 459">
              <a:extLst>
                <a:ext uri="{FF2B5EF4-FFF2-40B4-BE49-F238E27FC236}">
                  <a16:creationId xmlns:a16="http://schemas.microsoft.com/office/drawing/2014/main" id="{91BBC79A-34FE-6D33-4007-950F2E08D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8100" y="2955925"/>
              <a:ext cx="452688" cy="191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>
                  <a:ln>
                    <a:noFill/>
                  </a:ln>
                  <a:effectLst/>
                  <a:latin typeface="+mn-lt"/>
                </a:rPr>
                <a:t>Fatigue</a:t>
              </a:r>
            </a:p>
          </p:txBody>
        </p:sp>
        <p:sp>
          <p:nvSpPr>
            <p:cNvPr id="684" name="Rectangle 460">
              <a:extLst>
                <a:ext uri="{FF2B5EF4-FFF2-40B4-BE49-F238E27FC236}">
                  <a16:creationId xmlns:a16="http://schemas.microsoft.com/office/drawing/2014/main" id="{792E30D6-07D7-4300-CDBB-BEBAAE138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2513" y="2608263"/>
              <a:ext cx="714939" cy="191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>
                  <a:ln>
                    <a:noFill/>
                  </a:ln>
                  <a:effectLst/>
                  <a:latin typeface="+mn-lt"/>
                </a:rPr>
                <a:t>Pneumonia</a:t>
              </a:r>
            </a:p>
          </p:txBody>
        </p:sp>
        <p:sp>
          <p:nvSpPr>
            <p:cNvPr id="685" name="Rectangle 461">
              <a:extLst>
                <a:ext uri="{FF2B5EF4-FFF2-40B4-BE49-F238E27FC236}">
                  <a16:creationId xmlns:a16="http://schemas.microsoft.com/office/drawing/2014/main" id="{40078E8F-5884-F478-9357-EB21DDE6F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1063" y="2260600"/>
              <a:ext cx="885563" cy="191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50" b="0" i="0" u="none" strike="noStrike" cap="none" normalizeH="0" baseline="0">
                  <a:ln>
                    <a:noFill/>
                  </a:ln>
                  <a:effectLst/>
                  <a:latin typeface="+mn-lt"/>
                </a:rPr>
                <a:t>Hyponatremia</a:t>
              </a:r>
            </a:p>
          </p:txBody>
        </p:sp>
        <p:sp>
          <p:nvSpPr>
            <p:cNvPr id="686" name="Freeform 462">
              <a:extLst>
                <a:ext uri="{FF2B5EF4-FFF2-40B4-BE49-F238E27FC236}">
                  <a16:creationId xmlns:a16="http://schemas.microsoft.com/office/drawing/2014/main" id="{FFD8A51A-26D7-AC5E-DF24-5EB8C2779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4838" y="2154238"/>
              <a:ext cx="3732213" cy="3570288"/>
            </a:xfrm>
            <a:custGeom>
              <a:avLst/>
              <a:gdLst>
                <a:gd name="T0" fmla="*/ 2 w 1214"/>
                <a:gd name="T1" fmla="*/ 1158 h 1160"/>
                <a:gd name="T2" fmla="*/ 2 w 1214"/>
                <a:gd name="T3" fmla="*/ 1160 h 1160"/>
                <a:gd name="T4" fmla="*/ 1212 w 1214"/>
                <a:gd name="T5" fmla="*/ 1160 h 1160"/>
                <a:gd name="T6" fmla="*/ 1213 w 1214"/>
                <a:gd name="T7" fmla="*/ 1159 h 1160"/>
                <a:gd name="T8" fmla="*/ 1214 w 1214"/>
                <a:gd name="T9" fmla="*/ 1158 h 1160"/>
                <a:gd name="T10" fmla="*/ 1214 w 1214"/>
                <a:gd name="T11" fmla="*/ 2 h 1160"/>
                <a:gd name="T12" fmla="*/ 1213 w 1214"/>
                <a:gd name="T13" fmla="*/ 1 h 1160"/>
                <a:gd name="T14" fmla="*/ 1212 w 1214"/>
                <a:gd name="T15" fmla="*/ 0 h 1160"/>
                <a:gd name="T16" fmla="*/ 2 w 1214"/>
                <a:gd name="T17" fmla="*/ 0 h 1160"/>
                <a:gd name="T18" fmla="*/ 1 w 1214"/>
                <a:gd name="T19" fmla="*/ 1 h 1160"/>
                <a:gd name="T20" fmla="*/ 0 w 1214"/>
                <a:gd name="T21" fmla="*/ 2 h 1160"/>
                <a:gd name="T22" fmla="*/ 0 w 1214"/>
                <a:gd name="T23" fmla="*/ 1158 h 1160"/>
                <a:gd name="T24" fmla="*/ 1 w 1214"/>
                <a:gd name="T25" fmla="*/ 1159 h 1160"/>
                <a:gd name="T26" fmla="*/ 2 w 1214"/>
                <a:gd name="T27" fmla="*/ 1160 h 1160"/>
                <a:gd name="T28" fmla="*/ 2 w 1214"/>
                <a:gd name="T29" fmla="*/ 1158 h 1160"/>
                <a:gd name="T30" fmla="*/ 4 w 1214"/>
                <a:gd name="T31" fmla="*/ 1158 h 1160"/>
                <a:gd name="T32" fmla="*/ 4 w 1214"/>
                <a:gd name="T33" fmla="*/ 3 h 1160"/>
                <a:gd name="T34" fmla="*/ 1210 w 1214"/>
                <a:gd name="T35" fmla="*/ 3 h 1160"/>
                <a:gd name="T36" fmla="*/ 1210 w 1214"/>
                <a:gd name="T37" fmla="*/ 1156 h 1160"/>
                <a:gd name="T38" fmla="*/ 2 w 1214"/>
                <a:gd name="T39" fmla="*/ 1156 h 1160"/>
                <a:gd name="T40" fmla="*/ 2 w 1214"/>
                <a:gd name="T41" fmla="*/ 1158 h 1160"/>
                <a:gd name="T42" fmla="*/ 4 w 1214"/>
                <a:gd name="T43" fmla="*/ 1158 h 1160"/>
                <a:gd name="T44" fmla="*/ 2 w 1214"/>
                <a:gd name="T45" fmla="*/ 1158 h 1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14" h="1160">
                  <a:moveTo>
                    <a:pt x="2" y="1158"/>
                  </a:moveTo>
                  <a:cubicBezTo>
                    <a:pt x="2" y="1160"/>
                    <a:pt x="2" y="1160"/>
                    <a:pt x="2" y="1160"/>
                  </a:cubicBezTo>
                  <a:cubicBezTo>
                    <a:pt x="1212" y="1160"/>
                    <a:pt x="1212" y="1160"/>
                    <a:pt x="1212" y="1160"/>
                  </a:cubicBezTo>
                  <a:cubicBezTo>
                    <a:pt x="1213" y="1160"/>
                    <a:pt x="1213" y="1159"/>
                    <a:pt x="1213" y="1159"/>
                  </a:cubicBezTo>
                  <a:cubicBezTo>
                    <a:pt x="1214" y="1159"/>
                    <a:pt x="1214" y="1158"/>
                    <a:pt x="1214" y="1158"/>
                  </a:cubicBezTo>
                  <a:cubicBezTo>
                    <a:pt x="1214" y="2"/>
                    <a:pt x="1214" y="2"/>
                    <a:pt x="1214" y="2"/>
                  </a:cubicBezTo>
                  <a:cubicBezTo>
                    <a:pt x="1214" y="1"/>
                    <a:pt x="1214" y="1"/>
                    <a:pt x="1213" y="1"/>
                  </a:cubicBezTo>
                  <a:cubicBezTo>
                    <a:pt x="1213" y="0"/>
                    <a:pt x="1213" y="0"/>
                    <a:pt x="12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158"/>
                    <a:pt x="0" y="1158"/>
                    <a:pt x="0" y="1158"/>
                  </a:cubicBezTo>
                  <a:cubicBezTo>
                    <a:pt x="0" y="1158"/>
                    <a:pt x="0" y="1159"/>
                    <a:pt x="1" y="1159"/>
                  </a:cubicBezTo>
                  <a:cubicBezTo>
                    <a:pt x="1" y="1159"/>
                    <a:pt x="1" y="1160"/>
                    <a:pt x="2" y="1160"/>
                  </a:cubicBezTo>
                  <a:cubicBezTo>
                    <a:pt x="2" y="1158"/>
                    <a:pt x="2" y="1158"/>
                    <a:pt x="2" y="1158"/>
                  </a:cubicBezTo>
                  <a:cubicBezTo>
                    <a:pt x="4" y="1158"/>
                    <a:pt x="4" y="1158"/>
                    <a:pt x="4" y="1158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210" y="3"/>
                    <a:pt x="1210" y="3"/>
                    <a:pt x="1210" y="3"/>
                  </a:cubicBezTo>
                  <a:cubicBezTo>
                    <a:pt x="1210" y="1156"/>
                    <a:pt x="1210" y="1156"/>
                    <a:pt x="1210" y="1156"/>
                  </a:cubicBezTo>
                  <a:cubicBezTo>
                    <a:pt x="2" y="1156"/>
                    <a:pt x="2" y="1156"/>
                    <a:pt x="2" y="1156"/>
                  </a:cubicBezTo>
                  <a:cubicBezTo>
                    <a:pt x="2" y="1158"/>
                    <a:pt x="2" y="1158"/>
                    <a:pt x="2" y="1158"/>
                  </a:cubicBezTo>
                  <a:cubicBezTo>
                    <a:pt x="4" y="1158"/>
                    <a:pt x="4" y="1158"/>
                    <a:pt x="4" y="1158"/>
                  </a:cubicBezTo>
                  <a:cubicBezTo>
                    <a:pt x="2" y="1158"/>
                    <a:pt x="2" y="1158"/>
                    <a:pt x="2" y="11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Rectangle 463">
              <a:extLst>
                <a:ext uri="{FF2B5EF4-FFF2-40B4-BE49-F238E27FC236}">
                  <a16:creationId xmlns:a16="http://schemas.microsoft.com/office/drawing/2014/main" id="{04DFFAA4-973D-EDF0-C527-C1F98A6AB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5503863"/>
              <a:ext cx="3721100" cy="1270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Rectangle 464">
              <a:extLst>
                <a:ext uri="{FF2B5EF4-FFF2-40B4-BE49-F238E27FC236}">
                  <a16:creationId xmlns:a16="http://schemas.microsoft.com/office/drawing/2014/main" id="{37344B06-C8A0-AEF8-5B00-5352185F2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5503863"/>
              <a:ext cx="3721100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Rectangle 465">
              <a:extLst>
                <a:ext uri="{FF2B5EF4-FFF2-40B4-BE49-F238E27FC236}">
                  <a16:creationId xmlns:a16="http://schemas.microsoft.com/office/drawing/2014/main" id="{A965D2E3-93D6-555E-C228-B816FBA29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5156200"/>
              <a:ext cx="3721100" cy="952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Rectangle 466">
              <a:extLst>
                <a:ext uri="{FF2B5EF4-FFF2-40B4-BE49-F238E27FC236}">
                  <a16:creationId xmlns:a16="http://schemas.microsoft.com/office/drawing/2014/main" id="{2801AB24-408B-78C0-9AD9-351C854DB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5156200"/>
              <a:ext cx="3721100" cy="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Rectangle 467">
              <a:extLst>
                <a:ext uri="{FF2B5EF4-FFF2-40B4-BE49-F238E27FC236}">
                  <a16:creationId xmlns:a16="http://schemas.microsoft.com/office/drawing/2014/main" id="{6A548962-DCE2-53D8-471E-5566FA42B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4808538"/>
              <a:ext cx="3721100" cy="793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Rectangle 468">
              <a:extLst>
                <a:ext uri="{FF2B5EF4-FFF2-40B4-BE49-F238E27FC236}">
                  <a16:creationId xmlns:a16="http://schemas.microsoft.com/office/drawing/2014/main" id="{36F7F9E5-E563-8364-6F69-FF220E2F3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4808538"/>
              <a:ext cx="3721100" cy="7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Rectangle 469">
              <a:extLst>
                <a:ext uri="{FF2B5EF4-FFF2-40B4-BE49-F238E27FC236}">
                  <a16:creationId xmlns:a16="http://schemas.microsoft.com/office/drawing/2014/main" id="{9FA6534B-ACB0-EBFC-3C33-C37A2C787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4457700"/>
              <a:ext cx="3721100" cy="793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Rectangle 470">
              <a:extLst>
                <a:ext uri="{FF2B5EF4-FFF2-40B4-BE49-F238E27FC236}">
                  <a16:creationId xmlns:a16="http://schemas.microsoft.com/office/drawing/2014/main" id="{C93AEB0D-48FE-9D01-50C3-06977D6CB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4457700"/>
              <a:ext cx="3721100" cy="7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Rectangle 471">
              <a:extLst>
                <a:ext uri="{FF2B5EF4-FFF2-40B4-BE49-F238E27FC236}">
                  <a16:creationId xmlns:a16="http://schemas.microsoft.com/office/drawing/2014/main" id="{B4EFEF34-A669-4948-9D33-6F978EBBC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4108450"/>
              <a:ext cx="3721100" cy="952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Rectangle 472">
              <a:extLst>
                <a:ext uri="{FF2B5EF4-FFF2-40B4-BE49-F238E27FC236}">
                  <a16:creationId xmlns:a16="http://schemas.microsoft.com/office/drawing/2014/main" id="{23D847F8-01BF-819C-7D55-0ABD7FF9B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4108450"/>
              <a:ext cx="3721100" cy="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Rectangle 473">
              <a:extLst>
                <a:ext uri="{FF2B5EF4-FFF2-40B4-BE49-F238E27FC236}">
                  <a16:creationId xmlns:a16="http://schemas.microsoft.com/office/drawing/2014/main" id="{69219E6D-6CBA-9EA5-031D-46F53DF9B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3760788"/>
              <a:ext cx="3721100" cy="952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8" name="Freeform 474">
              <a:extLst>
                <a:ext uri="{FF2B5EF4-FFF2-40B4-BE49-F238E27FC236}">
                  <a16:creationId xmlns:a16="http://schemas.microsoft.com/office/drawing/2014/main" id="{0FF7B5DC-6F3A-4DD7-CD02-3789CF1EB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9600" y="3760788"/>
              <a:ext cx="3721100" cy="9525"/>
            </a:xfrm>
            <a:custGeom>
              <a:avLst/>
              <a:gdLst>
                <a:gd name="T0" fmla="*/ 0 w 2344"/>
                <a:gd name="T1" fmla="*/ 6 h 6"/>
                <a:gd name="T2" fmla="*/ 2344 w 2344"/>
                <a:gd name="T3" fmla="*/ 6 h 6"/>
                <a:gd name="T4" fmla="*/ 2344 w 2344"/>
                <a:gd name="T5" fmla="*/ 0 h 6"/>
                <a:gd name="T6" fmla="*/ 0 w 2344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44" h="6">
                  <a:moveTo>
                    <a:pt x="0" y="6"/>
                  </a:moveTo>
                  <a:lnTo>
                    <a:pt x="2344" y="6"/>
                  </a:lnTo>
                  <a:lnTo>
                    <a:pt x="234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Rectangle 475">
              <a:extLst>
                <a:ext uri="{FF2B5EF4-FFF2-40B4-BE49-F238E27FC236}">
                  <a16:creationId xmlns:a16="http://schemas.microsoft.com/office/drawing/2014/main" id="{49B7F4A4-CF56-C605-519F-77A35A3B3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3409950"/>
              <a:ext cx="3721100" cy="952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Rectangle 476">
              <a:extLst>
                <a:ext uri="{FF2B5EF4-FFF2-40B4-BE49-F238E27FC236}">
                  <a16:creationId xmlns:a16="http://schemas.microsoft.com/office/drawing/2014/main" id="{E0F3B229-6F5E-9416-E726-0FC88E190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3409950"/>
              <a:ext cx="3721100" cy="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Rectangle 477">
              <a:extLst>
                <a:ext uri="{FF2B5EF4-FFF2-40B4-BE49-F238E27FC236}">
                  <a16:creationId xmlns:a16="http://schemas.microsoft.com/office/drawing/2014/main" id="{DF78D49F-E44B-BCE2-C304-1D397D75D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3062288"/>
              <a:ext cx="3721100" cy="952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Rectangle 478">
              <a:extLst>
                <a:ext uri="{FF2B5EF4-FFF2-40B4-BE49-F238E27FC236}">
                  <a16:creationId xmlns:a16="http://schemas.microsoft.com/office/drawing/2014/main" id="{CADB8141-6E02-2F2B-6F7E-D990D360B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3062288"/>
              <a:ext cx="3721100" cy="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Rectangle 479">
              <a:extLst>
                <a:ext uri="{FF2B5EF4-FFF2-40B4-BE49-F238E27FC236}">
                  <a16:creationId xmlns:a16="http://schemas.microsoft.com/office/drawing/2014/main" id="{CF766680-747B-EE50-4400-897CBBDE3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2711450"/>
              <a:ext cx="3721100" cy="1270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Rectangle 480">
              <a:extLst>
                <a:ext uri="{FF2B5EF4-FFF2-40B4-BE49-F238E27FC236}">
                  <a16:creationId xmlns:a16="http://schemas.microsoft.com/office/drawing/2014/main" id="{41CAC684-05E9-EC3D-D882-6EC8B4AA2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2711450"/>
              <a:ext cx="3721100" cy="12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5" name="Rectangle 481">
              <a:extLst>
                <a:ext uri="{FF2B5EF4-FFF2-40B4-BE49-F238E27FC236}">
                  <a16:creationId xmlns:a16="http://schemas.microsoft.com/office/drawing/2014/main" id="{C035C01E-D0D0-EF37-3FCF-C2E103120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2363788"/>
              <a:ext cx="3721100" cy="952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Rectangle 482">
              <a:extLst>
                <a:ext uri="{FF2B5EF4-FFF2-40B4-BE49-F238E27FC236}">
                  <a16:creationId xmlns:a16="http://schemas.microsoft.com/office/drawing/2014/main" id="{6A60D545-D862-51AF-9C81-39CEA1DAC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2363788"/>
              <a:ext cx="3721100" cy="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7" name="Rectangle 483">
              <a:extLst>
                <a:ext uri="{FF2B5EF4-FFF2-40B4-BE49-F238E27FC236}">
                  <a16:creationId xmlns:a16="http://schemas.microsoft.com/office/drawing/2014/main" id="{6FFC46BC-4A98-178C-3589-AA9720AA9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9850" y="2160588"/>
              <a:ext cx="7938" cy="355917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Freeform 484">
              <a:extLst>
                <a:ext uri="{FF2B5EF4-FFF2-40B4-BE49-F238E27FC236}">
                  <a16:creationId xmlns:a16="http://schemas.microsoft.com/office/drawing/2014/main" id="{2B8428C8-2F44-56DC-16DD-D7CFB93F9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850" y="2160588"/>
              <a:ext cx="7938" cy="3559175"/>
            </a:xfrm>
            <a:custGeom>
              <a:avLst/>
              <a:gdLst>
                <a:gd name="T0" fmla="*/ 5 w 5"/>
                <a:gd name="T1" fmla="*/ 2242 h 2242"/>
                <a:gd name="T2" fmla="*/ 5 w 5"/>
                <a:gd name="T3" fmla="*/ 0 h 2242"/>
                <a:gd name="T4" fmla="*/ 0 w 5"/>
                <a:gd name="T5" fmla="*/ 0 h 2242"/>
                <a:gd name="T6" fmla="*/ 0 w 5"/>
                <a:gd name="T7" fmla="*/ 2242 h 2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242">
                  <a:moveTo>
                    <a:pt x="5" y="2242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22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Rectangle 485">
              <a:extLst>
                <a:ext uri="{FF2B5EF4-FFF2-40B4-BE49-F238E27FC236}">
                  <a16:creationId xmlns:a16="http://schemas.microsoft.com/office/drawing/2014/main" id="{D4DA7E5B-0667-BB7D-42A4-6DC14BFFF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5388" y="2160588"/>
              <a:ext cx="11113" cy="355917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Rectangle 486">
              <a:extLst>
                <a:ext uri="{FF2B5EF4-FFF2-40B4-BE49-F238E27FC236}">
                  <a16:creationId xmlns:a16="http://schemas.microsoft.com/office/drawing/2014/main" id="{942C83AA-142E-9522-5838-75F8839A5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5388" y="2160588"/>
              <a:ext cx="11113" cy="3559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Rectangle 487">
              <a:extLst>
                <a:ext uri="{FF2B5EF4-FFF2-40B4-BE49-F238E27FC236}">
                  <a16:creationId xmlns:a16="http://schemas.microsoft.com/office/drawing/2014/main" id="{AA5EF836-D189-0354-CBD7-40FC59229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2513" y="2160588"/>
              <a:ext cx="9525" cy="355917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Freeform 488">
              <a:extLst>
                <a:ext uri="{FF2B5EF4-FFF2-40B4-BE49-F238E27FC236}">
                  <a16:creationId xmlns:a16="http://schemas.microsoft.com/office/drawing/2014/main" id="{67D78FB8-39BC-70FA-EDFF-7AAB88FC1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2513" y="2160588"/>
              <a:ext cx="9525" cy="3559175"/>
            </a:xfrm>
            <a:custGeom>
              <a:avLst/>
              <a:gdLst>
                <a:gd name="T0" fmla="*/ 6 w 6"/>
                <a:gd name="T1" fmla="*/ 2242 h 2242"/>
                <a:gd name="T2" fmla="*/ 6 w 6"/>
                <a:gd name="T3" fmla="*/ 0 h 2242"/>
                <a:gd name="T4" fmla="*/ 0 w 6"/>
                <a:gd name="T5" fmla="*/ 0 h 2242"/>
                <a:gd name="T6" fmla="*/ 0 w 6"/>
                <a:gd name="T7" fmla="*/ 2242 h 2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242">
                  <a:moveTo>
                    <a:pt x="6" y="2242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22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Freeform 489">
              <a:extLst>
                <a:ext uri="{FF2B5EF4-FFF2-40B4-BE49-F238E27FC236}">
                  <a16:creationId xmlns:a16="http://schemas.microsoft.com/office/drawing/2014/main" id="{FB68BEAF-F469-B594-E4EF-7BB3274566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5388" y="2163763"/>
              <a:ext cx="11113" cy="3549650"/>
            </a:xfrm>
            <a:custGeom>
              <a:avLst/>
              <a:gdLst>
                <a:gd name="T0" fmla="*/ 0 w 7"/>
                <a:gd name="T1" fmla="*/ 2187 h 2236"/>
                <a:gd name="T2" fmla="*/ 0 w 7"/>
                <a:gd name="T3" fmla="*/ 2150 h 2236"/>
                <a:gd name="T4" fmla="*/ 0 w 7"/>
                <a:gd name="T5" fmla="*/ 2133 h 2236"/>
                <a:gd name="T6" fmla="*/ 0 w 7"/>
                <a:gd name="T7" fmla="*/ 2098 h 2236"/>
                <a:gd name="T8" fmla="*/ 0 w 7"/>
                <a:gd name="T9" fmla="*/ 2044 h 2236"/>
                <a:gd name="T10" fmla="*/ 7 w 7"/>
                <a:gd name="T11" fmla="*/ 2009 h 2236"/>
                <a:gd name="T12" fmla="*/ 7 w 7"/>
                <a:gd name="T13" fmla="*/ 1974 h 2236"/>
                <a:gd name="T14" fmla="*/ 7 w 7"/>
                <a:gd name="T15" fmla="*/ 1956 h 2236"/>
                <a:gd name="T16" fmla="*/ 7 w 7"/>
                <a:gd name="T17" fmla="*/ 1920 h 2236"/>
                <a:gd name="T18" fmla="*/ 7 w 7"/>
                <a:gd name="T19" fmla="*/ 1867 h 2236"/>
                <a:gd name="T20" fmla="*/ 0 w 7"/>
                <a:gd name="T21" fmla="*/ 1796 h 2236"/>
                <a:gd name="T22" fmla="*/ 0 w 7"/>
                <a:gd name="T23" fmla="*/ 1761 h 2236"/>
                <a:gd name="T24" fmla="*/ 0 w 7"/>
                <a:gd name="T25" fmla="*/ 1743 h 2236"/>
                <a:gd name="T26" fmla="*/ 0 w 7"/>
                <a:gd name="T27" fmla="*/ 1708 h 2236"/>
                <a:gd name="T28" fmla="*/ 0 w 7"/>
                <a:gd name="T29" fmla="*/ 1671 h 2236"/>
                <a:gd name="T30" fmla="*/ 7 w 7"/>
                <a:gd name="T31" fmla="*/ 1654 h 2236"/>
                <a:gd name="T32" fmla="*/ 7 w 7"/>
                <a:gd name="T33" fmla="*/ 1619 h 2236"/>
                <a:gd name="T34" fmla="*/ 7 w 7"/>
                <a:gd name="T35" fmla="*/ 1602 h 2236"/>
                <a:gd name="T36" fmla="*/ 7 w 7"/>
                <a:gd name="T37" fmla="*/ 1567 h 2236"/>
                <a:gd name="T38" fmla="*/ 7 w 7"/>
                <a:gd name="T39" fmla="*/ 1512 h 2236"/>
                <a:gd name="T40" fmla="*/ 0 w 7"/>
                <a:gd name="T41" fmla="*/ 1450 h 2236"/>
                <a:gd name="T42" fmla="*/ 0 w 7"/>
                <a:gd name="T43" fmla="*/ 1443 h 2236"/>
                <a:gd name="T44" fmla="*/ 0 w 7"/>
                <a:gd name="T45" fmla="*/ 1425 h 2236"/>
                <a:gd name="T46" fmla="*/ 0 w 7"/>
                <a:gd name="T47" fmla="*/ 1388 h 2236"/>
                <a:gd name="T48" fmla="*/ 0 w 7"/>
                <a:gd name="T49" fmla="*/ 1336 h 2236"/>
                <a:gd name="T50" fmla="*/ 7 w 7"/>
                <a:gd name="T51" fmla="*/ 1301 h 2236"/>
                <a:gd name="T52" fmla="*/ 7 w 7"/>
                <a:gd name="T53" fmla="*/ 1264 h 2236"/>
                <a:gd name="T54" fmla="*/ 7 w 7"/>
                <a:gd name="T55" fmla="*/ 1247 h 2236"/>
                <a:gd name="T56" fmla="*/ 7 w 7"/>
                <a:gd name="T57" fmla="*/ 1212 h 2236"/>
                <a:gd name="T58" fmla="*/ 7 w 7"/>
                <a:gd name="T59" fmla="*/ 1157 h 2236"/>
                <a:gd name="T60" fmla="*/ 0 w 7"/>
                <a:gd name="T61" fmla="*/ 1088 h 2236"/>
                <a:gd name="T62" fmla="*/ 0 w 7"/>
                <a:gd name="T63" fmla="*/ 1053 h 2236"/>
                <a:gd name="T64" fmla="*/ 0 w 7"/>
                <a:gd name="T65" fmla="*/ 1033 h 2236"/>
                <a:gd name="T66" fmla="*/ 0 w 7"/>
                <a:gd name="T67" fmla="*/ 998 h 2236"/>
                <a:gd name="T68" fmla="*/ 0 w 7"/>
                <a:gd name="T69" fmla="*/ 946 h 2236"/>
                <a:gd name="T70" fmla="*/ 7 w 7"/>
                <a:gd name="T71" fmla="*/ 909 h 2236"/>
                <a:gd name="T72" fmla="*/ 7 w 7"/>
                <a:gd name="T73" fmla="*/ 874 h 2236"/>
                <a:gd name="T74" fmla="*/ 7 w 7"/>
                <a:gd name="T75" fmla="*/ 857 h 2236"/>
                <a:gd name="T76" fmla="*/ 7 w 7"/>
                <a:gd name="T77" fmla="*/ 822 h 2236"/>
                <a:gd name="T78" fmla="*/ 7 w 7"/>
                <a:gd name="T79" fmla="*/ 768 h 2236"/>
                <a:gd name="T80" fmla="*/ 0 w 7"/>
                <a:gd name="T81" fmla="*/ 698 h 2236"/>
                <a:gd name="T82" fmla="*/ 0 w 7"/>
                <a:gd name="T83" fmla="*/ 663 h 2236"/>
                <a:gd name="T84" fmla="*/ 0 w 7"/>
                <a:gd name="T85" fmla="*/ 644 h 2236"/>
                <a:gd name="T86" fmla="*/ 0 w 7"/>
                <a:gd name="T87" fmla="*/ 609 h 2236"/>
                <a:gd name="T88" fmla="*/ 0 w 7"/>
                <a:gd name="T89" fmla="*/ 572 h 2236"/>
                <a:gd name="T90" fmla="*/ 7 w 7"/>
                <a:gd name="T91" fmla="*/ 556 h 2236"/>
                <a:gd name="T92" fmla="*/ 7 w 7"/>
                <a:gd name="T93" fmla="*/ 519 h 2236"/>
                <a:gd name="T94" fmla="*/ 7 w 7"/>
                <a:gd name="T95" fmla="*/ 502 h 2236"/>
                <a:gd name="T96" fmla="*/ 7 w 7"/>
                <a:gd name="T97" fmla="*/ 467 h 2236"/>
                <a:gd name="T98" fmla="*/ 7 w 7"/>
                <a:gd name="T99" fmla="*/ 415 h 2236"/>
                <a:gd name="T100" fmla="*/ 0 w 7"/>
                <a:gd name="T101" fmla="*/ 353 h 2236"/>
                <a:gd name="T102" fmla="*/ 0 w 7"/>
                <a:gd name="T103" fmla="*/ 343 h 2236"/>
                <a:gd name="T104" fmla="*/ 0 w 7"/>
                <a:gd name="T105" fmla="*/ 326 h 2236"/>
                <a:gd name="T106" fmla="*/ 0 w 7"/>
                <a:gd name="T107" fmla="*/ 291 h 2236"/>
                <a:gd name="T108" fmla="*/ 0 w 7"/>
                <a:gd name="T109" fmla="*/ 236 h 2236"/>
                <a:gd name="T110" fmla="*/ 7 w 7"/>
                <a:gd name="T111" fmla="*/ 201 h 2236"/>
                <a:gd name="T112" fmla="*/ 7 w 7"/>
                <a:gd name="T113" fmla="*/ 167 h 2236"/>
                <a:gd name="T114" fmla="*/ 7 w 7"/>
                <a:gd name="T115" fmla="*/ 147 h 2236"/>
                <a:gd name="T116" fmla="*/ 7 w 7"/>
                <a:gd name="T117" fmla="*/ 112 h 2236"/>
                <a:gd name="T118" fmla="*/ 7 w 7"/>
                <a:gd name="T119" fmla="*/ 60 h 2236"/>
                <a:gd name="T120" fmla="*/ 0 w 7"/>
                <a:gd name="T121" fmla="*/ 0 h 2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" h="2236">
                  <a:moveTo>
                    <a:pt x="0" y="2222"/>
                  </a:moveTo>
                  <a:lnTo>
                    <a:pt x="0" y="2222"/>
                  </a:lnTo>
                  <a:lnTo>
                    <a:pt x="0" y="2236"/>
                  </a:lnTo>
                  <a:lnTo>
                    <a:pt x="0" y="2236"/>
                  </a:lnTo>
                  <a:lnTo>
                    <a:pt x="0" y="2222"/>
                  </a:lnTo>
                  <a:close/>
                  <a:moveTo>
                    <a:pt x="7" y="2222"/>
                  </a:moveTo>
                  <a:lnTo>
                    <a:pt x="7" y="2222"/>
                  </a:lnTo>
                  <a:lnTo>
                    <a:pt x="7" y="2236"/>
                  </a:lnTo>
                  <a:lnTo>
                    <a:pt x="7" y="2236"/>
                  </a:lnTo>
                  <a:lnTo>
                    <a:pt x="7" y="2222"/>
                  </a:lnTo>
                  <a:close/>
                  <a:moveTo>
                    <a:pt x="0" y="2187"/>
                  </a:moveTo>
                  <a:lnTo>
                    <a:pt x="0" y="2187"/>
                  </a:lnTo>
                  <a:lnTo>
                    <a:pt x="0" y="2205"/>
                  </a:lnTo>
                  <a:lnTo>
                    <a:pt x="0" y="2205"/>
                  </a:lnTo>
                  <a:lnTo>
                    <a:pt x="0" y="2187"/>
                  </a:lnTo>
                  <a:close/>
                  <a:moveTo>
                    <a:pt x="7" y="2187"/>
                  </a:moveTo>
                  <a:lnTo>
                    <a:pt x="7" y="2187"/>
                  </a:lnTo>
                  <a:lnTo>
                    <a:pt x="7" y="2205"/>
                  </a:lnTo>
                  <a:lnTo>
                    <a:pt x="7" y="2205"/>
                  </a:lnTo>
                  <a:lnTo>
                    <a:pt x="7" y="2187"/>
                  </a:lnTo>
                  <a:close/>
                  <a:moveTo>
                    <a:pt x="0" y="2150"/>
                  </a:moveTo>
                  <a:lnTo>
                    <a:pt x="0" y="2150"/>
                  </a:lnTo>
                  <a:lnTo>
                    <a:pt x="0" y="2168"/>
                  </a:lnTo>
                  <a:lnTo>
                    <a:pt x="0" y="2168"/>
                  </a:lnTo>
                  <a:lnTo>
                    <a:pt x="0" y="2150"/>
                  </a:lnTo>
                  <a:close/>
                  <a:moveTo>
                    <a:pt x="7" y="2150"/>
                  </a:moveTo>
                  <a:lnTo>
                    <a:pt x="7" y="2150"/>
                  </a:lnTo>
                  <a:lnTo>
                    <a:pt x="7" y="2168"/>
                  </a:lnTo>
                  <a:lnTo>
                    <a:pt x="7" y="2168"/>
                  </a:lnTo>
                  <a:lnTo>
                    <a:pt x="7" y="2150"/>
                  </a:lnTo>
                  <a:close/>
                  <a:moveTo>
                    <a:pt x="0" y="2115"/>
                  </a:moveTo>
                  <a:lnTo>
                    <a:pt x="0" y="2115"/>
                  </a:lnTo>
                  <a:lnTo>
                    <a:pt x="0" y="2133"/>
                  </a:lnTo>
                  <a:lnTo>
                    <a:pt x="0" y="2133"/>
                  </a:lnTo>
                  <a:lnTo>
                    <a:pt x="0" y="2115"/>
                  </a:lnTo>
                  <a:close/>
                  <a:moveTo>
                    <a:pt x="7" y="2115"/>
                  </a:moveTo>
                  <a:lnTo>
                    <a:pt x="7" y="2115"/>
                  </a:lnTo>
                  <a:lnTo>
                    <a:pt x="7" y="2133"/>
                  </a:lnTo>
                  <a:lnTo>
                    <a:pt x="7" y="2133"/>
                  </a:lnTo>
                  <a:lnTo>
                    <a:pt x="7" y="2115"/>
                  </a:lnTo>
                  <a:close/>
                  <a:moveTo>
                    <a:pt x="0" y="2081"/>
                  </a:moveTo>
                  <a:lnTo>
                    <a:pt x="0" y="2081"/>
                  </a:lnTo>
                  <a:lnTo>
                    <a:pt x="0" y="2098"/>
                  </a:lnTo>
                  <a:lnTo>
                    <a:pt x="0" y="2098"/>
                  </a:lnTo>
                  <a:lnTo>
                    <a:pt x="0" y="2081"/>
                  </a:lnTo>
                  <a:close/>
                  <a:moveTo>
                    <a:pt x="7" y="2081"/>
                  </a:moveTo>
                  <a:lnTo>
                    <a:pt x="7" y="2081"/>
                  </a:lnTo>
                  <a:lnTo>
                    <a:pt x="7" y="2098"/>
                  </a:lnTo>
                  <a:lnTo>
                    <a:pt x="7" y="2098"/>
                  </a:lnTo>
                  <a:lnTo>
                    <a:pt x="7" y="2081"/>
                  </a:lnTo>
                  <a:close/>
                  <a:moveTo>
                    <a:pt x="0" y="2044"/>
                  </a:moveTo>
                  <a:lnTo>
                    <a:pt x="0" y="2044"/>
                  </a:lnTo>
                  <a:lnTo>
                    <a:pt x="0" y="2063"/>
                  </a:lnTo>
                  <a:lnTo>
                    <a:pt x="0" y="2063"/>
                  </a:lnTo>
                  <a:lnTo>
                    <a:pt x="0" y="2044"/>
                  </a:lnTo>
                  <a:close/>
                  <a:moveTo>
                    <a:pt x="7" y="2044"/>
                  </a:moveTo>
                  <a:lnTo>
                    <a:pt x="7" y="2044"/>
                  </a:lnTo>
                  <a:lnTo>
                    <a:pt x="7" y="2063"/>
                  </a:lnTo>
                  <a:lnTo>
                    <a:pt x="7" y="2063"/>
                  </a:lnTo>
                  <a:lnTo>
                    <a:pt x="7" y="2044"/>
                  </a:lnTo>
                  <a:close/>
                  <a:moveTo>
                    <a:pt x="0" y="2009"/>
                  </a:moveTo>
                  <a:lnTo>
                    <a:pt x="0" y="2009"/>
                  </a:lnTo>
                  <a:lnTo>
                    <a:pt x="0" y="2026"/>
                  </a:lnTo>
                  <a:lnTo>
                    <a:pt x="0" y="2026"/>
                  </a:lnTo>
                  <a:lnTo>
                    <a:pt x="0" y="2009"/>
                  </a:lnTo>
                  <a:close/>
                  <a:moveTo>
                    <a:pt x="7" y="2009"/>
                  </a:moveTo>
                  <a:lnTo>
                    <a:pt x="7" y="2009"/>
                  </a:lnTo>
                  <a:lnTo>
                    <a:pt x="7" y="2026"/>
                  </a:lnTo>
                  <a:lnTo>
                    <a:pt x="7" y="2026"/>
                  </a:lnTo>
                  <a:lnTo>
                    <a:pt x="7" y="2009"/>
                  </a:lnTo>
                  <a:close/>
                  <a:moveTo>
                    <a:pt x="0" y="1974"/>
                  </a:moveTo>
                  <a:lnTo>
                    <a:pt x="0" y="1974"/>
                  </a:lnTo>
                  <a:lnTo>
                    <a:pt x="0" y="1991"/>
                  </a:lnTo>
                  <a:lnTo>
                    <a:pt x="0" y="1991"/>
                  </a:lnTo>
                  <a:lnTo>
                    <a:pt x="0" y="1974"/>
                  </a:lnTo>
                  <a:close/>
                  <a:moveTo>
                    <a:pt x="7" y="1974"/>
                  </a:moveTo>
                  <a:lnTo>
                    <a:pt x="7" y="1974"/>
                  </a:lnTo>
                  <a:lnTo>
                    <a:pt x="7" y="1991"/>
                  </a:lnTo>
                  <a:lnTo>
                    <a:pt x="7" y="1991"/>
                  </a:lnTo>
                  <a:lnTo>
                    <a:pt x="7" y="1974"/>
                  </a:lnTo>
                  <a:close/>
                  <a:moveTo>
                    <a:pt x="0" y="1939"/>
                  </a:moveTo>
                  <a:lnTo>
                    <a:pt x="0" y="1939"/>
                  </a:lnTo>
                  <a:lnTo>
                    <a:pt x="0" y="1956"/>
                  </a:lnTo>
                  <a:lnTo>
                    <a:pt x="0" y="1956"/>
                  </a:lnTo>
                  <a:lnTo>
                    <a:pt x="0" y="1939"/>
                  </a:lnTo>
                  <a:close/>
                  <a:moveTo>
                    <a:pt x="7" y="1939"/>
                  </a:moveTo>
                  <a:lnTo>
                    <a:pt x="7" y="1939"/>
                  </a:lnTo>
                  <a:lnTo>
                    <a:pt x="7" y="1956"/>
                  </a:lnTo>
                  <a:lnTo>
                    <a:pt x="7" y="1956"/>
                  </a:lnTo>
                  <a:lnTo>
                    <a:pt x="7" y="1939"/>
                  </a:lnTo>
                  <a:close/>
                  <a:moveTo>
                    <a:pt x="0" y="1902"/>
                  </a:moveTo>
                  <a:lnTo>
                    <a:pt x="0" y="1902"/>
                  </a:lnTo>
                  <a:lnTo>
                    <a:pt x="0" y="1920"/>
                  </a:lnTo>
                  <a:lnTo>
                    <a:pt x="0" y="1920"/>
                  </a:lnTo>
                  <a:lnTo>
                    <a:pt x="0" y="1902"/>
                  </a:lnTo>
                  <a:close/>
                  <a:moveTo>
                    <a:pt x="7" y="1902"/>
                  </a:moveTo>
                  <a:lnTo>
                    <a:pt x="7" y="1902"/>
                  </a:lnTo>
                  <a:lnTo>
                    <a:pt x="7" y="1920"/>
                  </a:lnTo>
                  <a:lnTo>
                    <a:pt x="7" y="1920"/>
                  </a:lnTo>
                  <a:lnTo>
                    <a:pt x="7" y="1902"/>
                  </a:lnTo>
                  <a:close/>
                  <a:moveTo>
                    <a:pt x="0" y="1867"/>
                  </a:moveTo>
                  <a:lnTo>
                    <a:pt x="0" y="1867"/>
                  </a:lnTo>
                  <a:lnTo>
                    <a:pt x="0" y="1885"/>
                  </a:lnTo>
                  <a:lnTo>
                    <a:pt x="0" y="1885"/>
                  </a:lnTo>
                  <a:lnTo>
                    <a:pt x="0" y="1867"/>
                  </a:lnTo>
                  <a:close/>
                  <a:moveTo>
                    <a:pt x="7" y="1867"/>
                  </a:moveTo>
                  <a:lnTo>
                    <a:pt x="7" y="1867"/>
                  </a:lnTo>
                  <a:lnTo>
                    <a:pt x="7" y="1885"/>
                  </a:lnTo>
                  <a:lnTo>
                    <a:pt x="7" y="1885"/>
                  </a:lnTo>
                  <a:lnTo>
                    <a:pt x="7" y="1867"/>
                  </a:lnTo>
                  <a:close/>
                  <a:moveTo>
                    <a:pt x="0" y="1832"/>
                  </a:moveTo>
                  <a:lnTo>
                    <a:pt x="0" y="1832"/>
                  </a:lnTo>
                  <a:lnTo>
                    <a:pt x="0" y="1850"/>
                  </a:lnTo>
                  <a:lnTo>
                    <a:pt x="0" y="1850"/>
                  </a:lnTo>
                  <a:lnTo>
                    <a:pt x="0" y="1832"/>
                  </a:lnTo>
                  <a:close/>
                  <a:moveTo>
                    <a:pt x="7" y="1832"/>
                  </a:moveTo>
                  <a:lnTo>
                    <a:pt x="7" y="1832"/>
                  </a:lnTo>
                  <a:lnTo>
                    <a:pt x="7" y="1850"/>
                  </a:lnTo>
                  <a:lnTo>
                    <a:pt x="7" y="1850"/>
                  </a:lnTo>
                  <a:lnTo>
                    <a:pt x="7" y="1832"/>
                  </a:lnTo>
                  <a:close/>
                  <a:moveTo>
                    <a:pt x="0" y="1796"/>
                  </a:moveTo>
                  <a:lnTo>
                    <a:pt x="0" y="1796"/>
                  </a:lnTo>
                  <a:lnTo>
                    <a:pt x="0" y="1815"/>
                  </a:lnTo>
                  <a:lnTo>
                    <a:pt x="0" y="1815"/>
                  </a:lnTo>
                  <a:lnTo>
                    <a:pt x="0" y="1796"/>
                  </a:lnTo>
                  <a:close/>
                  <a:moveTo>
                    <a:pt x="7" y="1796"/>
                  </a:moveTo>
                  <a:lnTo>
                    <a:pt x="7" y="1796"/>
                  </a:lnTo>
                  <a:lnTo>
                    <a:pt x="7" y="1815"/>
                  </a:lnTo>
                  <a:lnTo>
                    <a:pt x="7" y="1815"/>
                  </a:lnTo>
                  <a:lnTo>
                    <a:pt x="7" y="1796"/>
                  </a:lnTo>
                  <a:close/>
                  <a:moveTo>
                    <a:pt x="0" y="1761"/>
                  </a:moveTo>
                  <a:lnTo>
                    <a:pt x="0" y="1761"/>
                  </a:lnTo>
                  <a:lnTo>
                    <a:pt x="0" y="1778"/>
                  </a:lnTo>
                  <a:lnTo>
                    <a:pt x="0" y="1778"/>
                  </a:lnTo>
                  <a:lnTo>
                    <a:pt x="0" y="1761"/>
                  </a:lnTo>
                  <a:close/>
                  <a:moveTo>
                    <a:pt x="7" y="1761"/>
                  </a:moveTo>
                  <a:lnTo>
                    <a:pt x="7" y="1761"/>
                  </a:lnTo>
                  <a:lnTo>
                    <a:pt x="7" y="1778"/>
                  </a:lnTo>
                  <a:lnTo>
                    <a:pt x="7" y="1778"/>
                  </a:lnTo>
                  <a:lnTo>
                    <a:pt x="7" y="1761"/>
                  </a:lnTo>
                  <a:close/>
                  <a:moveTo>
                    <a:pt x="0" y="1726"/>
                  </a:moveTo>
                  <a:lnTo>
                    <a:pt x="0" y="1726"/>
                  </a:lnTo>
                  <a:lnTo>
                    <a:pt x="0" y="1743"/>
                  </a:lnTo>
                  <a:lnTo>
                    <a:pt x="0" y="1743"/>
                  </a:lnTo>
                  <a:lnTo>
                    <a:pt x="0" y="1726"/>
                  </a:lnTo>
                  <a:close/>
                  <a:moveTo>
                    <a:pt x="7" y="1726"/>
                  </a:moveTo>
                  <a:lnTo>
                    <a:pt x="7" y="1726"/>
                  </a:lnTo>
                  <a:lnTo>
                    <a:pt x="7" y="1743"/>
                  </a:lnTo>
                  <a:lnTo>
                    <a:pt x="7" y="1743"/>
                  </a:lnTo>
                  <a:lnTo>
                    <a:pt x="7" y="1726"/>
                  </a:lnTo>
                  <a:close/>
                  <a:moveTo>
                    <a:pt x="0" y="1691"/>
                  </a:moveTo>
                  <a:lnTo>
                    <a:pt x="0" y="1691"/>
                  </a:lnTo>
                  <a:lnTo>
                    <a:pt x="0" y="1708"/>
                  </a:lnTo>
                  <a:lnTo>
                    <a:pt x="0" y="1708"/>
                  </a:lnTo>
                  <a:lnTo>
                    <a:pt x="0" y="1691"/>
                  </a:lnTo>
                  <a:close/>
                  <a:moveTo>
                    <a:pt x="7" y="1691"/>
                  </a:moveTo>
                  <a:lnTo>
                    <a:pt x="7" y="1691"/>
                  </a:lnTo>
                  <a:lnTo>
                    <a:pt x="7" y="1708"/>
                  </a:lnTo>
                  <a:lnTo>
                    <a:pt x="7" y="1708"/>
                  </a:lnTo>
                  <a:lnTo>
                    <a:pt x="7" y="1691"/>
                  </a:lnTo>
                  <a:close/>
                  <a:moveTo>
                    <a:pt x="0" y="1671"/>
                  </a:moveTo>
                  <a:lnTo>
                    <a:pt x="0" y="1671"/>
                  </a:lnTo>
                  <a:lnTo>
                    <a:pt x="0" y="1671"/>
                  </a:lnTo>
                  <a:lnTo>
                    <a:pt x="0" y="1671"/>
                  </a:lnTo>
                  <a:lnTo>
                    <a:pt x="0" y="1671"/>
                  </a:lnTo>
                  <a:close/>
                  <a:moveTo>
                    <a:pt x="7" y="1671"/>
                  </a:moveTo>
                  <a:lnTo>
                    <a:pt x="7" y="1671"/>
                  </a:lnTo>
                  <a:lnTo>
                    <a:pt x="7" y="1671"/>
                  </a:lnTo>
                  <a:lnTo>
                    <a:pt x="7" y="1671"/>
                  </a:lnTo>
                  <a:lnTo>
                    <a:pt x="7" y="1671"/>
                  </a:lnTo>
                  <a:close/>
                  <a:moveTo>
                    <a:pt x="0" y="1654"/>
                  </a:moveTo>
                  <a:lnTo>
                    <a:pt x="0" y="1654"/>
                  </a:lnTo>
                  <a:lnTo>
                    <a:pt x="0" y="1666"/>
                  </a:lnTo>
                  <a:lnTo>
                    <a:pt x="0" y="1666"/>
                  </a:lnTo>
                  <a:lnTo>
                    <a:pt x="0" y="1654"/>
                  </a:lnTo>
                  <a:close/>
                  <a:moveTo>
                    <a:pt x="7" y="1654"/>
                  </a:moveTo>
                  <a:lnTo>
                    <a:pt x="7" y="1654"/>
                  </a:lnTo>
                  <a:lnTo>
                    <a:pt x="7" y="1666"/>
                  </a:lnTo>
                  <a:lnTo>
                    <a:pt x="7" y="1666"/>
                  </a:lnTo>
                  <a:lnTo>
                    <a:pt x="7" y="1654"/>
                  </a:lnTo>
                  <a:close/>
                  <a:moveTo>
                    <a:pt x="0" y="1619"/>
                  </a:moveTo>
                  <a:lnTo>
                    <a:pt x="0" y="1619"/>
                  </a:lnTo>
                  <a:lnTo>
                    <a:pt x="0" y="1636"/>
                  </a:lnTo>
                  <a:lnTo>
                    <a:pt x="0" y="1636"/>
                  </a:lnTo>
                  <a:lnTo>
                    <a:pt x="0" y="1619"/>
                  </a:lnTo>
                  <a:close/>
                  <a:moveTo>
                    <a:pt x="7" y="1619"/>
                  </a:moveTo>
                  <a:lnTo>
                    <a:pt x="7" y="1619"/>
                  </a:lnTo>
                  <a:lnTo>
                    <a:pt x="7" y="1636"/>
                  </a:lnTo>
                  <a:lnTo>
                    <a:pt x="7" y="1636"/>
                  </a:lnTo>
                  <a:lnTo>
                    <a:pt x="7" y="1619"/>
                  </a:lnTo>
                  <a:close/>
                  <a:moveTo>
                    <a:pt x="0" y="1584"/>
                  </a:moveTo>
                  <a:lnTo>
                    <a:pt x="0" y="1584"/>
                  </a:lnTo>
                  <a:lnTo>
                    <a:pt x="0" y="1602"/>
                  </a:lnTo>
                  <a:lnTo>
                    <a:pt x="0" y="1602"/>
                  </a:lnTo>
                  <a:lnTo>
                    <a:pt x="0" y="1584"/>
                  </a:lnTo>
                  <a:close/>
                  <a:moveTo>
                    <a:pt x="7" y="1584"/>
                  </a:moveTo>
                  <a:lnTo>
                    <a:pt x="7" y="1584"/>
                  </a:lnTo>
                  <a:lnTo>
                    <a:pt x="7" y="1602"/>
                  </a:lnTo>
                  <a:lnTo>
                    <a:pt x="7" y="1602"/>
                  </a:lnTo>
                  <a:lnTo>
                    <a:pt x="7" y="1584"/>
                  </a:lnTo>
                  <a:close/>
                  <a:moveTo>
                    <a:pt x="0" y="1547"/>
                  </a:moveTo>
                  <a:lnTo>
                    <a:pt x="0" y="1547"/>
                  </a:lnTo>
                  <a:lnTo>
                    <a:pt x="0" y="1567"/>
                  </a:lnTo>
                  <a:lnTo>
                    <a:pt x="0" y="1567"/>
                  </a:lnTo>
                  <a:lnTo>
                    <a:pt x="0" y="1547"/>
                  </a:lnTo>
                  <a:close/>
                  <a:moveTo>
                    <a:pt x="7" y="1547"/>
                  </a:moveTo>
                  <a:lnTo>
                    <a:pt x="7" y="1547"/>
                  </a:lnTo>
                  <a:lnTo>
                    <a:pt x="7" y="1567"/>
                  </a:lnTo>
                  <a:lnTo>
                    <a:pt x="7" y="1567"/>
                  </a:lnTo>
                  <a:lnTo>
                    <a:pt x="7" y="1547"/>
                  </a:lnTo>
                  <a:close/>
                  <a:moveTo>
                    <a:pt x="0" y="1512"/>
                  </a:moveTo>
                  <a:lnTo>
                    <a:pt x="0" y="1512"/>
                  </a:lnTo>
                  <a:lnTo>
                    <a:pt x="0" y="1530"/>
                  </a:lnTo>
                  <a:lnTo>
                    <a:pt x="0" y="1530"/>
                  </a:lnTo>
                  <a:lnTo>
                    <a:pt x="0" y="1512"/>
                  </a:lnTo>
                  <a:close/>
                  <a:moveTo>
                    <a:pt x="7" y="1512"/>
                  </a:moveTo>
                  <a:lnTo>
                    <a:pt x="7" y="1512"/>
                  </a:lnTo>
                  <a:lnTo>
                    <a:pt x="7" y="1530"/>
                  </a:lnTo>
                  <a:lnTo>
                    <a:pt x="7" y="1530"/>
                  </a:lnTo>
                  <a:lnTo>
                    <a:pt x="7" y="1512"/>
                  </a:lnTo>
                  <a:close/>
                  <a:moveTo>
                    <a:pt x="0" y="1477"/>
                  </a:moveTo>
                  <a:lnTo>
                    <a:pt x="0" y="1477"/>
                  </a:lnTo>
                  <a:lnTo>
                    <a:pt x="0" y="1495"/>
                  </a:lnTo>
                  <a:lnTo>
                    <a:pt x="0" y="1495"/>
                  </a:lnTo>
                  <a:lnTo>
                    <a:pt x="0" y="1477"/>
                  </a:lnTo>
                  <a:close/>
                  <a:moveTo>
                    <a:pt x="7" y="1477"/>
                  </a:moveTo>
                  <a:lnTo>
                    <a:pt x="7" y="1477"/>
                  </a:lnTo>
                  <a:lnTo>
                    <a:pt x="7" y="1495"/>
                  </a:lnTo>
                  <a:lnTo>
                    <a:pt x="7" y="1495"/>
                  </a:lnTo>
                  <a:lnTo>
                    <a:pt x="7" y="1477"/>
                  </a:lnTo>
                  <a:close/>
                  <a:moveTo>
                    <a:pt x="0" y="1450"/>
                  </a:moveTo>
                  <a:lnTo>
                    <a:pt x="0" y="1450"/>
                  </a:lnTo>
                  <a:lnTo>
                    <a:pt x="0" y="1460"/>
                  </a:lnTo>
                  <a:lnTo>
                    <a:pt x="0" y="1460"/>
                  </a:lnTo>
                  <a:lnTo>
                    <a:pt x="0" y="1450"/>
                  </a:lnTo>
                  <a:close/>
                  <a:moveTo>
                    <a:pt x="7" y="1450"/>
                  </a:moveTo>
                  <a:lnTo>
                    <a:pt x="7" y="1450"/>
                  </a:lnTo>
                  <a:lnTo>
                    <a:pt x="7" y="1460"/>
                  </a:lnTo>
                  <a:lnTo>
                    <a:pt x="7" y="1460"/>
                  </a:lnTo>
                  <a:lnTo>
                    <a:pt x="7" y="1450"/>
                  </a:lnTo>
                  <a:close/>
                  <a:moveTo>
                    <a:pt x="0" y="1443"/>
                  </a:moveTo>
                  <a:lnTo>
                    <a:pt x="0" y="1443"/>
                  </a:lnTo>
                  <a:lnTo>
                    <a:pt x="0" y="1445"/>
                  </a:lnTo>
                  <a:lnTo>
                    <a:pt x="0" y="1445"/>
                  </a:lnTo>
                  <a:lnTo>
                    <a:pt x="0" y="1443"/>
                  </a:lnTo>
                  <a:close/>
                  <a:moveTo>
                    <a:pt x="7" y="1443"/>
                  </a:moveTo>
                  <a:lnTo>
                    <a:pt x="7" y="1443"/>
                  </a:lnTo>
                  <a:lnTo>
                    <a:pt x="7" y="1445"/>
                  </a:lnTo>
                  <a:lnTo>
                    <a:pt x="7" y="1445"/>
                  </a:lnTo>
                  <a:lnTo>
                    <a:pt x="7" y="1443"/>
                  </a:lnTo>
                  <a:close/>
                  <a:moveTo>
                    <a:pt x="0" y="1406"/>
                  </a:moveTo>
                  <a:lnTo>
                    <a:pt x="0" y="1406"/>
                  </a:lnTo>
                  <a:lnTo>
                    <a:pt x="0" y="1425"/>
                  </a:lnTo>
                  <a:lnTo>
                    <a:pt x="0" y="1425"/>
                  </a:lnTo>
                  <a:lnTo>
                    <a:pt x="0" y="1406"/>
                  </a:lnTo>
                  <a:close/>
                  <a:moveTo>
                    <a:pt x="7" y="1406"/>
                  </a:moveTo>
                  <a:lnTo>
                    <a:pt x="7" y="1406"/>
                  </a:lnTo>
                  <a:lnTo>
                    <a:pt x="7" y="1425"/>
                  </a:lnTo>
                  <a:lnTo>
                    <a:pt x="7" y="1425"/>
                  </a:lnTo>
                  <a:lnTo>
                    <a:pt x="7" y="1406"/>
                  </a:lnTo>
                  <a:close/>
                  <a:moveTo>
                    <a:pt x="0" y="1371"/>
                  </a:moveTo>
                  <a:lnTo>
                    <a:pt x="0" y="1371"/>
                  </a:lnTo>
                  <a:lnTo>
                    <a:pt x="0" y="1388"/>
                  </a:lnTo>
                  <a:lnTo>
                    <a:pt x="0" y="1388"/>
                  </a:lnTo>
                  <a:lnTo>
                    <a:pt x="0" y="1371"/>
                  </a:lnTo>
                  <a:close/>
                  <a:moveTo>
                    <a:pt x="7" y="1371"/>
                  </a:moveTo>
                  <a:lnTo>
                    <a:pt x="7" y="1371"/>
                  </a:lnTo>
                  <a:lnTo>
                    <a:pt x="7" y="1388"/>
                  </a:lnTo>
                  <a:lnTo>
                    <a:pt x="7" y="1388"/>
                  </a:lnTo>
                  <a:lnTo>
                    <a:pt x="7" y="1371"/>
                  </a:lnTo>
                  <a:close/>
                  <a:moveTo>
                    <a:pt x="0" y="1336"/>
                  </a:moveTo>
                  <a:lnTo>
                    <a:pt x="0" y="1336"/>
                  </a:lnTo>
                  <a:lnTo>
                    <a:pt x="0" y="1353"/>
                  </a:lnTo>
                  <a:lnTo>
                    <a:pt x="0" y="1353"/>
                  </a:lnTo>
                  <a:lnTo>
                    <a:pt x="0" y="1336"/>
                  </a:lnTo>
                  <a:close/>
                  <a:moveTo>
                    <a:pt x="7" y="1336"/>
                  </a:moveTo>
                  <a:lnTo>
                    <a:pt x="7" y="1336"/>
                  </a:lnTo>
                  <a:lnTo>
                    <a:pt x="7" y="1353"/>
                  </a:lnTo>
                  <a:lnTo>
                    <a:pt x="7" y="1353"/>
                  </a:lnTo>
                  <a:lnTo>
                    <a:pt x="7" y="1336"/>
                  </a:lnTo>
                  <a:close/>
                  <a:moveTo>
                    <a:pt x="0" y="1301"/>
                  </a:moveTo>
                  <a:lnTo>
                    <a:pt x="0" y="1301"/>
                  </a:lnTo>
                  <a:lnTo>
                    <a:pt x="0" y="1318"/>
                  </a:lnTo>
                  <a:lnTo>
                    <a:pt x="0" y="1318"/>
                  </a:lnTo>
                  <a:lnTo>
                    <a:pt x="0" y="1301"/>
                  </a:lnTo>
                  <a:close/>
                  <a:moveTo>
                    <a:pt x="7" y="1301"/>
                  </a:moveTo>
                  <a:lnTo>
                    <a:pt x="7" y="1301"/>
                  </a:lnTo>
                  <a:lnTo>
                    <a:pt x="7" y="1318"/>
                  </a:lnTo>
                  <a:lnTo>
                    <a:pt x="7" y="1318"/>
                  </a:lnTo>
                  <a:lnTo>
                    <a:pt x="7" y="1301"/>
                  </a:lnTo>
                  <a:close/>
                  <a:moveTo>
                    <a:pt x="0" y="1264"/>
                  </a:moveTo>
                  <a:lnTo>
                    <a:pt x="0" y="1264"/>
                  </a:lnTo>
                  <a:lnTo>
                    <a:pt x="0" y="1282"/>
                  </a:lnTo>
                  <a:lnTo>
                    <a:pt x="0" y="1282"/>
                  </a:lnTo>
                  <a:lnTo>
                    <a:pt x="0" y="1264"/>
                  </a:lnTo>
                  <a:close/>
                  <a:moveTo>
                    <a:pt x="7" y="1264"/>
                  </a:moveTo>
                  <a:lnTo>
                    <a:pt x="7" y="1264"/>
                  </a:lnTo>
                  <a:lnTo>
                    <a:pt x="7" y="1282"/>
                  </a:lnTo>
                  <a:lnTo>
                    <a:pt x="7" y="1282"/>
                  </a:lnTo>
                  <a:lnTo>
                    <a:pt x="7" y="1264"/>
                  </a:lnTo>
                  <a:close/>
                  <a:moveTo>
                    <a:pt x="0" y="1231"/>
                  </a:moveTo>
                  <a:lnTo>
                    <a:pt x="0" y="1231"/>
                  </a:lnTo>
                  <a:lnTo>
                    <a:pt x="0" y="1247"/>
                  </a:lnTo>
                  <a:lnTo>
                    <a:pt x="0" y="1247"/>
                  </a:lnTo>
                  <a:lnTo>
                    <a:pt x="0" y="1231"/>
                  </a:lnTo>
                  <a:close/>
                  <a:moveTo>
                    <a:pt x="7" y="1231"/>
                  </a:moveTo>
                  <a:lnTo>
                    <a:pt x="7" y="1231"/>
                  </a:lnTo>
                  <a:lnTo>
                    <a:pt x="7" y="1247"/>
                  </a:lnTo>
                  <a:lnTo>
                    <a:pt x="7" y="1247"/>
                  </a:lnTo>
                  <a:lnTo>
                    <a:pt x="7" y="1231"/>
                  </a:lnTo>
                  <a:close/>
                  <a:moveTo>
                    <a:pt x="0" y="1194"/>
                  </a:moveTo>
                  <a:lnTo>
                    <a:pt x="0" y="1194"/>
                  </a:lnTo>
                  <a:lnTo>
                    <a:pt x="0" y="1212"/>
                  </a:lnTo>
                  <a:lnTo>
                    <a:pt x="0" y="1212"/>
                  </a:lnTo>
                  <a:lnTo>
                    <a:pt x="0" y="1194"/>
                  </a:lnTo>
                  <a:close/>
                  <a:moveTo>
                    <a:pt x="7" y="1194"/>
                  </a:moveTo>
                  <a:lnTo>
                    <a:pt x="7" y="1194"/>
                  </a:lnTo>
                  <a:lnTo>
                    <a:pt x="7" y="1212"/>
                  </a:lnTo>
                  <a:lnTo>
                    <a:pt x="7" y="1212"/>
                  </a:lnTo>
                  <a:lnTo>
                    <a:pt x="7" y="1194"/>
                  </a:lnTo>
                  <a:close/>
                  <a:moveTo>
                    <a:pt x="0" y="1157"/>
                  </a:moveTo>
                  <a:lnTo>
                    <a:pt x="0" y="1157"/>
                  </a:lnTo>
                  <a:lnTo>
                    <a:pt x="0" y="1177"/>
                  </a:lnTo>
                  <a:lnTo>
                    <a:pt x="0" y="1177"/>
                  </a:lnTo>
                  <a:lnTo>
                    <a:pt x="0" y="1157"/>
                  </a:lnTo>
                  <a:close/>
                  <a:moveTo>
                    <a:pt x="7" y="1157"/>
                  </a:moveTo>
                  <a:lnTo>
                    <a:pt x="7" y="1157"/>
                  </a:lnTo>
                  <a:lnTo>
                    <a:pt x="7" y="1177"/>
                  </a:lnTo>
                  <a:lnTo>
                    <a:pt x="7" y="1177"/>
                  </a:lnTo>
                  <a:lnTo>
                    <a:pt x="7" y="1157"/>
                  </a:lnTo>
                  <a:close/>
                  <a:moveTo>
                    <a:pt x="0" y="1123"/>
                  </a:moveTo>
                  <a:lnTo>
                    <a:pt x="0" y="1123"/>
                  </a:lnTo>
                  <a:lnTo>
                    <a:pt x="0" y="1140"/>
                  </a:lnTo>
                  <a:lnTo>
                    <a:pt x="0" y="1140"/>
                  </a:lnTo>
                  <a:lnTo>
                    <a:pt x="0" y="1123"/>
                  </a:lnTo>
                  <a:close/>
                  <a:moveTo>
                    <a:pt x="7" y="1123"/>
                  </a:moveTo>
                  <a:lnTo>
                    <a:pt x="7" y="1123"/>
                  </a:lnTo>
                  <a:lnTo>
                    <a:pt x="7" y="1140"/>
                  </a:lnTo>
                  <a:lnTo>
                    <a:pt x="7" y="1140"/>
                  </a:lnTo>
                  <a:lnTo>
                    <a:pt x="7" y="1123"/>
                  </a:lnTo>
                  <a:close/>
                  <a:moveTo>
                    <a:pt x="0" y="1088"/>
                  </a:moveTo>
                  <a:lnTo>
                    <a:pt x="0" y="1088"/>
                  </a:lnTo>
                  <a:lnTo>
                    <a:pt x="0" y="1105"/>
                  </a:lnTo>
                  <a:lnTo>
                    <a:pt x="0" y="1105"/>
                  </a:lnTo>
                  <a:lnTo>
                    <a:pt x="0" y="1088"/>
                  </a:lnTo>
                  <a:close/>
                  <a:moveTo>
                    <a:pt x="7" y="1088"/>
                  </a:moveTo>
                  <a:lnTo>
                    <a:pt x="7" y="1088"/>
                  </a:lnTo>
                  <a:lnTo>
                    <a:pt x="7" y="1105"/>
                  </a:lnTo>
                  <a:lnTo>
                    <a:pt x="7" y="1105"/>
                  </a:lnTo>
                  <a:lnTo>
                    <a:pt x="7" y="1088"/>
                  </a:lnTo>
                  <a:close/>
                  <a:moveTo>
                    <a:pt x="0" y="1053"/>
                  </a:moveTo>
                  <a:lnTo>
                    <a:pt x="0" y="1053"/>
                  </a:lnTo>
                  <a:lnTo>
                    <a:pt x="0" y="1070"/>
                  </a:lnTo>
                  <a:lnTo>
                    <a:pt x="0" y="1070"/>
                  </a:lnTo>
                  <a:lnTo>
                    <a:pt x="0" y="1053"/>
                  </a:lnTo>
                  <a:close/>
                  <a:moveTo>
                    <a:pt x="7" y="1053"/>
                  </a:moveTo>
                  <a:lnTo>
                    <a:pt x="7" y="1053"/>
                  </a:lnTo>
                  <a:lnTo>
                    <a:pt x="7" y="1070"/>
                  </a:lnTo>
                  <a:lnTo>
                    <a:pt x="7" y="1070"/>
                  </a:lnTo>
                  <a:lnTo>
                    <a:pt x="7" y="1053"/>
                  </a:lnTo>
                  <a:close/>
                  <a:moveTo>
                    <a:pt x="0" y="1016"/>
                  </a:moveTo>
                  <a:lnTo>
                    <a:pt x="0" y="1016"/>
                  </a:lnTo>
                  <a:lnTo>
                    <a:pt x="0" y="1033"/>
                  </a:lnTo>
                  <a:lnTo>
                    <a:pt x="0" y="1033"/>
                  </a:lnTo>
                  <a:lnTo>
                    <a:pt x="0" y="1016"/>
                  </a:lnTo>
                  <a:close/>
                  <a:moveTo>
                    <a:pt x="7" y="1016"/>
                  </a:moveTo>
                  <a:lnTo>
                    <a:pt x="7" y="1016"/>
                  </a:lnTo>
                  <a:lnTo>
                    <a:pt x="7" y="1033"/>
                  </a:lnTo>
                  <a:lnTo>
                    <a:pt x="7" y="1033"/>
                  </a:lnTo>
                  <a:lnTo>
                    <a:pt x="7" y="1016"/>
                  </a:lnTo>
                  <a:close/>
                  <a:moveTo>
                    <a:pt x="0" y="981"/>
                  </a:moveTo>
                  <a:lnTo>
                    <a:pt x="0" y="981"/>
                  </a:lnTo>
                  <a:lnTo>
                    <a:pt x="0" y="998"/>
                  </a:lnTo>
                  <a:lnTo>
                    <a:pt x="0" y="998"/>
                  </a:lnTo>
                  <a:lnTo>
                    <a:pt x="0" y="981"/>
                  </a:lnTo>
                  <a:close/>
                  <a:moveTo>
                    <a:pt x="7" y="981"/>
                  </a:moveTo>
                  <a:lnTo>
                    <a:pt x="7" y="981"/>
                  </a:lnTo>
                  <a:lnTo>
                    <a:pt x="7" y="998"/>
                  </a:lnTo>
                  <a:lnTo>
                    <a:pt x="7" y="998"/>
                  </a:lnTo>
                  <a:lnTo>
                    <a:pt x="7" y="981"/>
                  </a:lnTo>
                  <a:close/>
                  <a:moveTo>
                    <a:pt x="0" y="946"/>
                  </a:moveTo>
                  <a:lnTo>
                    <a:pt x="0" y="946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46"/>
                  </a:lnTo>
                  <a:close/>
                  <a:moveTo>
                    <a:pt x="7" y="946"/>
                  </a:moveTo>
                  <a:lnTo>
                    <a:pt x="7" y="946"/>
                  </a:lnTo>
                  <a:lnTo>
                    <a:pt x="7" y="964"/>
                  </a:lnTo>
                  <a:lnTo>
                    <a:pt x="7" y="964"/>
                  </a:lnTo>
                  <a:lnTo>
                    <a:pt x="7" y="946"/>
                  </a:lnTo>
                  <a:close/>
                  <a:moveTo>
                    <a:pt x="0" y="909"/>
                  </a:moveTo>
                  <a:lnTo>
                    <a:pt x="0" y="909"/>
                  </a:lnTo>
                  <a:lnTo>
                    <a:pt x="0" y="929"/>
                  </a:lnTo>
                  <a:lnTo>
                    <a:pt x="0" y="929"/>
                  </a:lnTo>
                  <a:lnTo>
                    <a:pt x="0" y="909"/>
                  </a:lnTo>
                  <a:close/>
                  <a:moveTo>
                    <a:pt x="7" y="909"/>
                  </a:moveTo>
                  <a:lnTo>
                    <a:pt x="7" y="909"/>
                  </a:lnTo>
                  <a:lnTo>
                    <a:pt x="7" y="929"/>
                  </a:lnTo>
                  <a:lnTo>
                    <a:pt x="7" y="929"/>
                  </a:lnTo>
                  <a:lnTo>
                    <a:pt x="7" y="909"/>
                  </a:lnTo>
                  <a:close/>
                  <a:moveTo>
                    <a:pt x="0" y="874"/>
                  </a:moveTo>
                  <a:lnTo>
                    <a:pt x="0" y="874"/>
                  </a:lnTo>
                  <a:lnTo>
                    <a:pt x="0" y="892"/>
                  </a:lnTo>
                  <a:lnTo>
                    <a:pt x="0" y="892"/>
                  </a:lnTo>
                  <a:lnTo>
                    <a:pt x="0" y="874"/>
                  </a:lnTo>
                  <a:close/>
                  <a:moveTo>
                    <a:pt x="7" y="874"/>
                  </a:moveTo>
                  <a:lnTo>
                    <a:pt x="7" y="874"/>
                  </a:lnTo>
                  <a:lnTo>
                    <a:pt x="7" y="892"/>
                  </a:lnTo>
                  <a:lnTo>
                    <a:pt x="7" y="892"/>
                  </a:lnTo>
                  <a:lnTo>
                    <a:pt x="7" y="874"/>
                  </a:lnTo>
                  <a:close/>
                  <a:moveTo>
                    <a:pt x="0" y="839"/>
                  </a:moveTo>
                  <a:lnTo>
                    <a:pt x="0" y="839"/>
                  </a:lnTo>
                  <a:lnTo>
                    <a:pt x="0" y="857"/>
                  </a:lnTo>
                  <a:lnTo>
                    <a:pt x="0" y="857"/>
                  </a:lnTo>
                  <a:lnTo>
                    <a:pt x="0" y="839"/>
                  </a:lnTo>
                  <a:close/>
                  <a:moveTo>
                    <a:pt x="7" y="839"/>
                  </a:moveTo>
                  <a:lnTo>
                    <a:pt x="7" y="839"/>
                  </a:lnTo>
                  <a:lnTo>
                    <a:pt x="7" y="857"/>
                  </a:lnTo>
                  <a:lnTo>
                    <a:pt x="7" y="857"/>
                  </a:lnTo>
                  <a:lnTo>
                    <a:pt x="7" y="839"/>
                  </a:lnTo>
                  <a:close/>
                  <a:moveTo>
                    <a:pt x="0" y="805"/>
                  </a:moveTo>
                  <a:lnTo>
                    <a:pt x="0" y="805"/>
                  </a:lnTo>
                  <a:lnTo>
                    <a:pt x="0" y="822"/>
                  </a:lnTo>
                  <a:lnTo>
                    <a:pt x="0" y="822"/>
                  </a:lnTo>
                  <a:lnTo>
                    <a:pt x="0" y="805"/>
                  </a:lnTo>
                  <a:close/>
                  <a:moveTo>
                    <a:pt x="7" y="805"/>
                  </a:moveTo>
                  <a:lnTo>
                    <a:pt x="7" y="805"/>
                  </a:lnTo>
                  <a:lnTo>
                    <a:pt x="7" y="822"/>
                  </a:lnTo>
                  <a:lnTo>
                    <a:pt x="7" y="822"/>
                  </a:lnTo>
                  <a:lnTo>
                    <a:pt x="7" y="805"/>
                  </a:lnTo>
                  <a:close/>
                  <a:moveTo>
                    <a:pt x="0" y="768"/>
                  </a:moveTo>
                  <a:lnTo>
                    <a:pt x="0" y="768"/>
                  </a:lnTo>
                  <a:lnTo>
                    <a:pt x="0" y="785"/>
                  </a:lnTo>
                  <a:lnTo>
                    <a:pt x="0" y="785"/>
                  </a:lnTo>
                  <a:lnTo>
                    <a:pt x="0" y="768"/>
                  </a:lnTo>
                  <a:close/>
                  <a:moveTo>
                    <a:pt x="7" y="768"/>
                  </a:moveTo>
                  <a:lnTo>
                    <a:pt x="7" y="768"/>
                  </a:lnTo>
                  <a:lnTo>
                    <a:pt x="7" y="785"/>
                  </a:lnTo>
                  <a:lnTo>
                    <a:pt x="7" y="785"/>
                  </a:lnTo>
                  <a:lnTo>
                    <a:pt x="7" y="768"/>
                  </a:lnTo>
                  <a:close/>
                  <a:moveTo>
                    <a:pt x="0" y="733"/>
                  </a:moveTo>
                  <a:lnTo>
                    <a:pt x="0" y="733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733"/>
                  </a:lnTo>
                  <a:close/>
                  <a:moveTo>
                    <a:pt x="7" y="733"/>
                  </a:moveTo>
                  <a:lnTo>
                    <a:pt x="7" y="733"/>
                  </a:lnTo>
                  <a:lnTo>
                    <a:pt x="7" y="750"/>
                  </a:lnTo>
                  <a:lnTo>
                    <a:pt x="7" y="750"/>
                  </a:lnTo>
                  <a:lnTo>
                    <a:pt x="7" y="733"/>
                  </a:lnTo>
                  <a:close/>
                  <a:moveTo>
                    <a:pt x="0" y="698"/>
                  </a:moveTo>
                  <a:lnTo>
                    <a:pt x="0" y="698"/>
                  </a:lnTo>
                  <a:lnTo>
                    <a:pt x="0" y="715"/>
                  </a:lnTo>
                  <a:lnTo>
                    <a:pt x="0" y="715"/>
                  </a:lnTo>
                  <a:lnTo>
                    <a:pt x="0" y="698"/>
                  </a:lnTo>
                  <a:close/>
                  <a:moveTo>
                    <a:pt x="7" y="698"/>
                  </a:moveTo>
                  <a:lnTo>
                    <a:pt x="7" y="698"/>
                  </a:lnTo>
                  <a:lnTo>
                    <a:pt x="7" y="715"/>
                  </a:lnTo>
                  <a:lnTo>
                    <a:pt x="7" y="715"/>
                  </a:lnTo>
                  <a:lnTo>
                    <a:pt x="7" y="698"/>
                  </a:lnTo>
                  <a:close/>
                  <a:moveTo>
                    <a:pt x="0" y="663"/>
                  </a:moveTo>
                  <a:lnTo>
                    <a:pt x="0" y="663"/>
                  </a:lnTo>
                  <a:lnTo>
                    <a:pt x="0" y="680"/>
                  </a:lnTo>
                  <a:lnTo>
                    <a:pt x="0" y="680"/>
                  </a:lnTo>
                  <a:lnTo>
                    <a:pt x="0" y="663"/>
                  </a:lnTo>
                  <a:close/>
                  <a:moveTo>
                    <a:pt x="7" y="663"/>
                  </a:moveTo>
                  <a:lnTo>
                    <a:pt x="7" y="663"/>
                  </a:lnTo>
                  <a:lnTo>
                    <a:pt x="7" y="680"/>
                  </a:lnTo>
                  <a:lnTo>
                    <a:pt x="7" y="680"/>
                  </a:lnTo>
                  <a:lnTo>
                    <a:pt x="7" y="663"/>
                  </a:lnTo>
                  <a:close/>
                  <a:moveTo>
                    <a:pt x="0" y="626"/>
                  </a:moveTo>
                  <a:lnTo>
                    <a:pt x="0" y="626"/>
                  </a:lnTo>
                  <a:lnTo>
                    <a:pt x="0" y="644"/>
                  </a:lnTo>
                  <a:lnTo>
                    <a:pt x="0" y="644"/>
                  </a:lnTo>
                  <a:lnTo>
                    <a:pt x="0" y="626"/>
                  </a:lnTo>
                  <a:close/>
                  <a:moveTo>
                    <a:pt x="7" y="626"/>
                  </a:moveTo>
                  <a:lnTo>
                    <a:pt x="7" y="626"/>
                  </a:lnTo>
                  <a:lnTo>
                    <a:pt x="7" y="644"/>
                  </a:lnTo>
                  <a:lnTo>
                    <a:pt x="7" y="644"/>
                  </a:lnTo>
                  <a:lnTo>
                    <a:pt x="7" y="626"/>
                  </a:lnTo>
                  <a:close/>
                  <a:moveTo>
                    <a:pt x="0" y="591"/>
                  </a:moveTo>
                  <a:lnTo>
                    <a:pt x="0" y="591"/>
                  </a:lnTo>
                  <a:lnTo>
                    <a:pt x="0" y="609"/>
                  </a:lnTo>
                  <a:lnTo>
                    <a:pt x="0" y="609"/>
                  </a:lnTo>
                  <a:lnTo>
                    <a:pt x="0" y="591"/>
                  </a:lnTo>
                  <a:close/>
                  <a:moveTo>
                    <a:pt x="7" y="591"/>
                  </a:moveTo>
                  <a:lnTo>
                    <a:pt x="7" y="591"/>
                  </a:lnTo>
                  <a:lnTo>
                    <a:pt x="7" y="609"/>
                  </a:lnTo>
                  <a:lnTo>
                    <a:pt x="7" y="609"/>
                  </a:lnTo>
                  <a:lnTo>
                    <a:pt x="7" y="591"/>
                  </a:lnTo>
                  <a:close/>
                  <a:moveTo>
                    <a:pt x="0" y="572"/>
                  </a:moveTo>
                  <a:lnTo>
                    <a:pt x="0" y="572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0" y="572"/>
                  </a:lnTo>
                  <a:close/>
                  <a:moveTo>
                    <a:pt x="7" y="572"/>
                  </a:moveTo>
                  <a:lnTo>
                    <a:pt x="7" y="572"/>
                  </a:lnTo>
                  <a:lnTo>
                    <a:pt x="7" y="574"/>
                  </a:lnTo>
                  <a:lnTo>
                    <a:pt x="7" y="574"/>
                  </a:lnTo>
                  <a:lnTo>
                    <a:pt x="7" y="572"/>
                  </a:lnTo>
                  <a:close/>
                  <a:moveTo>
                    <a:pt x="0" y="556"/>
                  </a:moveTo>
                  <a:lnTo>
                    <a:pt x="0" y="556"/>
                  </a:lnTo>
                  <a:lnTo>
                    <a:pt x="0" y="566"/>
                  </a:lnTo>
                  <a:lnTo>
                    <a:pt x="0" y="566"/>
                  </a:lnTo>
                  <a:lnTo>
                    <a:pt x="0" y="556"/>
                  </a:lnTo>
                  <a:close/>
                  <a:moveTo>
                    <a:pt x="7" y="556"/>
                  </a:moveTo>
                  <a:lnTo>
                    <a:pt x="7" y="556"/>
                  </a:lnTo>
                  <a:lnTo>
                    <a:pt x="7" y="566"/>
                  </a:lnTo>
                  <a:lnTo>
                    <a:pt x="7" y="566"/>
                  </a:lnTo>
                  <a:lnTo>
                    <a:pt x="7" y="556"/>
                  </a:lnTo>
                  <a:close/>
                  <a:moveTo>
                    <a:pt x="0" y="519"/>
                  </a:moveTo>
                  <a:lnTo>
                    <a:pt x="0" y="519"/>
                  </a:lnTo>
                  <a:lnTo>
                    <a:pt x="0" y="539"/>
                  </a:lnTo>
                  <a:lnTo>
                    <a:pt x="0" y="539"/>
                  </a:lnTo>
                  <a:lnTo>
                    <a:pt x="0" y="519"/>
                  </a:lnTo>
                  <a:close/>
                  <a:moveTo>
                    <a:pt x="7" y="519"/>
                  </a:moveTo>
                  <a:lnTo>
                    <a:pt x="7" y="519"/>
                  </a:lnTo>
                  <a:lnTo>
                    <a:pt x="7" y="539"/>
                  </a:lnTo>
                  <a:lnTo>
                    <a:pt x="7" y="539"/>
                  </a:lnTo>
                  <a:lnTo>
                    <a:pt x="7" y="519"/>
                  </a:lnTo>
                  <a:close/>
                  <a:moveTo>
                    <a:pt x="0" y="485"/>
                  </a:moveTo>
                  <a:lnTo>
                    <a:pt x="0" y="485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0" y="485"/>
                  </a:lnTo>
                  <a:close/>
                  <a:moveTo>
                    <a:pt x="7" y="485"/>
                  </a:moveTo>
                  <a:lnTo>
                    <a:pt x="7" y="485"/>
                  </a:lnTo>
                  <a:lnTo>
                    <a:pt x="7" y="502"/>
                  </a:lnTo>
                  <a:lnTo>
                    <a:pt x="7" y="502"/>
                  </a:lnTo>
                  <a:lnTo>
                    <a:pt x="7" y="485"/>
                  </a:lnTo>
                  <a:close/>
                  <a:moveTo>
                    <a:pt x="0" y="450"/>
                  </a:moveTo>
                  <a:lnTo>
                    <a:pt x="0" y="450"/>
                  </a:lnTo>
                  <a:lnTo>
                    <a:pt x="0" y="467"/>
                  </a:lnTo>
                  <a:lnTo>
                    <a:pt x="0" y="467"/>
                  </a:lnTo>
                  <a:lnTo>
                    <a:pt x="0" y="450"/>
                  </a:lnTo>
                  <a:close/>
                  <a:moveTo>
                    <a:pt x="7" y="450"/>
                  </a:moveTo>
                  <a:lnTo>
                    <a:pt x="7" y="450"/>
                  </a:lnTo>
                  <a:lnTo>
                    <a:pt x="7" y="467"/>
                  </a:lnTo>
                  <a:lnTo>
                    <a:pt x="7" y="467"/>
                  </a:lnTo>
                  <a:lnTo>
                    <a:pt x="7" y="450"/>
                  </a:lnTo>
                  <a:close/>
                  <a:moveTo>
                    <a:pt x="0" y="415"/>
                  </a:moveTo>
                  <a:lnTo>
                    <a:pt x="0" y="415"/>
                  </a:lnTo>
                  <a:lnTo>
                    <a:pt x="0" y="432"/>
                  </a:lnTo>
                  <a:lnTo>
                    <a:pt x="0" y="432"/>
                  </a:lnTo>
                  <a:lnTo>
                    <a:pt x="0" y="415"/>
                  </a:lnTo>
                  <a:close/>
                  <a:moveTo>
                    <a:pt x="7" y="415"/>
                  </a:moveTo>
                  <a:lnTo>
                    <a:pt x="7" y="415"/>
                  </a:lnTo>
                  <a:lnTo>
                    <a:pt x="7" y="432"/>
                  </a:lnTo>
                  <a:lnTo>
                    <a:pt x="7" y="432"/>
                  </a:lnTo>
                  <a:lnTo>
                    <a:pt x="7" y="415"/>
                  </a:lnTo>
                  <a:close/>
                  <a:moveTo>
                    <a:pt x="0" y="378"/>
                  </a:moveTo>
                  <a:lnTo>
                    <a:pt x="0" y="378"/>
                  </a:lnTo>
                  <a:lnTo>
                    <a:pt x="0" y="395"/>
                  </a:lnTo>
                  <a:lnTo>
                    <a:pt x="0" y="395"/>
                  </a:lnTo>
                  <a:lnTo>
                    <a:pt x="0" y="378"/>
                  </a:lnTo>
                  <a:close/>
                  <a:moveTo>
                    <a:pt x="7" y="378"/>
                  </a:moveTo>
                  <a:lnTo>
                    <a:pt x="7" y="378"/>
                  </a:lnTo>
                  <a:lnTo>
                    <a:pt x="7" y="395"/>
                  </a:lnTo>
                  <a:lnTo>
                    <a:pt x="7" y="395"/>
                  </a:lnTo>
                  <a:lnTo>
                    <a:pt x="7" y="378"/>
                  </a:lnTo>
                  <a:close/>
                  <a:moveTo>
                    <a:pt x="0" y="353"/>
                  </a:moveTo>
                  <a:lnTo>
                    <a:pt x="0" y="353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0" y="353"/>
                  </a:lnTo>
                  <a:close/>
                  <a:moveTo>
                    <a:pt x="7" y="353"/>
                  </a:moveTo>
                  <a:lnTo>
                    <a:pt x="7" y="353"/>
                  </a:lnTo>
                  <a:lnTo>
                    <a:pt x="7" y="360"/>
                  </a:lnTo>
                  <a:lnTo>
                    <a:pt x="7" y="360"/>
                  </a:lnTo>
                  <a:lnTo>
                    <a:pt x="7" y="353"/>
                  </a:lnTo>
                  <a:close/>
                  <a:moveTo>
                    <a:pt x="0" y="343"/>
                  </a:moveTo>
                  <a:lnTo>
                    <a:pt x="0" y="343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0" y="343"/>
                  </a:lnTo>
                  <a:close/>
                  <a:moveTo>
                    <a:pt x="7" y="343"/>
                  </a:moveTo>
                  <a:lnTo>
                    <a:pt x="7" y="343"/>
                  </a:lnTo>
                  <a:lnTo>
                    <a:pt x="7" y="345"/>
                  </a:lnTo>
                  <a:lnTo>
                    <a:pt x="7" y="345"/>
                  </a:lnTo>
                  <a:lnTo>
                    <a:pt x="7" y="343"/>
                  </a:lnTo>
                  <a:close/>
                  <a:moveTo>
                    <a:pt x="0" y="308"/>
                  </a:moveTo>
                  <a:lnTo>
                    <a:pt x="0" y="308"/>
                  </a:lnTo>
                  <a:lnTo>
                    <a:pt x="0" y="326"/>
                  </a:lnTo>
                  <a:lnTo>
                    <a:pt x="0" y="326"/>
                  </a:lnTo>
                  <a:lnTo>
                    <a:pt x="0" y="308"/>
                  </a:lnTo>
                  <a:close/>
                  <a:moveTo>
                    <a:pt x="7" y="308"/>
                  </a:moveTo>
                  <a:lnTo>
                    <a:pt x="7" y="308"/>
                  </a:lnTo>
                  <a:lnTo>
                    <a:pt x="7" y="326"/>
                  </a:lnTo>
                  <a:lnTo>
                    <a:pt x="7" y="326"/>
                  </a:lnTo>
                  <a:lnTo>
                    <a:pt x="7" y="308"/>
                  </a:lnTo>
                  <a:close/>
                  <a:moveTo>
                    <a:pt x="0" y="271"/>
                  </a:moveTo>
                  <a:lnTo>
                    <a:pt x="0" y="271"/>
                  </a:lnTo>
                  <a:lnTo>
                    <a:pt x="0" y="291"/>
                  </a:lnTo>
                  <a:lnTo>
                    <a:pt x="0" y="291"/>
                  </a:lnTo>
                  <a:lnTo>
                    <a:pt x="0" y="271"/>
                  </a:lnTo>
                  <a:close/>
                  <a:moveTo>
                    <a:pt x="7" y="271"/>
                  </a:moveTo>
                  <a:lnTo>
                    <a:pt x="7" y="271"/>
                  </a:lnTo>
                  <a:lnTo>
                    <a:pt x="7" y="291"/>
                  </a:lnTo>
                  <a:lnTo>
                    <a:pt x="7" y="291"/>
                  </a:lnTo>
                  <a:lnTo>
                    <a:pt x="7" y="271"/>
                  </a:lnTo>
                  <a:close/>
                  <a:moveTo>
                    <a:pt x="0" y="236"/>
                  </a:moveTo>
                  <a:lnTo>
                    <a:pt x="0" y="236"/>
                  </a:lnTo>
                  <a:lnTo>
                    <a:pt x="0" y="254"/>
                  </a:lnTo>
                  <a:lnTo>
                    <a:pt x="0" y="254"/>
                  </a:lnTo>
                  <a:lnTo>
                    <a:pt x="0" y="236"/>
                  </a:lnTo>
                  <a:close/>
                  <a:moveTo>
                    <a:pt x="7" y="236"/>
                  </a:moveTo>
                  <a:lnTo>
                    <a:pt x="7" y="236"/>
                  </a:lnTo>
                  <a:lnTo>
                    <a:pt x="7" y="254"/>
                  </a:lnTo>
                  <a:lnTo>
                    <a:pt x="7" y="254"/>
                  </a:lnTo>
                  <a:lnTo>
                    <a:pt x="7" y="236"/>
                  </a:lnTo>
                  <a:close/>
                  <a:moveTo>
                    <a:pt x="0" y="201"/>
                  </a:moveTo>
                  <a:lnTo>
                    <a:pt x="0" y="201"/>
                  </a:lnTo>
                  <a:lnTo>
                    <a:pt x="0" y="219"/>
                  </a:lnTo>
                  <a:lnTo>
                    <a:pt x="0" y="219"/>
                  </a:lnTo>
                  <a:lnTo>
                    <a:pt x="0" y="201"/>
                  </a:lnTo>
                  <a:close/>
                  <a:moveTo>
                    <a:pt x="7" y="201"/>
                  </a:moveTo>
                  <a:lnTo>
                    <a:pt x="7" y="201"/>
                  </a:lnTo>
                  <a:lnTo>
                    <a:pt x="7" y="219"/>
                  </a:lnTo>
                  <a:lnTo>
                    <a:pt x="7" y="219"/>
                  </a:lnTo>
                  <a:lnTo>
                    <a:pt x="7" y="201"/>
                  </a:lnTo>
                  <a:close/>
                  <a:moveTo>
                    <a:pt x="0" y="167"/>
                  </a:moveTo>
                  <a:lnTo>
                    <a:pt x="0" y="167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0" y="167"/>
                  </a:lnTo>
                  <a:close/>
                  <a:moveTo>
                    <a:pt x="7" y="167"/>
                  </a:moveTo>
                  <a:lnTo>
                    <a:pt x="7" y="167"/>
                  </a:lnTo>
                  <a:lnTo>
                    <a:pt x="7" y="184"/>
                  </a:lnTo>
                  <a:lnTo>
                    <a:pt x="7" y="184"/>
                  </a:lnTo>
                  <a:lnTo>
                    <a:pt x="7" y="167"/>
                  </a:lnTo>
                  <a:close/>
                  <a:moveTo>
                    <a:pt x="0" y="132"/>
                  </a:moveTo>
                  <a:lnTo>
                    <a:pt x="0" y="132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0" y="132"/>
                  </a:lnTo>
                  <a:close/>
                  <a:moveTo>
                    <a:pt x="7" y="132"/>
                  </a:moveTo>
                  <a:lnTo>
                    <a:pt x="7" y="132"/>
                  </a:lnTo>
                  <a:lnTo>
                    <a:pt x="7" y="147"/>
                  </a:lnTo>
                  <a:lnTo>
                    <a:pt x="7" y="147"/>
                  </a:lnTo>
                  <a:lnTo>
                    <a:pt x="7" y="132"/>
                  </a:lnTo>
                  <a:close/>
                  <a:moveTo>
                    <a:pt x="0" y="95"/>
                  </a:moveTo>
                  <a:lnTo>
                    <a:pt x="0" y="95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95"/>
                  </a:lnTo>
                  <a:close/>
                  <a:moveTo>
                    <a:pt x="7" y="95"/>
                  </a:moveTo>
                  <a:lnTo>
                    <a:pt x="7" y="95"/>
                  </a:lnTo>
                  <a:lnTo>
                    <a:pt x="7" y="112"/>
                  </a:lnTo>
                  <a:lnTo>
                    <a:pt x="7" y="112"/>
                  </a:lnTo>
                  <a:lnTo>
                    <a:pt x="7" y="95"/>
                  </a:lnTo>
                  <a:close/>
                  <a:moveTo>
                    <a:pt x="0" y="60"/>
                  </a:moveTo>
                  <a:lnTo>
                    <a:pt x="0" y="60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60"/>
                  </a:lnTo>
                  <a:close/>
                  <a:moveTo>
                    <a:pt x="7" y="60"/>
                  </a:moveTo>
                  <a:lnTo>
                    <a:pt x="7" y="60"/>
                  </a:lnTo>
                  <a:lnTo>
                    <a:pt x="7" y="77"/>
                  </a:lnTo>
                  <a:lnTo>
                    <a:pt x="7" y="77"/>
                  </a:lnTo>
                  <a:lnTo>
                    <a:pt x="7" y="60"/>
                  </a:lnTo>
                  <a:close/>
                  <a:moveTo>
                    <a:pt x="0" y="23"/>
                  </a:moveTo>
                  <a:lnTo>
                    <a:pt x="0" y="23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23"/>
                  </a:lnTo>
                  <a:close/>
                  <a:moveTo>
                    <a:pt x="7" y="23"/>
                  </a:moveTo>
                  <a:lnTo>
                    <a:pt x="7" y="23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7" y="23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Freeform 490">
              <a:extLst>
                <a:ext uri="{FF2B5EF4-FFF2-40B4-BE49-F238E27FC236}">
                  <a16:creationId xmlns:a16="http://schemas.microsoft.com/office/drawing/2014/main" id="{29265299-3676-C511-A531-868A71C99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5388" y="2163763"/>
              <a:ext cx="11113" cy="3549650"/>
            </a:xfrm>
            <a:custGeom>
              <a:avLst/>
              <a:gdLst>
                <a:gd name="T0" fmla="*/ 0 w 7"/>
                <a:gd name="T1" fmla="*/ 2187 h 2236"/>
                <a:gd name="T2" fmla="*/ 0 w 7"/>
                <a:gd name="T3" fmla="*/ 2150 h 2236"/>
                <a:gd name="T4" fmla="*/ 0 w 7"/>
                <a:gd name="T5" fmla="*/ 2133 h 2236"/>
                <a:gd name="T6" fmla="*/ 0 w 7"/>
                <a:gd name="T7" fmla="*/ 2098 h 2236"/>
                <a:gd name="T8" fmla="*/ 0 w 7"/>
                <a:gd name="T9" fmla="*/ 2044 h 2236"/>
                <a:gd name="T10" fmla="*/ 7 w 7"/>
                <a:gd name="T11" fmla="*/ 2009 h 2236"/>
                <a:gd name="T12" fmla="*/ 7 w 7"/>
                <a:gd name="T13" fmla="*/ 1974 h 2236"/>
                <a:gd name="T14" fmla="*/ 7 w 7"/>
                <a:gd name="T15" fmla="*/ 1956 h 2236"/>
                <a:gd name="T16" fmla="*/ 7 w 7"/>
                <a:gd name="T17" fmla="*/ 1920 h 2236"/>
                <a:gd name="T18" fmla="*/ 7 w 7"/>
                <a:gd name="T19" fmla="*/ 1867 h 2236"/>
                <a:gd name="T20" fmla="*/ 0 w 7"/>
                <a:gd name="T21" fmla="*/ 1796 h 2236"/>
                <a:gd name="T22" fmla="*/ 0 w 7"/>
                <a:gd name="T23" fmla="*/ 1761 h 2236"/>
                <a:gd name="T24" fmla="*/ 0 w 7"/>
                <a:gd name="T25" fmla="*/ 1743 h 2236"/>
                <a:gd name="T26" fmla="*/ 0 w 7"/>
                <a:gd name="T27" fmla="*/ 1708 h 2236"/>
                <a:gd name="T28" fmla="*/ 0 w 7"/>
                <a:gd name="T29" fmla="*/ 1671 h 2236"/>
                <a:gd name="T30" fmla="*/ 7 w 7"/>
                <a:gd name="T31" fmla="*/ 1654 h 2236"/>
                <a:gd name="T32" fmla="*/ 7 w 7"/>
                <a:gd name="T33" fmla="*/ 1619 h 2236"/>
                <a:gd name="T34" fmla="*/ 7 w 7"/>
                <a:gd name="T35" fmla="*/ 1602 h 2236"/>
                <a:gd name="T36" fmla="*/ 7 w 7"/>
                <a:gd name="T37" fmla="*/ 1567 h 2236"/>
                <a:gd name="T38" fmla="*/ 7 w 7"/>
                <a:gd name="T39" fmla="*/ 1512 h 2236"/>
                <a:gd name="T40" fmla="*/ 0 w 7"/>
                <a:gd name="T41" fmla="*/ 1450 h 2236"/>
                <a:gd name="T42" fmla="*/ 0 w 7"/>
                <a:gd name="T43" fmla="*/ 1443 h 2236"/>
                <a:gd name="T44" fmla="*/ 0 w 7"/>
                <a:gd name="T45" fmla="*/ 1425 h 2236"/>
                <a:gd name="T46" fmla="*/ 0 w 7"/>
                <a:gd name="T47" fmla="*/ 1388 h 2236"/>
                <a:gd name="T48" fmla="*/ 0 w 7"/>
                <a:gd name="T49" fmla="*/ 1336 h 2236"/>
                <a:gd name="T50" fmla="*/ 7 w 7"/>
                <a:gd name="T51" fmla="*/ 1301 h 2236"/>
                <a:gd name="T52" fmla="*/ 7 w 7"/>
                <a:gd name="T53" fmla="*/ 1264 h 2236"/>
                <a:gd name="T54" fmla="*/ 7 w 7"/>
                <a:gd name="T55" fmla="*/ 1247 h 2236"/>
                <a:gd name="T56" fmla="*/ 7 w 7"/>
                <a:gd name="T57" fmla="*/ 1212 h 2236"/>
                <a:gd name="T58" fmla="*/ 7 w 7"/>
                <a:gd name="T59" fmla="*/ 1157 h 2236"/>
                <a:gd name="T60" fmla="*/ 0 w 7"/>
                <a:gd name="T61" fmla="*/ 1088 h 2236"/>
                <a:gd name="T62" fmla="*/ 0 w 7"/>
                <a:gd name="T63" fmla="*/ 1053 h 2236"/>
                <a:gd name="T64" fmla="*/ 0 w 7"/>
                <a:gd name="T65" fmla="*/ 1033 h 2236"/>
                <a:gd name="T66" fmla="*/ 0 w 7"/>
                <a:gd name="T67" fmla="*/ 998 h 2236"/>
                <a:gd name="T68" fmla="*/ 0 w 7"/>
                <a:gd name="T69" fmla="*/ 946 h 2236"/>
                <a:gd name="T70" fmla="*/ 7 w 7"/>
                <a:gd name="T71" fmla="*/ 909 h 2236"/>
                <a:gd name="T72" fmla="*/ 7 w 7"/>
                <a:gd name="T73" fmla="*/ 874 h 2236"/>
                <a:gd name="T74" fmla="*/ 7 w 7"/>
                <a:gd name="T75" fmla="*/ 857 h 2236"/>
                <a:gd name="T76" fmla="*/ 7 w 7"/>
                <a:gd name="T77" fmla="*/ 822 h 2236"/>
                <a:gd name="T78" fmla="*/ 7 w 7"/>
                <a:gd name="T79" fmla="*/ 768 h 2236"/>
                <a:gd name="T80" fmla="*/ 0 w 7"/>
                <a:gd name="T81" fmla="*/ 698 h 2236"/>
                <a:gd name="T82" fmla="*/ 0 w 7"/>
                <a:gd name="T83" fmla="*/ 663 h 2236"/>
                <a:gd name="T84" fmla="*/ 0 w 7"/>
                <a:gd name="T85" fmla="*/ 644 h 2236"/>
                <a:gd name="T86" fmla="*/ 0 w 7"/>
                <a:gd name="T87" fmla="*/ 609 h 2236"/>
                <a:gd name="T88" fmla="*/ 0 w 7"/>
                <a:gd name="T89" fmla="*/ 572 h 2236"/>
                <a:gd name="T90" fmla="*/ 7 w 7"/>
                <a:gd name="T91" fmla="*/ 556 h 2236"/>
                <a:gd name="T92" fmla="*/ 7 w 7"/>
                <a:gd name="T93" fmla="*/ 519 h 2236"/>
                <a:gd name="T94" fmla="*/ 7 w 7"/>
                <a:gd name="T95" fmla="*/ 502 h 2236"/>
                <a:gd name="T96" fmla="*/ 7 w 7"/>
                <a:gd name="T97" fmla="*/ 467 h 2236"/>
                <a:gd name="T98" fmla="*/ 7 w 7"/>
                <a:gd name="T99" fmla="*/ 415 h 2236"/>
                <a:gd name="T100" fmla="*/ 0 w 7"/>
                <a:gd name="T101" fmla="*/ 353 h 2236"/>
                <a:gd name="T102" fmla="*/ 0 w 7"/>
                <a:gd name="T103" fmla="*/ 343 h 2236"/>
                <a:gd name="T104" fmla="*/ 0 w 7"/>
                <a:gd name="T105" fmla="*/ 326 h 2236"/>
                <a:gd name="T106" fmla="*/ 0 w 7"/>
                <a:gd name="T107" fmla="*/ 291 h 2236"/>
                <a:gd name="T108" fmla="*/ 0 w 7"/>
                <a:gd name="T109" fmla="*/ 236 h 2236"/>
                <a:gd name="T110" fmla="*/ 7 w 7"/>
                <a:gd name="T111" fmla="*/ 201 h 2236"/>
                <a:gd name="T112" fmla="*/ 7 w 7"/>
                <a:gd name="T113" fmla="*/ 167 h 2236"/>
                <a:gd name="T114" fmla="*/ 7 w 7"/>
                <a:gd name="T115" fmla="*/ 147 h 2236"/>
                <a:gd name="T116" fmla="*/ 7 w 7"/>
                <a:gd name="T117" fmla="*/ 112 h 2236"/>
                <a:gd name="T118" fmla="*/ 7 w 7"/>
                <a:gd name="T119" fmla="*/ 60 h 2236"/>
                <a:gd name="T120" fmla="*/ 0 w 7"/>
                <a:gd name="T121" fmla="*/ 0 h 2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" h="2236">
                  <a:moveTo>
                    <a:pt x="0" y="2222"/>
                  </a:moveTo>
                  <a:lnTo>
                    <a:pt x="0" y="2222"/>
                  </a:lnTo>
                  <a:lnTo>
                    <a:pt x="0" y="2236"/>
                  </a:lnTo>
                  <a:lnTo>
                    <a:pt x="0" y="2236"/>
                  </a:lnTo>
                  <a:lnTo>
                    <a:pt x="0" y="2222"/>
                  </a:lnTo>
                  <a:moveTo>
                    <a:pt x="7" y="2222"/>
                  </a:moveTo>
                  <a:lnTo>
                    <a:pt x="7" y="2222"/>
                  </a:lnTo>
                  <a:lnTo>
                    <a:pt x="7" y="2236"/>
                  </a:lnTo>
                  <a:lnTo>
                    <a:pt x="7" y="2236"/>
                  </a:lnTo>
                  <a:lnTo>
                    <a:pt x="7" y="2222"/>
                  </a:lnTo>
                  <a:moveTo>
                    <a:pt x="0" y="2187"/>
                  </a:moveTo>
                  <a:lnTo>
                    <a:pt x="0" y="2187"/>
                  </a:lnTo>
                  <a:lnTo>
                    <a:pt x="0" y="2205"/>
                  </a:lnTo>
                  <a:lnTo>
                    <a:pt x="0" y="2205"/>
                  </a:lnTo>
                  <a:lnTo>
                    <a:pt x="0" y="2187"/>
                  </a:lnTo>
                  <a:moveTo>
                    <a:pt x="7" y="2187"/>
                  </a:moveTo>
                  <a:lnTo>
                    <a:pt x="7" y="2187"/>
                  </a:lnTo>
                  <a:lnTo>
                    <a:pt x="7" y="2205"/>
                  </a:lnTo>
                  <a:lnTo>
                    <a:pt x="7" y="2205"/>
                  </a:lnTo>
                  <a:lnTo>
                    <a:pt x="7" y="2187"/>
                  </a:lnTo>
                  <a:moveTo>
                    <a:pt x="0" y="2150"/>
                  </a:moveTo>
                  <a:lnTo>
                    <a:pt x="0" y="2150"/>
                  </a:lnTo>
                  <a:lnTo>
                    <a:pt x="0" y="2168"/>
                  </a:lnTo>
                  <a:lnTo>
                    <a:pt x="0" y="2168"/>
                  </a:lnTo>
                  <a:lnTo>
                    <a:pt x="0" y="2150"/>
                  </a:lnTo>
                  <a:moveTo>
                    <a:pt x="7" y="2150"/>
                  </a:moveTo>
                  <a:lnTo>
                    <a:pt x="7" y="2150"/>
                  </a:lnTo>
                  <a:lnTo>
                    <a:pt x="7" y="2168"/>
                  </a:lnTo>
                  <a:lnTo>
                    <a:pt x="7" y="2168"/>
                  </a:lnTo>
                  <a:lnTo>
                    <a:pt x="7" y="2150"/>
                  </a:lnTo>
                  <a:moveTo>
                    <a:pt x="0" y="2115"/>
                  </a:moveTo>
                  <a:lnTo>
                    <a:pt x="0" y="2115"/>
                  </a:lnTo>
                  <a:lnTo>
                    <a:pt x="0" y="2133"/>
                  </a:lnTo>
                  <a:lnTo>
                    <a:pt x="0" y="2133"/>
                  </a:lnTo>
                  <a:lnTo>
                    <a:pt x="0" y="2115"/>
                  </a:lnTo>
                  <a:moveTo>
                    <a:pt x="7" y="2115"/>
                  </a:moveTo>
                  <a:lnTo>
                    <a:pt x="7" y="2115"/>
                  </a:lnTo>
                  <a:lnTo>
                    <a:pt x="7" y="2133"/>
                  </a:lnTo>
                  <a:lnTo>
                    <a:pt x="7" y="2133"/>
                  </a:lnTo>
                  <a:lnTo>
                    <a:pt x="7" y="2115"/>
                  </a:lnTo>
                  <a:moveTo>
                    <a:pt x="0" y="2081"/>
                  </a:moveTo>
                  <a:lnTo>
                    <a:pt x="0" y="2081"/>
                  </a:lnTo>
                  <a:lnTo>
                    <a:pt x="0" y="2098"/>
                  </a:lnTo>
                  <a:lnTo>
                    <a:pt x="0" y="2098"/>
                  </a:lnTo>
                  <a:lnTo>
                    <a:pt x="0" y="2081"/>
                  </a:lnTo>
                  <a:moveTo>
                    <a:pt x="7" y="2081"/>
                  </a:moveTo>
                  <a:lnTo>
                    <a:pt x="7" y="2081"/>
                  </a:lnTo>
                  <a:lnTo>
                    <a:pt x="7" y="2098"/>
                  </a:lnTo>
                  <a:lnTo>
                    <a:pt x="7" y="2098"/>
                  </a:lnTo>
                  <a:lnTo>
                    <a:pt x="7" y="2081"/>
                  </a:lnTo>
                  <a:moveTo>
                    <a:pt x="0" y="2044"/>
                  </a:moveTo>
                  <a:lnTo>
                    <a:pt x="0" y="2044"/>
                  </a:lnTo>
                  <a:lnTo>
                    <a:pt x="0" y="2063"/>
                  </a:lnTo>
                  <a:lnTo>
                    <a:pt x="0" y="2063"/>
                  </a:lnTo>
                  <a:lnTo>
                    <a:pt x="0" y="2044"/>
                  </a:lnTo>
                  <a:moveTo>
                    <a:pt x="7" y="2044"/>
                  </a:moveTo>
                  <a:lnTo>
                    <a:pt x="7" y="2044"/>
                  </a:lnTo>
                  <a:lnTo>
                    <a:pt x="7" y="2063"/>
                  </a:lnTo>
                  <a:lnTo>
                    <a:pt x="7" y="2063"/>
                  </a:lnTo>
                  <a:lnTo>
                    <a:pt x="7" y="2044"/>
                  </a:lnTo>
                  <a:moveTo>
                    <a:pt x="0" y="2009"/>
                  </a:moveTo>
                  <a:lnTo>
                    <a:pt x="0" y="2009"/>
                  </a:lnTo>
                  <a:lnTo>
                    <a:pt x="0" y="2026"/>
                  </a:lnTo>
                  <a:lnTo>
                    <a:pt x="0" y="2026"/>
                  </a:lnTo>
                  <a:lnTo>
                    <a:pt x="0" y="2009"/>
                  </a:lnTo>
                  <a:moveTo>
                    <a:pt x="7" y="2009"/>
                  </a:moveTo>
                  <a:lnTo>
                    <a:pt x="7" y="2009"/>
                  </a:lnTo>
                  <a:lnTo>
                    <a:pt x="7" y="2026"/>
                  </a:lnTo>
                  <a:lnTo>
                    <a:pt x="7" y="2026"/>
                  </a:lnTo>
                  <a:lnTo>
                    <a:pt x="7" y="2009"/>
                  </a:lnTo>
                  <a:moveTo>
                    <a:pt x="0" y="1974"/>
                  </a:moveTo>
                  <a:lnTo>
                    <a:pt x="0" y="1974"/>
                  </a:lnTo>
                  <a:lnTo>
                    <a:pt x="0" y="1991"/>
                  </a:lnTo>
                  <a:lnTo>
                    <a:pt x="0" y="1991"/>
                  </a:lnTo>
                  <a:lnTo>
                    <a:pt x="0" y="1974"/>
                  </a:lnTo>
                  <a:moveTo>
                    <a:pt x="7" y="1974"/>
                  </a:moveTo>
                  <a:lnTo>
                    <a:pt x="7" y="1974"/>
                  </a:lnTo>
                  <a:lnTo>
                    <a:pt x="7" y="1991"/>
                  </a:lnTo>
                  <a:lnTo>
                    <a:pt x="7" y="1991"/>
                  </a:lnTo>
                  <a:lnTo>
                    <a:pt x="7" y="1974"/>
                  </a:lnTo>
                  <a:moveTo>
                    <a:pt x="0" y="1939"/>
                  </a:moveTo>
                  <a:lnTo>
                    <a:pt x="0" y="1939"/>
                  </a:lnTo>
                  <a:lnTo>
                    <a:pt x="0" y="1956"/>
                  </a:lnTo>
                  <a:lnTo>
                    <a:pt x="0" y="1956"/>
                  </a:lnTo>
                  <a:lnTo>
                    <a:pt x="0" y="1939"/>
                  </a:lnTo>
                  <a:moveTo>
                    <a:pt x="7" y="1939"/>
                  </a:moveTo>
                  <a:lnTo>
                    <a:pt x="7" y="1939"/>
                  </a:lnTo>
                  <a:lnTo>
                    <a:pt x="7" y="1956"/>
                  </a:lnTo>
                  <a:lnTo>
                    <a:pt x="7" y="1956"/>
                  </a:lnTo>
                  <a:lnTo>
                    <a:pt x="7" y="1939"/>
                  </a:lnTo>
                  <a:moveTo>
                    <a:pt x="0" y="1902"/>
                  </a:moveTo>
                  <a:lnTo>
                    <a:pt x="0" y="1902"/>
                  </a:lnTo>
                  <a:lnTo>
                    <a:pt x="0" y="1920"/>
                  </a:lnTo>
                  <a:lnTo>
                    <a:pt x="0" y="1920"/>
                  </a:lnTo>
                  <a:lnTo>
                    <a:pt x="0" y="1902"/>
                  </a:lnTo>
                  <a:moveTo>
                    <a:pt x="7" y="1902"/>
                  </a:moveTo>
                  <a:lnTo>
                    <a:pt x="7" y="1902"/>
                  </a:lnTo>
                  <a:lnTo>
                    <a:pt x="7" y="1920"/>
                  </a:lnTo>
                  <a:lnTo>
                    <a:pt x="7" y="1920"/>
                  </a:lnTo>
                  <a:lnTo>
                    <a:pt x="7" y="1902"/>
                  </a:lnTo>
                  <a:moveTo>
                    <a:pt x="0" y="1867"/>
                  </a:moveTo>
                  <a:lnTo>
                    <a:pt x="0" y="1867"/>
                  </a:lnTo>
                  <a:lnTo>
                    <a:pt x="0" y="1885"/>
                  </a:lnTo>
                  <a:lnTo>
                    <a:pt x="0" y="1885"/>
                  </a:lnTo>
                  <a:lnTo>
                    <a:pt x="0" y="1867"/>
                  </a:lnTo>
                  <a:moveTo>
                    <a:pt x="7" y="1867"/>
                  </a:moveTo>
                  <a:lnTo>
                    <a:pt x="7" y="1867"/>
                  </a:lnTo>
                  <a:lnTo>
                    <a:pt x="7" y="1885"/>
                  </a:lnTo>
                  <a:lnTo>
                    <a:pt x="7" y="1885"/>
                  </a:lnTo>
                  <a:lnTo>
                    <a:pt x="7" y="1867"/>
                  </a:lnTo>
                  <a:moveTo>
                    <a:pt x="0" y="1832"/>
                  </a:moveTo>
                  <a:lnTo>
                    <a:pt x="0" y="1832"/>
                  </a:lnTo>
                  <a:lnTo>
                    <a:pt x="0" y="1850"/>
                  </a:lnTo>
                  <a:lnTo>
                    <a:pt x="0" y="1850"/>
                  </a:lnTo>
                  <a:lnTo>
                    <a:pt x="0" y="1832"/>
                  </a:lnTo>
                  <a:moveTo>
                    <a:pt x="7" y="1832"/>
                  </a:moveTo>
                  <a:lnTo>
                    <a:pt x="7" y="1832"/>
                  </a:lnTo>
                  <a:lnTo>
                    <a:pt x="7" y="1850"/>
                  </a:lnTo>
                  <a:lnTo>
                    <a:pt x="7" y="1850"/>
                  </a:lnTo>
                  <a:lnTo>
                    <a:pt x="7" y="1832"/>
                  </a:lnTo>
                  <a:moveTo>
                    <a:pt x="0" y="1796"/>
                  </a:moveTo>
                  <a:lnTo>
                    <a:pt x="0" y="1796"/>
                  </a:lnTo>
                  <a:lnTo>
                    <a:pt x="0" y="1815"/>
                  </a:lnTo>
                  <a:lnTo>
                    <a:pt x="0" y="1815"/>
                  </a:lnTo>
                  <a:lnTo>
                    <a:pt x="0" y="1796"/>
                  </a:lnTo>
                  <a:moveTo>
                    <a:pt x="7" y="1796"/>
                  </a:moveTo>
                  <a:lnTo>
                    <a:pt x="7" y="1796"/>
                  </a:lnTo>
                  <a:lnTo>
                    <a:pt x="7" y="1815"/>
                  </a:lnTo>
                  <a:lnTo>
                    <a:pt x="7" y="1815"/>
                  </a:lnTo>
                  <a:lnTo>
                    <a:pt x="7" y="1796"/>
                  </a:lnTo>
                  <a:moveTo>
                    <a:pt x="0" y="1761"/>
                  </a:moveTo>
                  <a:lnTo>
                    <a:pt x="0" y="1761"/>
                  </a:lnTo>
                  <a:lnTo>
                    <a:pt x="0" y="1778"/>
                  </a:lnTo>
                  <a:lnTo>
                    <a:pt x="0" y="1778"/>
                  </a:lnTo>
                  <a:lnTo>
                    <a:pt x="0" y="1761"/>
                  </a:lnTo>
                  <a:moveTo>
                    <a:pt x="7" y="1761"/>
                  </a:moveTo>
                  <a:lnTo>
                    <a:pt x="7" y="1761"/>
                  </a:lnTo>
                  <a:lnTo>
                    <a:pt x="7" y="1778"/>
                  </a:lnTo>
                  <a:lnTo>
                    <a:pt x="7" y="1778"/>
                  </a:lnTo>
                  <a:lnTo>
                    <a:pt x="7" y="1761"/>
                  </a:lnTo>
                  <a:moveTo>
                    <a:pt x="0" y="1726"/>
                  </a:moveTo>
                  <a:lnTo>
                    <a:pt x="0" y="1726"/>
                  </a:lnTo>
                  <a:lnTo>
                    <a:pt x="0" y="1743"/>
                  </a:lnTo>
                  <a:lnTo>
                    <a:pt x="0" y="1743"/>
                  </a:lnTo>
                  <a:lnTo>
                    <a:pt x="0" y="1726"/>
                  </a:lnTo>
                  <a:moveTo>
                    <a:pt x="7" y="1726"/>
                  </a:moveTo>
                  <a:lnTo>
                    <a:pt x="7" y="1726"/>
                  </a:lnTo>
                  <a:lnTo>
                    <a:pt x="7" y="1743"/>
                  </a:lnTo>
                  <a:lnTo>
                    <a:pt x="7" y="1743"/>
                  </a:lnTo>
                  <a:lnTo>
                    <a:pt x="7" y="1726"/>
                  </a:lnTo>
                  <a:moveTo>
                    <a:pt x="0" y="1691"/>
                  </a:moveTo>
                  <a:lnTo>
                    <a:pt x="0" y="1691"/>
                  </a:lnTo>
                  <a:lnTo>
                    <a:pt x="0" y="1708"/>
                  </a:lnTo>
                  <a:lnTo>
                    <a:pt x="0" y="1708"/>
                  </a:lnTo>
                  <a:lnTo>
                    <a:pt x="0" y="1691"/>
                  </a:lnTo>
                  <a:moveTo>
                    <a:pt x="7" y="1691"/>
                  </a:moveTo>
                  <a:lnTo>
                    <a:pt x="7" y="1691"/>
                  </a:lnTo>
                  <a:lnTo>
                    <a:pt x="7" y="1708"/>
                  </a:lnTo>
                  <a:lnTo>
                    <a:pt x="7" y="1708"/>
                  </a:lnTo>
                  <a:lnTo>
                    <a:pt x="7" y="1691"/>
                  </a:lnTo>
                  <a:moveTo>
                    <a:pt x="0" y="1671"/>
                  </a:moveTo>
                  <a:lnTo>
                    <a:pt x="0" y="1671"/>
                  </a:lnTo>
                  <a:lnTo>
                    <a:pt x="0" y="1671"/>
                  </a:lnTo>
                  <a:lnTo>
                    <a:pt x="0" y="1671"/>
                  </a:lnTo>
                  <a:lnTo>
                    <a:pt x="0" y="1671"/>
                  </a:lnTo>
                  <a:moveTo>
                    <a:pt x="7" y="1671"/>
                  </a:moveTo>
                  <a:lnTo>
                    <a:pt x="7" y="1671"/>
                  </a:lnTo>
                  <a:lnTo>
                    <a:pt x="7" y="1671"/>
                  </a:lnTo>
                  <a:lnTo>
                    <a:pt x="7" y="1671"/>
                  </a:lnTo>
                  <a:lnTo>
                    <a:pt x="7" y="1671"/>
                  </a:lnTo>
                  <a:moveTo>
                    <a:pt x="0" y="1654"/>
                  </a:moveTo>
                  <a:lnTo>
                    <a:pt x="0" y="1654"/>
                  </a:lnTo>
                  <a:lnTo>
                    <a:pt x="0" y="1666"/>
                  </a:lnTo>
                  <a:lnTo>
                    <a:pt x="0" y="1666"/>
                  </a:lnTo>
                  <a:lnTo>
                    <a:pt x="0" y="1654"/>
                  </a:lnTo>
                  <a:moveTo>
                    <a:pt x="7" y="1654"/>
                  </a:moveTo>
                  <a:lnTo>
                    <a:pt x="7" y="1654"/>
                  </a:lnTo>
                  <a:lnTo>
                    <a:pt x="7" y="1666"/>
                  </a:lnTo>
                  <a:lnTo>
                    <a:pt x="7" y="1666"/>
                  </a:lnTo>
                  <a:lnTo>
                    <a:pt x="7" y="1654"/>
                  </a:lnTo>
                  <a:moveTo>
                    <a:pt x="0" y="1619"/>
                  </a:moveTo>
                  <a:lnTo>
                    <a:pt x="0" y="1619"/>
                  </a:lnTo>
                  <a:lnTo>
                    <a:pt x="0" y="1636"/>
                  </a:lnTo>
                  <a:lnTo>
                    <a:pt x="0" y="1636"/>
                  </a:lnTo>
                  <a:lnTo>
                    <a:pt x="0" y="1619"/>
                  </a:lnTo>
                  <a:moveTo>
                    <a:pt x="7" y="1619"/>
                  </a:moveTo>
                  <a:lnTo>
                    <a:pt x="7" y="1619"/>
                  </a:lnTo>
                  <a:lnTo>
                    <a:pt x="7" y="1636"/>
                  </a:lnTo>
                  <a:lnTo>
                    <a:pt x="7" y="1636"/>
                  </a:lnTo>
                  <a:lnTo>
                    <a:pt x="7" y="1619"/>
                  </a:lnTo>
                  <a:moveTo>
                    <a:pt x="0" y="1584"/>
                  </a:moveTo>
                  <a:lnTo>
                    <a:pt x="0" y="1584"/>
                  </a:lnTo>
                  <a:lnTo>
                    <a:pt x="0" y="1602"/>
                  </a:lnTo>
                  <a:lnTo>
                    <a:pt x="0" y="1602"/>
                  </a:lnTo>
                  <a:lnTo>
                    <a:pt x="0" y="1584"/>
                  </a:lnTo>
                  <a:moveTo>
                    <a:pt x="7" y="1584"/>
                  </a:moveTo>
                  <a:lnTo>
                    <a:pt x="7" y="1584"/>
                  </a:lnTo>
                  <a:lnTo>
                    <a:pt x="7" y="1602"/>
                  </a:lnTo>
                  <a:lnTo>
                    <a:pt x="7" y="1602"/>
                  </a:lnTo>
                  <a:lnTo>
                    <a:pt x="7" y="1584"/>
                  </a:lnTo>
                  <a:moveTo>
                    <a:pt x="0" y="1547"/>
                  </a:moveTo>
                  <a:lnTo>
                    <a:pt x="0" y="1547"/>
                  </a:lnTo>
                  <a:lnTo>
                    <a:pt x="0" y="1567"/>
                  </a:lnTo>
                  <a:lnTo>
                    <a:pt x="0" y="1567"/>
                  </a:lnTo>
                  <a:lnTo>
                    <a:pt x="0" y="1547"/>
                  </a:lnTo>
                  <a:moveTo>
                    <a:pt x="7" y="1547"/>
                  </a:moveTo>
                  <a:lnTo>
                    <a:pt x="7" y="1547"/>
                  </a:lnTo>
                  <a:lnTo>
                    <a:pt x="7" y="1567"/>
                  </a:lnTo>
                  <a:lnTo>
                    <a:pt x="7" y="1567"/>
                  </a:lnTo>
                  <a:lnTo>
                    <a:pt x="7" y="1547"/>
                  </a:lnTo>
                  <a:moveTo>
                    <a:pt x="0" y="1512"/>
                  </a:moveTo>
                  <a:lnTo>
                    <a:pt x="0" y="1512"/>
                  </a:lnTo>
                  <a:lnTo>
                    <a:pt x="0" y="1530"/>
                  </a:lnTo>
                  <a:lnTo>
                    <a:pt x="0" y="1530"/>
                  </a:lnTo>
                  <a:lnTo>
                    <a:pt x="0" y="1512"/>
                  </a:lnTo>
                  <a:moveTo>
                    <a:pt x="7" y="1512"/>
                  </a:moveTo>
                  <a:lnTo>
                    <a:pt x="7" y="1512"/>
                  </a:lnTo>
                  <a:lnTo>
                    <a:pt x="7" y="1530"/>
                  </a:lnTo>
                  <a:lnTo>
                    <a:pt x="7" y="1530"/>
                  </a:lnTo>
                  <a:lnTo>
                    <a:pt x="7" y="1512"/>
                  </a:lnTo>
                  <a:moveTo>
                    <a:pt x="0" y="1477"/>
                  </a:moveTo>
                  <a:lnTo>
                    <a:pt x="0" y="1477"/>
                  </a:lnTo>
                  <a:lnTo>
                    <a:pt x="0" y="1495"/>
                  </a:lnTo>
                  <a:lnTo>
                    <a:pt x="0" y="1495"/>
                  </a:lnTo>
                  <a:lnTo>
                    <a:pt x="0" y="1477"/>
                  </a:lnTo>
                  <a:moveTo>
                    <a:pt x="7" y="1477"/>
                  </a:moveTo>
                  <a:lnTo>
                    <a:pt x="7" y="1477"/>
                  </a:lnTo>
                  <a:lnTo>
                    <a:pt x="7" y="1495"/>
                  </a:lnTo>
                  <a:lnTo>
                    <a:pt x="7" y="1495"/>
                  </a:lnTo>
                  <a:lnTo>
                    <a:pt x="7" y="1477"/>
                  </a:lnTo>
                  <a:moveTo>
                    <a:pt x="0" y="1450"/>
                  </a:moveTo>
                  <a:lnTo>
                    <a:pt x="0" y="1450"/>
                  </a:lnTo>
                  <a:lnTo>
                    <a:pt x="0" y="1460"/>
                  </a:lnTo>
                  <a:lnTo>
                    <a:pt x="0" y="1460"/>
                  </a:lnTo>
                  <a:lnTo>
                    <a:pt x="0" y="1450"/>
                  </a:lnTo>
                  <a:moveTo>
                    <a:pt x="7" y="1450"/>
                  </a:moveTo>
                  <a:lnTo>
                    <a:pt x="7" y="1450"/>
                  </a:lnTo>
                  <a:lnTo>
                    <a:pt x="7" y="1460"/>
                  </a:lnTo>
                  <a:lnTo>
                    <a:pt x="7" y="1460"/>
                  </a:lnTo>
                  <a:lnTo>
                    <a:pt x="7" y="1450"/>
                  </a:lnTo>
                  <a:moveTo>
                    <a:pt x="0" y="1443"/>
                  </a:moveTo>
                  <a:lnTo>
                    <a:pt x="0" y="1443"/>
                  </a:lnTo>
                  <a:lnTo>
                    <a:pt x="0" y="1445"/>
                  </a:lnTo>
                  <a:lnTo>
                    <a:pt x="0" y="1445"/>
                  </a:lnTo>
                  <a:lnTo>
                    <a:pt x="0" y="1443"/>
                  </a:lnTo>
                  <a:moveTo>
                    <a:pt x="7" y="1443"/>
                  </a:moveTo>
                  <a:lnTo>
                    <a:pt x="7" y="1443"/>
                  </a:lnTo>
                  <a:lnTo>
                    <a:pt x="7" y="1445"/>
                  </a:lnTo>
                  <a:lnTo>
                    <a:pt x="7" y="1445"/>
                  </a:lnTo>
                  <a:lnTo>
                    <a:pt x="7" y="1443"/>
                  </a:lnTo>
                  <a:moveTo>
                    <a:pt x="0" y="1406"/>
                  </a:moveTo>
                  <a:lnTo>
                    <a:pt x="0" y="1406"/>
                  </a:lnTo>
                  <a:lnTo>
                    <a:pt x="0" y="1425"/>
                  </a:lnTo>
                  <a:lnTo>
                    <a:pt x="0" y="1425"/>
                  </a:lnTo>
                  <a:lnTo>
                    <a:pt x="0" y="1406"/>
                  </a:lnTo>
                  <a:moveTo>
                    <a:pt x="7" y="1406"/>
                  </a:moveTo>
                  <a:lnTo>
                    <a:pt x="7" y="1406"/>
                  </a:lnTo>
                  <a:lnTo>
                    <a:pt x="7" y="1425"/>
                  </a:lnTo>
                  <a:lnTo>
                    <a:pt x="7" y="1425"/>
                  </a:lnTo>
                  <a:lnTo>
                    <a:pt x="7" y="1406"/>
                  </a:lnTo>
                  <a:moveTo>
                    <a:pt x="0" y="1371"/>
                  </a:moveTo>
                  <a:lnTo>
                    <a:pt x="0" y="1371"/>
                  </a:lnTo>
                  <a:lnTo>
                    <a:pt x="0" y="1388"/>
                  </a:lnTo>
                  <a:lnTo>
                    <a:pt x="0" y="1388"/>
                  </a:lnTo>
                  <a:lnTo>
                    <a:pt x="0" y="1371"/>
                  </a:lnTo>
                  <a:moveTo>
                    <a:pt x="7" y="1371"/>
                  </a:moveTo>
                  <a:lnTo>
                    <a:pt x="7" y="1371"/>
                  </a:lnTo>
                  <a:lnTo>
                    <a:pt x="7" y="1388"/>
                  </a:lnTo>
                  <a:lnTo>
                    <a:pt x="7" y="1388"/>
                  </a:lnTo>
                  <a:lnTo>
                    <a:pt x="7" y="1371"/>
                  </a:lnTo>
                  <a:moveTo>
                    <a:pt x="0" y="1336"/>
                  </a:moveTo>
                  <a:lnTo>
                    <a:pt x="0" y="1336"/>
                  </a:lnTo>
                  <a:lnTo>
                    <a:pt x="0" y="1353"/>
                  </a:lnTo>
                  <a:lnTo>
                    <a:pt x="0" y="1353"/>
                  </a:lnTo>
                  <a:lnTo>
                    <a:pt x="0" y="1336"/>
                  </a:lnTo>
                  <a:moveTo>
                    <a:pt x="7" y="1336"/>
                  </a:moveTo>
                  <a:lnTo>
                    <a:pt x="7" y="1336"/>
                  </a:lnTo>
                  <a:lnTo>
                    <a:pt x="7" y="1353"/>
                  </a:lnTo>
                  <a:lnTo>
                    <a:pt x="7" y="1353"/>
                  </a:lnTo>
                  <a:lnTo>
                    <a:pt x="7" y="1336"/>
                  </a:lnTo>
                  <a:moveTo>
                    <a:pt x="0" y="1301"/>
                  </a:moveTo>
                  <a:lnTo>
                    <a:pt x="0" y="1301"/>
                  </a:lnTo>
                  <a:lnTo>
                    <a:pt x="0" y="1318"/>
                  </a:lnTo>
                  <a:lnTo>
                    <a:pt x="0" y="1318"/>
                  </a:lnTo>
                  <a:lnTo>
                    <a:pt x="0" y="1301"/>
                  </a:lnTo>
                  <a:moveTo>
                    <a:pt x="7" y="1301"/>
                  </a:moveTo>
                  <a:lnTo>
                    <a:pt x="7" y="1301"/>
                  </a:lnTo>
                  <a:lnTo>
                    <a:pt x="7" y="1318"/>
                  </a:lnTo>
                  <a:lnTo>
                    <a:pt x="7" y="1318"/>
                  </a:lnTo>
                  <a:lnTo>
                    <a:pt x="7" y="1301"/>
                  </a:lnTo>
                  <a:moveTo>
                    <a:pt x="0" y="1264"/>
                  </a:moveTo>
                  <a:lnTo>
                    <a:pt x="0" y="1264"/>
                  </a:lnTo>
                  <a:lnTo>
                    <a:pt x="0" y="1282"/>
                  </a:lnTo>
                  <a:lnTo>
                    <a:pt x="0" y="1282"/>
                  </a:lnTo>
                  <a:lnTo>
                    <a:pt x="0" y="1264"/>
                  </a:lnTo>
                  <a:moveTo>
                    <a:pt x="7" y="1264"/>
                  </a:moveTo>
                  <a:lnTo>
                    <a:pt x="7" y="1264"/>
                  </a:lnTo>
                  <a:lnTo>
                    <a:pt x="7" y="1282"/>
                  </a:lnTo>
                  <a:lnTo>
                    <a:pt x="7" y="1282"/>
                  </a:lnTo>
                  <a:lnTo>
                    <a:pt x="7" y="1264"/>
                  </a:lnTo>
                  <a:moveTo>
                    <a:pt x="0" y="1231"/>
                  </a:moveTo>
                  <a:lnTo>
                    <a:pt x="0" y="1231"/>
                  </a:lnTo>
                  <a:lnTo>
                    <a:pt x="0" y="1247"/>
                  </a:lnTo>
                  <a:lnTo>
                    <a:pt x="0" y="1247"/>
                  </a:lnTo>
                  <a:lnTo>
                    <a:pt x="0" y="1231"/>
                  </a:lnTo>
                  <a:moveTo>
                    <a:pt x="7" y="1231"/>
                  </a:moveTo>
                  <a:lnTo>
                    <a:pt x="7" y="1231"/>
                  </a:lnTo>
                  <a:lnTo>
                    <a:pt x="7" y="1247"/>
                  </a:lnTo>
                  <a:lnTo>
                    <a:pt x="7" y="1247"/>
                  </a:lnTo>
                  <a:lnTo>
                    <a:pt x="7" y="1231"/>
                  </a:lnTo>
                  <a:moveTo>
                    <a:pt x="0" y="1194"/>
                  </a:moveTo>
                  <a:lnTo>
                    <a:pt x="0" y="1194"/>
                  </a:lnTo>
                  <a:lnTo>
                    <a:pt x="0" y="1212"/>
                  </a:lnTo>
                  <a:lnTo>
                    <a:pt x="0" y="1212"/>
                  </a:lnTo>
                  <a:lnTo>
                    <a:pt x="0" y="1194"/>
                  </a:lnTo>
                  <a:moveTo>
                    <a:pt x="7" y="1194"/>
                  </a:moveTo>
                  <a:lnTo>
                    <a:pt x="7" y="1194"/>
                  </a:lnTo>
                  <a:lnTo>
                    <a:pt x="7" y="1212"/>
                  </a:lnTo>
                  <a:lnTo>
                    <a:pt x="7" y="1212"/>
                  </a:lnTo>
                  <a:lnTo>
                    <a:pt x="7" y="1194"/>
                  </a:lnTo>
                  <a:moveTo>
                    <a:pt x="0" y="1157"/>
                  </a:moveTo>
                  <a:lnTo>
                    <a:pt x="0" y="1157"/>
                  </a:lnTo>
                  <a:lnTo>
                    <a:pt x="0" y="1177"/>
                  </a:lnTo>
                  <a:lnTo>
                    <a:pt x="0" y="1177"/>
                  </a:lnTo>
                  <a:lnTo>
                    <a:pt x="0" y="1157"/>
                  </a:lnTo>
                  <a:moveTo>
                    <a:pt x="7" y="1157"/>
                  </a:moveTo>
                  <a:lnTo>
                    <a:pt x="7" y="1157"/>
                  </a:lnTo>
                  <a:lnTo>
                    <a:pt x="7" y="1177"/>
                  </a:lnTo>
                  <a:lnTo>
                    <a:pt x="7" y="1177"/>
                  </a:lnTo>
                  <a:lnTo>
                    <a:pt x="7" y="1157"/>
                  </a:lnTo>
                  <a:moveTo>
                    <a:pt x="0" y="1123"/>
                  </a:moveTo>
                  <a:lnTo>
                    <a:pt x="0" y="1123"/>
                  </a:lnTo>
                  <a:lnTo>
                    <a:pt x="0" y="1140"/>
                  </a:lnTo>
                  <a:lnTo>
                    <a:pt x="0" y="1140"/>
                  </a:lnTo>
                  <a:lnTo>
                    <a:pt x="0" y="1123"/>
                  </a:lnTo>
                  <a:moveTo>
                    <a:pt x="7" y="1123"/>
                  </a:moveTo>
                  <a:lnTo>
                    <a:pt x="7" y="1123"/>
                  </a:lnTo>
                  <a:lnTo>
                    <a:pt x="7" y="1140"/>
                  </a:lnTo>
                  <a:lnTo>
                    <a:pt x="7" y="1140"/>
                  </a:lnTo>
                  <a:lnTo>
                    <a:pt x="7" y="1123"/>
                  </a:lnTo>
                  <a:moveTo>
                    <a:pt x="0" y="1088"/>
                  </a:moveTo>
                  <a:lnTo>
                    <a:pt x="0" y="1088"/>
                  </a:lnTo>
                  <a:lnTo>
                    <a:pt x="0" y="1105"/>
                  </a:lnTo>
                  <a:lnTo>
                    <a:pt x="0" y="1105"/>
                  </a:lnTo>
                  <a:lnTo>
                    <a:pt x="0" y="1088"/>
                  </a:lnTo>
                  <a:moveTo>
                    <a:pt x="7" y="1088"/>
                  </a:moveTo>
                  <a:lnTo>
                    <a:pt x="7" y="1088"/>
                  </a:lnTo>
                  <a:lnTo>
                    <a:pt x="7" y="1105"/>
                  </a:lnTo>
                  <a:lnTo>
                    <a:pt x="7" y="1105"/>
                  </a:lnTo>
                  <a:lnTo>
                    <a:pt x="7" y="1088"/>
                  </a:lnTo>
                  <a:moveTo>
                    <a:pt x="0" y="1053"/>
                  </a:moveTo>
                  <a:lnTo>
                    <a:pt x="0" y="1053"/>
                  </a:lnTo>
                  <a:lnTo>
                    <a:pt x="0" y="1070"/>
                  </a:lnTo>
                  <a:lnTo>
                    <a:pt x="0" y="1070"/>
                  </a:lnTo>
                  <a:lnTo>
                    <a:pt x="0" y="1053"/>
                  </a:lnTo>
                  <a:moveTo>
                    <a:pt x="7" y="1053"/>
                  </a:moveTo>
                  <a:lnTo>
                    <a:pt x="7" y="1053"/>
                  </a:lnTo>
                  <a:lnTo>
                    <a:pt x="7" y="1070"/>
                  </a:lnTo>
                  <a:lnTo>
                    <a:pt x="7" y="1070"/>
                  </a:lnTo>
                  <a:lnTo>
                    <a:pt x="7" y="1053"/>
                  </a:lnTo>
                  <a:moveTo>
                    <a:pt x="0" y="1016"/>
                  </a:moveTo>
                  <a:lnTo>
                    <a:pt x="0" y="1016"/>
                  </a:lnTo>
                  <a:lnTo>
                    <a:pt x="0" y="1033"/>
                  </a:lnTo>
                  <a:lnTo>
                    <a:pt x="0" y="1033"/>
                  </a:lnTo>
                  <a:lnTo>
                    <a:pt x="0" y="1016"/>
                  </a:lnTo>
                  <a:moveTo>
                    <a:pt x="7" y="1016"/>
                  </a:moveTo>
                  <a:lnTo>
                    <a:pt x="7" y="1016"/>
                  </a:lnTo>
                  <a:lnTo>
                    <a:pt x="7" y="1033"/>
                  </a:lnTo>
                  <a:lnTo>
                    <a:pt x="7" y="1033"/>
                  </a:lnTo>
                  <a:lnTo>
                    <a:pt x="7" y="1016"/>
                  </a:lnTo>
                  <a:moveTo>
                    <a:pt x="0" y="981"/>
                  </a:moveTo>
                  <a:lnTo>
                    <a:pt x="0" y="981"/>
                  </a:lnTo>
                  <a:lnTo>
                    <a:pt x="0" y="998"/>
                  </a:lnTo>
                  <a:lnTo>
                    <a:pt x="0" y="998"/>
                  </a:lnTo>
                  <a:lnTo>
                    <a:pt x="0" y="981"/>
                  </a:lnTo>
                  <a:moveTo>
                    <a:pt x="7" y="981"/>
                  </a:moveTo>
                  <a:lnTo>
                    <a:pt x="7" y="981"/>
                  </a:lnTo>
                  <a:lnTo>
                    <a:pt x="7" y="998"/>
                  </a:lnTo>
                  <a:lnTo>
                    <a:pt x="7" y="998"/>
                  </a:lnTo>
                  <a:lnTo>
                    <a:pt x="7" y="981"/>
                  </a:lnTo>
                  <a:moveTo>
                    <a:pt x="0" y="946"/>
                  </a:moveTo>
                  <a:lnTo>
                    <a:pt x="0" y="946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46"/>
                  </a:lnTo>
                  <a:moveTo>
                    <a:pt x="7" y="946"/>
                  </a:moveTo>
                  <a:lnTo>
                    <a:pt x="7" y="946"/>
                  </a:lnTo>
                  <a:lnTo>
                    <a:pt x="7" y="964"/>
                  </a:lnTo>
                  <a:lnTo>
                    <a:pt x="7" y="964"/>
                  </a:lnTo>
                  <a:lnTo>
                    <a:pt x="7" y="946"/>
                  </a:lnTo>
                  <a:moveTo>
                    <a:pt x="0" y="909"/>
                  </a:moveTo>
                  <a:lnTo>
                    <a:pt x="0" y="909"/>
                  </a:lnTo>
                  <a:lnTo>
                    <a:pt x="0" y="929"/>
                  </a:lnTo>
                  <a:lnTo>
                    <a:pt x="0" y="929"/>
                  </a:lnTo>
                  <a:lnTo>
                    <a:pt x="0" y="909"/>
                  </a:lnTo>
                  <a:moveTo>
                    <a:pt x="7" y="909"/>
                  </a:moveTo>
                  <a:lnTo>
                    <a:pt x="7" y="909"/>
                  </a:lnTo>
                  <a:lnTo>
                    <a:pt x="7" y="929"/>
                  </a:lnTo>
                  <a:lnTo>
                    <a:pt x="7" y="929"/>
                  </a:lnTo>
                  <a:lnTo>
                    <a:pt x="7" y="909"/>
                  </a:lnTo>
                  <a:moveTo>
                    <a:pt x="0" y="874"/>
                  </a:moveTo>
                  <a:lnTo>
                    <a:pt x="0" y="874"/>
                  </a:lnTo>
                  <a:lnTo>
                    <a:pt x="0" y="892"/>
                  </a:lnTo>
                  <a:lnTo>
                    <a:pt x="0" y="892"/>
                  </a:lnTo>
                  <a:lnTo>
                    <a:pt x="0" y="874"/>
                  </a:lnTo>
                  <a:moveTo>
                    <a:pt x="7" y="874"/>
                  </a:moveTo>
                  <a:lnTo>
                    <a:pt x="7" y="874"/>
                  </a:lnTo>
                  <a:lnTo>
                    <a:pt x="7" y="892"/>
                  </a:lnTo>
                  <a:lnTo>
                    <a:pt x="7" y="892"/>
                  </a:lnTo>
                  <a:lnTo>
                    <a:pt x="7" y="874"/>
                  </a:lnTo>
                  <a:moveTo>
                    <a:pt x="0" y="839"/>
                  </a:moveTo>
                  <a:lnTo>
                    <a:pt x="0" y="839"/>
                  </a:lnTo>
                  <a:lnTo>
                    <a:pt x="0" y="857"/>
                  </a:lnTo>
                  <a:lnTo>
                    <a:pt x="0" y="857"/>
                  </a:lnTo>
                  <a:lnTo>
                    <a:pt x="0" y="839"/>
                  </a:lnTo>
                  <a:moveTo>
                    <a:pt x="7" y="839"/>
                  </a:moveTo>
                  <a:lnTo>
                    <a:pt x="7" y="839"/>
                  </a:lnTo>
                  <a:lnTo>
                    <a:pt x="7" y="857"/>
                  </a:lnTo>
                  <a:lnTo>
                    <a:pt x="7" y="857"/>
                  </a:lnTo>
                  <a:lnTo>
                    <a:pt x="7" y="839"/>
                  </a:lnTo>
                  <a:moveTo>
                    <a:pt x="0" y="805"/>
                  </a:moveTo>
                  <a:lnTo>
                    <a:pt x="0" y="805"/>
                  </a:lnTo>
                  <a:lnTo>
                    <a:pt x="0" y="822"/>
                  </a:lnTo>
                  <a:lnTo>
                    <a:pt x="0" y="822"/>
                  </a:lnTo>
                  <a:lnTo>
                    <a:pt x="0" y="805"/>
                  </a:lnTo>
                  <a:moveTo>
                    <a:pt x="7" y="805"/>
                  </a:moveTo>
                  <a:lnTo>
                    <a:pt x="7" y="805"/>
                  </a:lnTo>
                  <a:lnTo>
                    <a:pt x="7" y="822"/>
                  </a:lnTo>
                  <a:lnTo>
                    <a:pt x="7" y="822"/>
                  </a:lnTo>
                  <a:lnTo>
                    <a:pt x="7" y="805"/>
                  </a:lnTo>
                  <a:moveTo>
                    <a:pt x="0" y="768"/>
                  </a:moveTo>
                  <a:lnTo>
                    <a:pt x="0" y="768"/>
                  </a:lnTo>
                  <a:lnTo>
                    <a:pt x="0" y="785"/>
                  </a:lnTo>
                  <a:lnTo>
                    <a:pt x="0" y="785"/>
                  </a:lnTo>
                  <a:lnTo>
                    <a:pt x="0" y="768"/>
                  </a:lnTo>
                  <a:moveTo>
                    <a:pt x="7" y="768"/>
                  </a:moveTo>
                  <a:lnTo>
                    <a:pt x="7" y="768"/>
                  </a:lnTo>
                  <a:lnTo>
                    <a:pt x="7" y="785"/>
                  </a:lnTo>
                  <a:lnTo>
                    <a:pt x="7" y="785"/>
                  </a:lnTo>
                  <a:lnTo>
                    <a:pt x="7" y="768"/>
                  </a:lnTo>
                  <a:moveTo>
                    <a:pt x="0" y="733"/>
                  </a:moveTo>
                  <a:lnTo>
                    <a:pt x="0" y="733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733"/>
                  </a:lnTo>
                  <a:moveTo>
                    <a:pt x="7" y="733"/>
                  </a:moveTo>
                  <a:lnTo>
                    <a:pt x="7" y="733"/>
                  </a:lnTo>
                  <a:lnTo>
                    <a:pt x="7" y="750"/>
                  </a:lnTo>
                  <a:lnTo>
                    <a:pt x="7" y="750"/>
                  </a:lnTo>
                  <a:lnTo>
                    <a:pt x="7" y="733"/>
                  </a:lnTo>
                  <a:moveTo>
                    <a:pt x="0" y="698"/>
                  </a:moveTo>
                  <a:lnTo>
                    <a:pt x="0" y="698"/>
                  </a:lnTo>
                  <a:lnTo>
                    <a:pt x="0" y="715"/>
                  </a:lnTo>
                  <a:lnTo>
                    <a:pt x="0" y="715"/>
                  </a:lnTo>
                  <a:lnTo>
                    <a:pt x="0" y="698"/>
                  </a:lnTo>
                  <a:moveTo>
                    <a:pt x="7" y="698"/>
                  </a:moveTo>
                  <a:lnTo>
                    <a:pt x="7" y="698"/>
                  </a:lnTo>
                  <a:lnTo>
                    <a:pt x="7" y="715"/>
                  </a:lnTo>
                  <a:lnTo>
                    <a:pt x="7" y="715"/>
                  </a:lnTo>
                  <a:lnTo>
                    <a:pt x="7" y="698"/>
                  </a:lnTo>
                  <a:moveTo>
                    <a:pt x="0" y="663"/>
                  </a:moveTo>
                  <a:lnTo>
                    <a:pt x="0" y="663"/>
                  </a:lnTo>
                  <a:lnTo>
                    <a:pt x="0" y="680"/>
                  </a:lnTo>
                  <a:lnTo>
                    <a:pt x="0" y="680"/>
                  </a:lnTo>
                  <a:lnTo>
                    <a:pt x="0" y="663"/>
                  </a:lnTo>
                  <a:moveTo>
                    <a:pt x="7" y="663"/>
                  </a:moveTo>
                  <a:lnTo>
                    <a:pt x="7" y="663"/>
                  </a:lnTo>
                  <a:lnTo>
                    <a:pt x="7" y="680"/>
                  </a:lnTo>
                  <a:lnTo>
                    <a:pt x="7" y="680"/>
                  </a:lnTo>
                  <a:lnTo>
                    <a:pt x="7" y="663"/>
                  </a:lnTo>
                  <a:moveTo>
                    <a:pt x="0" y="626"/>
                  </a:moveTo>
                  <a:lnTo>
                    <a:pt x="0" y="626"/>
                  </a:lnTo>
                  <a:lnTo>
                    <a:pt x="0" y="644"/>
                  </a:lnTo>
                  <a:lnTo>
                    <a:pt x="0" y="644"/>
                  </a:lnTo>
                  <a:lnTo>
                    <a:pt x="0" y="626"/>
                  </a:lnTo>
                  <a:moveTo>
                    <a:pt x="7" y="626"/>
                  </a:moveTo>
                  <a:lnTo>
                    <a:pt x="7" y="626"/>
                  </a:lnTo>
                  <a:lnTo>
                    <a:pt x="7" y="644"/>
                  </a:lnTo>
                  <a:lnTo>
                    <a:pt x="7" y="644"/>
                  </a:lnTo>
                  <a:lnTo>
                    <a:pt x="7" y="626"/>
                  </a:lnTo>
                  <a:moveTo>
                    <a:pt x="0" y="591"/>
                  </a:moveTo>
                  <a:lnTo>
                    <a:pt x="0" y="591"/>
                  </a:lnTo>
                  <a:lnTo>
                    <a:pt x="0" y="609"/>
                  </a:lnTo>
                  <a:lnTo>
                    <a:pt x="0" y="609"/>
                  </a:lnTo>
                  <a:lnTo>
                    <a:pt x="0" y="591"/>
                  </a:lnTo>
                  <a:moveTo>
                    <a:pt x="7" y="591"/>
                  </a:moveTo>
                  <a:lnTo>
                    <a:pt x="7" y="591"/>
                  </a:lnTo>
                  <a:lnTo>
                    <a:pt x="7" y="609"/>
                  </a:lnTo>
                  <a:lnTo>
                    <a:pt x="7" y="609"/>
                  </a:lnTo>
                  <a:lnTo>
                    <a:pt x="7" y="591"/>
                  </a:lnTo>
                  <a:moveTo>
                    <a:pt x="0" y="572"/>
                  </a:moveTo>
                  <a:lnTo>
                    <a:pt x="0" y="572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0" y="572"/>
                  </a:lnTo>
                  <a:moveTo>
                    <a:pt x="7" y="572"/>
                  </a:moveTo>
                  <a:lnTo>
                    <a:pt x="7" y="572"/>
                  </a:lnTo>
                  <a:lnTo>
                    <a:pt x="7" y="574"/>
                  </a:lnTo>
                  <a:lnTo>
                    <a:pt x="7" y="574"/>
                  </a:lnTo>
                  <a:lnTo>
                    <a:pt x="7" y="572"/>
                  </a:lnTo>
                  <a:moveTo>
                    <a:pt x="0" y="556"/>
                  </a:moveTo>
                  <a:lnTo>
                    <a:pt x="0" y="556"/>
                  </a:lnTo>
                  <a:lnTo>
                    <a:pt x="0" y="566"/>
                  </a:lnTo>
                  <a:lnTo>
                    <a:pt x="0" y="566"/>
                  </a:lnTo>
                  <a:lnTo>
                    <a:pt x="0" y="556"/>
                  </a:lnTo>
                  <a:moveTo>
                    <a:pt x="7" y="556"/>
                  </a:moveTo>
                  <a:lnTo>
                    <a:pt x="7" y="556"/>
                  </a:lnTo>
                  <a:lnTo>
                    <a:pt x="7" y="566"/>
                  </a:lnTo>
                  <a:lnTo>
                    <a:pt x="7" y="566"/>
                  </a:lnTo>
                  <a:lnTo>
                    <a:pt x="7" y="556"/>
                  </a:lnTo>
                  <a:moveTo>
                    <a:pt x="0" y="519"/>
                  </a:moveTo>
                  <a:lnTo>
                    <a:pt x="0" y="519"/>
                  </a:lnTo>
                  <a:lnTo>
                    <a:pt x="0" y="539"/>
                  </a:lnTo>
                  <a:lnTo>
                    <a:pt x="0" y="539"/>
                  </a:lnTo>
                  <a:lnTo>
                    <a:pt x="0" y="519"/>
                  </a:lnTo>
                  <a:moveTo>
                    <a:pt x="7" y="519"/>
                  </a:moveTo>
                  <a:lnTo>
                    <a:pt x="7" y="519"/>
                  </a:lnTo>
                  <a:lnTo>
                    <a:pt x="7" y="539"/>
                  </a:lnTo>
                  <a:lnTo>
                    <a:pt x="7" y="539"/>
                  </a:lnTo>
                  <a:lnTo>
                    <a:pt x="7" y="519"/>
                  </a:lnTo>
                  <a:moveTo>
                    <a:pt x="0" y="485"/>
                  </a:moveTo>
                  <a:lnTo>
                    <a:pt x="0" y="485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0" y="485"/>
                  </a:lnTo>
                  <a:moveTo>
                    <a:pt x="7" y="485"/>
                  </a:moveTo>
                  <a:lnTo>
                    <a:pt x="7" y="485"/>
                  </a:lnTo>
                  <a:lnTo>
                    <a:pt x="7" y="502"/>
                  </a:lnTo>
                  <a:lnTo>
                    <a:pt x="7" y="502"/>
                  </a:lnTo>
                  <a:lnTo>
                    <a:pt x="7" y="485"/>
                  </a:lnTo>
                  <a:moveTo>
                    <a:pt x="0" y="450"/>
                  </a:moveTo>
                  <a:lnTo>
                    <a:pt x="0" y="450"/>
                  </a:lnTo>
                  <a:lnTo>
                    <a:pt x="0" y="467"/>
                  </a:lnTo>
                  <a:lnTo>
                    <a:pt x="0" y="467"/>
                  </a:lnTo>
                  <a:lnTo>
                    <a:pt x="0" y="450"/>
                  </a:lnTo>
                  <a:moveTo>
                    <a:pt x="7" y="450"/>
                  </a:moveTo>
                  <a:lnTo>
                    <a:pt x="7" y="450"/>
                  </a:lnTo>
                  <a:lnTo>
                    <a:pt x="7" y="467"/>
                  </a:lnTo>
                  <a:lnTo>
                    <a:pt x="7" y="467"/>
                  </a:lnTo>
                  <a:lnTo>
                    <a:pt x="7" y="450"/>
                  </a:lnTo>
                  <a:moveTo>
                    <a:pt x="0" y="415"/>
                  </a:moveTo>
                  <a:lnTo>
                    <a:pt x="0" y="415"/>
                  </a:lnTo>
                  <a:lnTo>
                    <a:pt x="0" y="432"/>
                  </a:lnTo>
                  <a:lnTo>
                    <a:pt x="0" y="432"/>
                  </a:lnTo>
                  <a:lnTo>
                    <a:pt x="0" y="415"/>
                  </a:lnTo>
                  <a:moveTo>
                    <a:pt x="7" y="415"/>
                  </a:moveTo>
                  <a:lnTo>
                    <a:pt x="7" y="415"/>
                  </a:lnTo>
                  <a:lnTo>
                    <a:pt x="7" y="432"/>
                  </a:lnTo>
                  <a:lnTo>
                    <a:pt x="7" y="432"/>
                  </a:lnTo>
                  <a:lnTo>
                    <a:pt x="7" y="415"/>
                  </a:lnTo>
                  <a:moveTo>
                    <a:pt x="0" y="378"/>
                  </a:moveTo>
                  <a:lnTo>
                    <a:pt x="0" y="378"/>
                  </a:lnTo>
                  <a:lnTo>
                    <a:pt x="0" y="395"/>
                  </a:lnTo>
                  <a:lnTo>
                    <a:pt x="0" y="395"/>
                  </a:lnTo>
                  <a:lnTo>
                    <a:pt x="0" y="378"/>
                  </a:lnTo>
                  <a:moveTo>
                    <a:pt x="7" y="378"/>
                  </a:moveTo>
                  <a:lnTo>
                    <a:pt x="7" y="378"/>
                  </a:lnTo>
                  <a:lnTo>
                    <a:pt x="7" y="395"/>
                  </a:lnTo>
                  <a:lnTo>
                    <a:pt x="7" y="395"/>
                  </a:lnTo>
                  <a:lnTo>
                    <a:pt x="7" y="378"/>
                  </a:lnTo>
                  <a:moveTo>
                    <a:pt x="0" y="353"/>
                  </a:moveTo>
                  <a:lnTo>
                    <a:pt x="0" y="353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0" y="353"/>
                  </a:lnTo>
                  <a:moveTo>
                    <a:pt x="7" y="353"/>
                  </a:moveTo>
                  <a:lnTo>
                    <a:pt x="7" y="353"/>
                  </a:lnTo>
                  <a:lnTo>
                    <a:pt x="7" y="360"/>
                  </a:lnTo>
                  <a:lnTo>
                    <a:pt x="7" y="360"/>
                  </a:lnTo>
                  <a:lnTo>
                    <a:pt x="7" y="353"/>
                  </a:lnTo>
                  <a:moveTo>
                    <a:pt x="0" y="343"/>
                  </a:moveTo>
                  <a:lnTo>
                    <a:pt x="0" y="343"/>
                  </a:lnTo>
                  <a:lnTo>
                    <a:pt x="0" y="345"/>
                  </a:lnTo>
                  <a:lnTo>
                    <a:pt x="0" y="345"/>
                  </a:lnTo>
                  <a:lnTo>
                    <a:pt x="0" y="343"/>
                  </a:lnTo>
                  <a:moveTo>
                    <a:pt x="7" y="343"/>
                  </a:moveTo>
                  <a:lnTo>
                    <a:pt x="7" y="343"/>
                  </a:lnTo>
                  <a:lnTo>
                    <a:pt x="7" y="345"/>
                  </a:lnTo>
                  <a:lnTo>
                    <a:pt x="7" y="345"/>
                  </a:lnTo>
                  <a:lnTo>
                    <a:pt x="7" y="343"/>
                  </a:lnTo>
                  <a:moveTo>
                    <a:pt x="0" y="308"/>
                  </a:moveTo>
                  <a:lnTo>
                    <a:pt x="0" y="308"/>
                  </a:lnTo>
                  <a:lnTo>
                    <a:pt x="0" y="326"/>
                  </a:lnTo>
                  <a:lnTo>
                    <a:pt x="0" y="326"/>
                  </a:lnTo>
                  <a:lnTo>
                    <a:pt x="0" y="308"/>
                  </a:lnTo>
                  <a:moveTo>
                    <a:pt x="7" y="308"/>
                  </a:moveTo>
                  <a:lnTo>
                    <a:pt x="7" y="308"/>
                  </a:lnTo>
                  <a:lnTo>
                    <a:pt x="7" y="326"/>
                  </a:lnTo>
                  <a:lnTo>
                    <a:pt x="7" y="326"/>
                  </a:lnTo>
                  <a:lnTo>
                    <a:pt x="7" y="308"/>
                  </a:lnTo>
                  <a:moveTo>
                    <a:pt x="0" y="271"/>
                  </a:moveTo>
                  <a:lnTo>
                    <a:pt x="0" y="271"/>
                  </a:lnTo>
                  <a:lnTo>
                    <a:pt x="0" y="291"/>
                  </a:lnTo>
                  <a:lnTo>
                    <a:pt x="0" y="291"/>
                  </a:lnTo>
                  <a:lnTo>
                    <a:pt x="0" y="271"/>
                  </a:lnTo>
                  <a:moveTo>
                    <a:pt x="7" y="271"/>
                  </a:moveTo>
                  <a:lnTo>
                    <a:pt x="7" y="271"/>
                  </a:lnTo>
                  <a:lnTo>
                    <a:pt x="7" y="291"/>
                  </a:lnTo>
                  <a:lnTo>
                    <a:pt x="7" y="291"/>
                  </a:lnTo>
                  <a:lnTo>
                    <a:pt x="7" y="271"/>
                  </a:lnTo>
                  <a:moveTo>
                    <a:pt x="0" y="236"/>
                  </a:moveTo>
                  <a:lnTo>
                    <a:pt x="0" y="236"/>
                  </a:lnTo>
                  <a:lnTo>
                    <a:pt x="0" y="254"/>
                  </a:lnTo>
                  <a:lnTo>
                    <a:pt x="0" y="254"/>
                  </a:lnTo>
                  <a:lnTo>
                    <a:pt x="0" y="236"/>
                  </a:lnTo>
                  <a:moveTo>
                    <a:pt x="7" y="236"/>
                  </a:moveTo>
                  <a:lnTo>
                    <a:pt x="7" y="236"/>
                  </a:lnTo>
                  <a:lnTo>
                    <a:pt x="7" y="254"/>
                  </a:lnTo>
                  <a:lnTo>
                    <a:pt x="7" y="254"/>
                  </a:lnTo>
                  <a:lnTo>
                    <a:pt x="7" y="236"/>
                  </a:lnTo>
                  <a:moveTo>
                    <a:pt x="0" y="201"/>
                  </a:moveTo>
                  <a:lnTo>
                    <a:pt x="0" y="201"/>
                  </a:lnTo>
                  <a:lnTo>
                    <a:pt x="0" y="219"/>
                  </a:lnTo>
                  <a:lnTo>
                    <a:pt x="0" y="219"/>
                  </a:lnTo>
                  <a:lnTo>
                    <a:pt x="0" y="201"/>
                  </a:lnTo>
                  <a:moveTo>
                    <a:pt x="7" y="201"/>
                  </a:moveTo>
                  <a:lnTo>
                    <a:pt x="7" y="201"/>
                  </a:lnTo>
                  <a:lnTo>
                    <a:pt x="7" y="219"/>
                  </a:lnTo>
                  <a:lnTo>
                    <a:pt x="7" y="219"/>
                  </a:lnTo>
                  <a:lnTo>
                    <a:pt x="7" y="201"/>
                  </a:lnTo>
                  <a:moveTo>
                    <a:pt x="0" y="167"/>
                  </a:moveTo>
                  <a:lnTo>
                    <a:pt x="0" y="167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0" y="167"/>
                  </a:lnTo>
                  <a:moveTo>
                    <a:pt x="7" y="167"/>
                  </a:moveTo>
                  <a:lnTo>
                    <a:pt x="7" y="167"/>
                  </a:lnTo>
                  <a:lnTo>
                    <a:pt x="7" y="184"/>
                  </a:lnTo>
                  <a:lnTo>
                    <a:pt x="7" y="184"/>
                  </a:lnTo>
                  <a:lnTo>
                    <a:pt x="7" y="167"/>
                  </a:lnTo>
                  <a:moveTo>
                    <a:pt x="0" y="132"/>
                  </a:moveTo>
                  <a:lnTo>
                    <a:pt x="0" y="132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0" y="132"/>
                  </a:lnTo>
                  <a:moveTo>
                    <a:pt x="7" y="132"/>
                  </a:moveTo>
                  <a:lnTo>
                    <a:pt x="7" y="132"/>
                  </a:lnTo>
                  <a:lnTo>
                    <a:pt x="7" y="147"/>
                  </a:lnTo>
                  <a:lnTo>
                    <a:pt x="7" y="147"/>
                  </a:lnTo>
                  <a:lnTo>
                    <a:pt x="7" y="132"/>
                  </a:lnTo>
                  <a:moveTo>
                    <a:pt x="0" y="95"/>
                  </a:moveTo>
                  <a:lnTo>
                    <a:pt x="0" y="95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95"/>
                  </a:lnTo>
                  <a:moveTo>
                    <a:pt x="7" y="95"/>
                  </a:moveTo>
                  <a:lnTo>
                    <a:pt x="7" y="95"/>
                  </a:lnTo>
                  <a:lnTo>
                    <a:pt x="7" y="112"/>
                  </a:lnTo>
                  <a:lnTo>
                    <a:pt x="7" y="112"/>
                  </a:lnTo>
                  <a:lnTo>
                    <a:pt x="7" y="95"/>
                  </a:lnTo>
                  <a:moveTo>
                    <a:pt x="0" y="60"/>
                  </a:moveTo>
                  <a:lnTo>
                    <a:pt x="0" y="60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60"/>
                  </a:lnTo>
                  <a:moveTo>
                    <a:pt x="7" y="60"/>
                  </a:moveTo>
                  <a:lnTo>
                    <a:pt x="7" y="60"/>
                  </a:lnTo>
                  <a:lnTo>
                    <a:pt x="7" y="77"/>
                  </a:lnTo>
                  <a:lnTo>
                    <a:pt x="7" y="77"/>
                  </a:lnTo>
                  <a:lnTo>
                    <a:pt x="7" y="60"/>
                  </a:lnTo>
                  <a:moveTo>
                    <a:pt x="0" y="23"/>
                  </a:moveTo>
                  <a:lnTo>
                    <a:pt x="0" y="23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23"/>
                  </a:lnTo>
                  <a:moveTo>
                    <a:pt x="7" y="23"/>
                  </a:moveTo>
                  <a:lnTo>
                    <a:pt x="7" y="23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7" y="23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moveTo>
                    <a:pt x="7" y="0"/>
                  </a:moveTo>
                  <a:lnTo>
                    <a:pt x="7" y="0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Freeform 491">
              <a:extLst>
                <a:ext uri="{FF2B5EF4-FFF2-40B4-BE49-F238E27FC236}">
                  <a16:creationId xmlns:a16="http://schemas.microsoft.com/office/drawing/2014/main" id="{7F8FF959-5316-053D-8A8B-7499018A0D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5388" y="2160588"/>
              <a:ext cx="11113" cy="3559175"/>
            </a:xfrm>
            <a:custGeom>
              <a:avLst/>
              <a:gdLst>
                <a:gd name="T0" fmla="*/ 0 w 7"/>
                <a:gd name="T1" fmla="*/ 2238 h 2242"/>
                <a:gd name="T2" fmla="*/ 0 w 7"/>
                <a:gd name="T3" fmla="*/ 2238 h 2242"/>
                <a:gd name="T4" fmla="*/ 0 w 7"/>
                <a:gd name="T5" fmla="*/ 2242 h 2242"/>
                <a:gd name="T6" fmla="*/ 0 w 7"/>
                <a:gd name="T7" fmla="*/ 2242 h 2242"/>
                <a:gd name="T8" fmla="*/ 0 w 7"/>
                <a:gd name="T9" fmla="*/ 2238 h 2242"/>
                <a:gd name="T10" fmla="*/ 7 w 7"/>
                <a:gd name="T11" fmla="*/ 2238 h 2242"/>
                <a:gd name="T12" fmla="*/ 7 w 7"/>
                <a:gd name="T13" fmla="*/ 2238 h 2242"/>
                <a:gd name="T14" fmla="*/ 7 w 7"/>
                <a:gd name="T15" fmla="*/ 2242 h 2242"/>
                <a:gd name="T16" fmla="*/ 7 w 7"/>
                <a:gd name="T17" fmla="*/ 2242 h 2242"/>
                <a:gd name="T18" fmla="*/ 7 w 7"/>
                <a:gd name="T19" fmla="*/ 2238 h 2242"/>
                <a:gd name="T20" fmla="*/ 7 w 7"/>
                <a:gd name="T21" fmla="*/ 0 h 2242"/>
                <a:gd name="T22" fmla="*/ 0 w 7"/>
                <a:gd name="T23" fmla="*/ 0 h 2242"/>
                <a:gd name="T24" fmla="*/ 0 w 7"/>
                <a:gd name="T25" fmla="*/ 2 h 2242"/>
                <a:gd name="T26" fmla="*/ 0 w 7"/>
                <a:gd name="T27" fmla="*/ 2 h 2242"/>
                <a:gd name="T28" fmla="*/ 0 w 7"/>
                <a:gd name="T29" fmla="*/ 0 h 2242"/>
                <a:gd name="T30" fmla="*/ 7 w 7"/>
                <a:gd name="T31" fmla="*/ 0 h 2242"/>
                <a:gd name="T32" fmla="*/ 7 w 7"/>
                <a:gd name="T33" fmla="*/ 2 h 2242"/>
                <a:gd name="T34" fmla="*/ 7 w 7"/>
                <a:gd name="T35" fmla="*/ 2 h 2242"/>
                <a:gd name="T36" fmla="*/ 7 w 7"/>
                <a:gd name="T37" fmla="*/ 0 h 2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2242">
                  <a:moveTo>
                    <a:pt x="0" y="2238"/>
                  </a:moveTo>
                  <a:lnTo>
                    <a:pt x="0" y="2238"/>
                  </a:lnTo>
                  <a:lnTo>
                    <a:pt x="0" y="2242"/>
                  </a:lnTo>
                  <a:lnTo>
                    <a:pt x="0" y="2242"/>
                  </a:lnTo>
                  <a:lnTo>
                    <a:pt x="0" y="2238"/>
                  </a:lnTo>
                  <a:close/>
                  <a:moveTo>
                    <a:pt x="7" y="2238"/>
                  </a:moveTo>
                  <a:lnTo>
                    <a:pt x="7" y="2238"/>
                  </a:lnTo>
                  <a:lnTo>
                    <a:pt x="7" y="2242"/>
                  </a:lnTo>
                  <a:lnTo>
                    <a:pt x="7" y="2242"/>
                  </a:lnTo>
                  <a:lnTo>
                    <a:pt x="7" y="2238"/>
                  </a:lnTo>
                  <a:close/>
                  <a:moveTo>
                    <a:pt x="7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Freeform 492">
              <a:extLst>
                <a:ext uri="{FF2B5EF4-FFF2-40B4-BE49-F238E27FC236}">
                  <a16:creationId xmlns:a16="http://schemas.microsoft.com/office/drawing/2014/main" id="{FB820E75-3367-4FFB-EAB3-2D09CF9A99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5388" y="2160588"/>
              <a:ext cx="11113" cy="3559175"/>
            </a:xfrm>
            <a:custGeom>
              <a:avLst/>
              <a:gdLst>
                <a:gd name="T0" fmla="*/ 0 w 7"/>
                <a:gd name="T1" fmla="*/ 2238 h 2242"/>
                <a:gd name="T2" fmla="*/ 0 w 7"/>
                <a:gd name="T3" fmla="*/ 2238 h 2242"/>
                <a:gd name="T4" fmla="*/ 0 w 7"/>
                <a:gd name="T5" fmla="*/ 2242 h 2242"/>
                <a:gd name="T6" fmla="*/ 0 w 7"/>
                <a:gd name="T7" fmla="*/ 2242 h 2242"/>
                <a:gd name="T8" fmla="*/ 0 w 7"/>
                <a:gd name="T9" fmla="*/ 2238 h 2242"/>
                <a:gd name="T10" fmla="*/ 7 w 7"/>
                <a:gd name="T11" fmla="*/ 2238 h 2242"/>
                <a:gd name="T12" fmla="*/ 7 w 7"/>
                <a:gd name="T13" fmla="*/ 2238 h 2242"/>
                <a:gd name="T14" fmla="*/ 7 w 7"/>
                <a:gd name="T15" fmla="*/ 2242 h 2242"/>
                <a:gd name="T16" fmla="*/ 7 w 7"/>
                <a:gd name="T17" fmla="*/ 2242 h 2242"/>
                <a:gd name="T18" fmla="*/ 7 w 7"/>
                <a:gd name="T19" fmla="*/ 2238 h 2242"/>
                <a:gd name="T20" fmla="*/ 7 w 7"/>
                <a:gd name="T21" fmla="*/ 0 h 2242"/>
                <a:gd name="T22" fmla="*/ 0 w 7"/>
                <a:gd name="T23" fmla="*/ 0 h 2242"/>
                <a:gd name="T24" fmla="*/ 0 w 7"/>
                <a:gd name="T25" fmla="*/ 2 h 2242"/>
                <a:gd name="T26" fmla="*/ 0 w 7"/>
                <a:gd name="T27" fmla="*/ 2 h 2242"/>
                <a:gd name="T28" fmla="*/ 0 w 7"/>
                <a:gd name="T29" fmla="*/ 0 h 2242"/>
                <a:gd name="T30" fmla="*/ 7 w 7"/>
                <a:gd name="T31" fmla="*/ 0 h 2242"/>
                <a:gd name="T32" fmla="*/ 7 w 7"/>
                <a:gd name="T33" fmla="*/ 2 h 2242"/>
                <a:gd name="T34" fmla="*/ 7 w 7"/>
                <a:gd name="T35" fmla="*/ 2 h 2242"/>
                <a:gd name="T36" fmla="*/ 7 w 7"/>
                <a:gd name="T37" fmla="*/ 0 h 2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2242">
                  <a:moveTo>
                    <a:pt x="0" y="2238"/>
                  </a:moveTo>
                  <a:lnTo>
                    <a:pt x="0" y="2238"/>
                  </a:lnTo>
                  <a:lnTo>
                    <a:pt x="0" y="2242"/>
                  </a:lnTo>
                  <a:lnTo>
                    <a:pt x="0" y="2242"/>
                  </a:lnTo>
                  <a:lnTo>
                    <a:pt x="0" y="2238"/>
                  </a:lnTo>
                  <a:moveTo>
                    <a:pt x="7" y="2238"/>
                  </a:moveTo>
                  <a:lnTo>
                    <a:pt x="7" y="2238"/>
                  </a:lnTo>
                  <a:lnTo>
                    <a:pt x="7" y="2242"/>
                  </a:lnTo>
                  <a:lnTo>
                    <a:pt x="7" y="2242"/>
                  </a:lnTo>
                  <a:lnTo>
                    <a:pt x="7" y="2238"/>
                  </a:lnTo>
                  <a:moveTo>
                    <a:pt x="7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Freeform 493">
              <a:extLst>
                <a:ext uri="{FF2B5EF4-FFF2-40B4-BE49-F238E27FC236}">
                  <a16:creationId xmlns:a16="http://schemas.microsoft.com/office/drawing/2014/main" id="{F938DD26-1AB0-E733-1B13-08FF94E887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5388" y="5156200"/>
              <a:ext cx="11113" cy="0"/>
            </a:xfrm>
            <a:custGeom>
              <a:avLst/>
              <a:gdLst>
                <a:gd name="T0" fmla="*/ 0 w 7"/>
                <a:gd name="T1" fmla="*/ 0 w 7"/>
                <a:gd name="T2" fmla="*/ 0 w 7"/>
                <a:gd name="T3" fmla="*/ 0 w 7"/>
                <a:gd name="T4" fmla="*/ 0 w 7"/>
                <a:gd name="T5" fmla="*/ 7 w 7"/>
                <a:gd name="T6" fmla="*/ 7 w 7"/>
                <a:gd name="T7" fmla="*/ 7 w 7"/>
                <a:gd name="T8" fmla="*/ 7 w 7"/>
                <a:gd name="T9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Freeform 494">
              <a:extLst>
                <a:ext uri="{FF2B5EF4-FFF2-40B4-BE49-F238E27FC236}">
                  <a16:creationId xmlns:a16="http://schemas.microsoft.com/office/drawing/2014/main" id="{71D817C1-B58C-612A-1805-C0E1D08532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5388" y="5156200"/>
              <a:ext cx="11113" cy="0"/>
            </a:xfrm>
            <a:custGeom>
              <a:avLst/>
              <a:gdLst>
                <a:gd name="T0" fmla="*/ 0 w 7"/>
                <a:gd name="T1" fmla="*/ 0 w 7"/>
                <a:gd name="T2" fmla="*/ 0 w 7"/>
                <a:gd name="T3" fmla="*/ 0 w 7"/>
                <a:gd name="T4" fmla="*/ 0 w 7"/>
                <a:gd name="T5" fmla="*/ 7 w 7"/>
                <a:gd name="T6" fmla="*/ 7 w 7"/>
                <a:gd name="T7" fmla="*/ 7 w 7"/>
                <a:gd name="T8" fmla="*/ 7 w 7"/>
                <a:gd name="T9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Freeform 495">
              <a:extLst>
                <a:ext uri="{FF2B5EF4-FFF2-40B4-BE49-F238E27FC236}">
                  <a16:creationId xmlns:a16="http://schemas.microsoft.com/office/drawing/2014/main" id="{F2BAB158-B51C-A117-14C9-D7D3FD4F58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5388" y="4808538"/>
              <a:ext cx="11113" cy="7938"/>
            </a:xfrm>
            <a:custGeom>
              <a:avLst/>
              <a:gdLst>
                <a:gd name="T0" fmla="*/ 0 w 7"/>
                <a:gd name="T1" fmla="*/ 0 h 5"/>
                <a:gd name="T2" fmla="*/ 0 w 7"/>
                <a:gd name="T3" fmla="*/ 0 h 5"/>
                <a:gd name="T4" fmla="*/ 0 w 7"/>
                <a:gd name="T5" fmla="*/ 5 h 5"/>
                <a:gd name="T6" fmla="*/ 0 w 7"/>
                <a:gd name="T7" fmla="*/ 5 h 5"/>
                <a:gd name="T8" fmla="*/ 0 w 7"/>
                <a:gd name="T9" fmla="*/ 0 h 5"/>
                <a:gd name="T10" fmla="*/ 7 w 7"/>
                <a:gd name="T11" fmla="*/ 0 h 5"/>
                <a:gd name="T12" fmla="*/ 7 w 7"/>
                <a:gd name="T13" fmla="*/ 0 h 5"/>
                <a:gd name="T14" fmla="*/ 7 w 7"/>
                <a:gd name="T15" fmla="*/ 5 h 5"/>
                <a:gd name="T16" fmla="*/ 7 w 7"/>
                <a:gd name="T17" fmla="*/ 5 h 5"/>
                <a:gd name="T18" fmla="*/ 7 w 7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" name="Freeform 496">
              <a:extLst>
                <a:ext uri="{FF2B5EF4-FFF2-40B4-BE49-F238E27FC236}">
                  <a16:creationId xmlns:a16="http://schemas.microsoft.com/office/drawing/2014/main" id="{CAF632FA-A23B-C81C-E2FF-953F204970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5388" y="4808538"/>
              <a:ext cx="11113" cy="7938"/>
            </a:xfrm>
            <a:custGeom>
              <a:avLst/>
              <a:gdLst>
                <a:gd name="T0" fmla="*/ 0 w 7"/>
                <a:gd name="T1" fmla="*/ 0 h 5"/>
                <a:gd name="T2" fmla="*/ 0 w 7"/>
                <a:gd name="T3" fmla="*/ 0 h 5"/>
                <a:gd name="T4" fmla="*/ 0 w 7"/>
                <a:gd name="T5" fmla="*/ 5 h 5"/>
                <a:gd name="T6" fmla="*/ 0 w 7"/>
                <a:gd name="T7" fmla="*/ 5 h 5"/>
                <a:gd name="T8" fmla="*/ 0 w 7"/>
                <a:gd name="T9" fmla="*/ 0 h 5"/>
                <a:gd name="T10" fmla="*/ 7 w 7"/>
                <a:gd name="T11" fmla="*/ 0 h 5"/>
                <a:gd name="T12" fmla="*/ 7 w 7"/>
                <a:gd name="T13" fmla="*/ 0 h 5"/>
                <a:gd name="T14" fmla="*/ 7 w 7"/>
                <a:gd name="T15" fmla="*/ 5 h 5"/>
                <a:gd name="T16" fmla="*/ 7 w 7"/>
                <a:gd name="T17" fmla="*/ 5 h 5"/>
                <a:gd name="T18" fmla="*/ 7 w 7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  <a:moveTo>
                    <a:pt x="7" y="0"/>
                  </a:moveTo>
                  <a:lnTo>
                    <a:pt x="7" y="0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" name="Freeform 497">
              <a:extLst>
                <a:ext uri="{FF2B5EF4-FFF2-40B4-BE49-F238E27FC236}">
                  <a16:creationId xmlns:a16="http://schemas.microsoft.com/office/drawing/2014/main" id="{4FD9BAFB-77DC-045F-6788-2725A4F7C2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5388" y="4457700"/>
              <a:ext cx="11113" cy="7938"/>
            </a:xfrm>
            <a:custGeom>
              <a:avLst/>
              <a:gdLst>
                <a:gd name="T0" fmla="*/ 0 w 7"/>
                <a:gd name="T1" fmla="*/ 0 h 5"/>
                <a:gd name="T2" fmla="*/ 0 w 7"/>
                <a:gd name="T3" fmla="*/ 0 h 5"/>
                <a:gd name="T4" fmla="*/ 0 w 7"/>
                <a:gd name="T5" fmla="*/ 5 h 5"/>
                <a:gd name="T6" fmla="*/ 0 w 7"/>
                <a:gd name="T7" fmla="*/ 5 h 5"/>
                <a:gd name="T8" fmla="*/ 0 w 7"/>
                <a:gd name="T9" fmla="*/ 0 h 5"/>
                <a:gd name="T10" fmla="*/ 7 w 7"/>
                <a:gd name="T11" fmla="*/ 0 h 5"/>
                <a:gd name="T12" fmla="*/ 7 w 7"/>
                <a:gd name="T13" fmla="*/ 0 h 5"/>
                <a:gd name="T14" fmla="*/ 7 w 7"/>
                <a:gd name="T15" fmla="*/ 5 h 5"/>
                <a:gd name="T16" fmla="*/ 7 w 7"/>
                <a:gd name="T17" fmla="*/ 5 h 5"/>
                <a:gd name="T18" fmla="*/ 7 w 7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Freeform 498">
              <a:extLst>
                <a:ext uri="{FF2B5EF4-FFF2-40B4-BE49-F238E27FC236}">
                  <a16:creationId xmlns:a16="http://schemas.microsoft.com/office/drawing/2014/main" id="{AAFC7E06-7F7E-5F3D-9BDB-65559A26D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5388" y="4457700"/>
              <a:ext cx="11113" cy="7938"/>
            </a:xfrm>
            <a:custGeom>
              <a:avLst/>
              <a:gdLst>
                <a:gd name="T0" fmla="*/ 0 w 7"/>
                <a:gd name="T1" fmla="*/ 0 h 5"/>
                <a:gd name="T2" fmla="*/ 0 w 7"/>
                <a:gd name="T3" fmla="*/ 0 h 5"/>
                <a:gd name="T4" fmla="*/ 0 w 7"/>
                <a:gd name="T5" fmla="*/ 5 h 5"/>
                <a:gd name="T6" fmla="*/ 0 w 7"/>
                <a:gd name="T7" fmla="*/ 5 h 5"/>
                <a:gd name="T8" fmla="*/ 0 w 7"/>
                <a:gd name="T9" fmla="*/ 0 h 5"/>
                <a:gd name="T10" fmla="*/ 7 w 7"/>
                <a:gd name="T11" fmla="*/ 0 h 5"/>
                <a:gd name="T12" fmla="*/ 7 w 7"/>
                <a:gd name="T13" fmla="*/ 0 h 5"/>
                <a:gd name="T14" fmla="*/ 7 w 7"/>
                <a:gd name="T15" fmla="*/ 5 h 5"/>
                <a:gd name="T16" fmla="*/ 7 w 7"/>
                <a:gd name="T17" fmla="*/ 5 h 5"/>
                <a:gd name="T18" fmla="*/ 7 w 7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  <a:moveTo>
                    <a:pt x="7" y="0"/>
                  </a:moveTo>
                  <a:lnTo>
                    <a:pt x="7" y="0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Freeform 499">
              <a:extLst>
                <a:ext uri="{FF2B5EF4-FFF2-40B4-BE49-F238E27FC236}">
                  <a16:creationId xmlns:a16="http://schemas.microsoft.com/office/drawing/2014/main" id="{15B6A131-8BFE-0094-F82C-33C27849A8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5388" y="4114800"/>
              <a:ext cx="11113" cy="3175"/>
            </a:xfrm>
            <a:custGeom>
              <a:avLst/>
              <a:gdLst>
                <a:gd name="T0" fmla="*/ 0 w 7"/>
                <a:gd name="T1" fmla="*/ 0 h 2"/>
                <a:gd name="T2" fmla="*/ 0 w 7"/>
                <a:gd name="T3" fmla="*/ 0 h 2"/>
                <a:gd name="T4" fmla="*/ 0 w 7"/>
                <a:gd name="T5" fmla="*/ 2 h 2"/>
                <a:gd name="T6" fmla="*/ 0 w 7"/>
                <a:gd name="T7" fmla="*/ 2 h 2"/>
                <a:gd name="T8" fmla="*/ 0 w 7"/>
                <a:gd name="T9" fmla="*/ 0 h 2"/>
                <a:gd name="T10" fmla="*/ 7 w 7"/>
                <a:gd name="T11" fmla="*/ 0 h 2"/>
                <a:gd name="T12" fmla="*/ 7 w 7"/>
                <a:gd name="T13" fmla="*/ 0 h 2"/>
                <a:gd name="T14" fmla="*/ 7 w 7"/>
                <a:gd name="T15" fmla="*/ 2 h 2"/>
                <a:gd name="T16" fmla="*/ 7 w 7"/>
                <a:gd name="T17" fmla="*/ 2 h 2"/>
                <a:gd name="T18" fmla="*/ 7 w 7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Freeform 500">
              <a:extLst>
                <a:ext uri="{FF2B5EF4-FFF2-40B4-BE49-F238E27FC236}">
                  <a16:creationId xmlns:a16="http://schemas.microsoft.com/office/drawing/2014/main" id="{8BE2C6A0-7203-BA87-291E-0B2A8C0AA6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5388" y="4114800"/>
              <a:ext cx="11113" cy="3175"/>
            </a:xfrm>
            <a:custGeom>
              <a:avLst/>
              <a:gdLst>
                <a:gd name="T0" fmla="*/ 0 w 7"/>
                <a:gd name="T1" fmla="*/ 0 h 2"/>
                <a:gd name="T2" fmla="*/ 0 w 7"/>
                <a:gd name="T3" fmla="*/ 0 h 2"/>
                <a:gd name="T4" fmla="*/ 0 w 7"/>
                <a:gd name="T5" fmla="*/ 2 h 2"/>
                <a:gd name="T6" fmla="*/ 0 w 7"/>
                <a:gd name="T7" fmla="*/ 2 h 2"/>
                <a:gd name="T8" fmla="*/ 0 w 7"/>
                <a:gd name="T9" fmla="*/ 0 h 2"/>
                <a:gd name="T10" fmla="*/ 7 w 7"/>
                <a:gd name="T11" fmla="*/ 0 h 2"/>
                <a:gd name="T12" fmla="*/ 7 w 7"/>
                <a:gd name="T13" fmla="*/ 0 h 2"/>
                <a:gd name="T14" fmla="*/ 7 w 7"/>
                <a:gd name="T15" fmla="*/ 2 h 2"/>
                <a:gd name="T16" fmla="*/ 7 w 7"/>
                <a:gd name="T17" fmla="*/ 2 h 2"/>
                <a:gd name="T18" fmla="*/ 7 w 7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moveTo>
                    <a:pt x="7" y="0"/>
                  </a:move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" name="Freeform 501">
              <a:extLst>
                <a:ext uri="{FF2B5EF4-FFF2-40B4-BE49-F238E27FC236}">
                  <a16:creationId xmlns:a16="http://schemas.microsoft.com/office/drawing/2014/main" id="{27F0A390-0002-7787-7276-2046AE437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5388" y="3409950"/>
              <a:ext cx="11113" cy="0"/>
            </a:xfrm>
            <a:custGeom>
              <a:avLst/>
              <a:gdLst>
                <a:gd name="T0" fmla="*/ 0 w 7"/>
                <a:gd name="T1" fmla="*/ 0 w 7"/>
                <a:gd name="T2" fmla="*/ 0 w 7"/>
                <a:gd name="T3" fmla="*/ 0 w 7"/>
                <a:gd name="T4" fmla="*/ 0 w 7"/>
                <a:gd name="T5" fmla="*/ 7 w 7"/>
                <a:gd name="T6" fmla="*/ 7 w 7"/>
                <a:gd name="T7" fmla="*/ 7 w 7"/>
                <a:gd name="T8" fmla="*/ 7 w 7"/>
                <a:gd name="T9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" name="Freeform 502">
              <a:extLst>
                <a:ext uri="{FF2B5EF4-FFF2-40B4-BE49-F238E27FC236}">
                  <a16:creationId xmlns:a16="http://schemas.microsoft.com/office/drawing/2014/main" id="{7DA7AB45-DD78-46FA-5C00-075371EC87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5388" y="3409950"/>
              <a:ext cx="11113" cy="0"/>
            </a:xfrm>
            <a:custGeom>
              <a:avLst/>
              <a:gdLst>
                <a:gd name="T0" fmla="*/ 0 w 7"/>
                <a:gd name="T1" fmla="*/ 0 w 7"/>
                <a:gd name="T2" fmla="*/ 0 w 7"/>
                <a:gd name="T3" fmla="*/ 0 w 7"/>
                <a:gd name="T4" fmla="*/ 0 w 7"/>
                <a:gd name="T5" fmla="*/ 7 w 7"/>
                <a:gd name="T6" fmla="*/ 7 w 7"/>
                <a:gd name="T7" fmla="*/ 7 w 7"/>
                <a:gd name="T8" fmla="*/ 7 w 7"/>
                <a:gd name="T9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Freeform 503">
              <a:extLst>
                <a:ext uri="{FF2B5EF4-FFF2-40B4-BE49-F238E27FC236}">
                  <a16:creationId xmlns:a16="http://schemas.microsoft.com/office/drawing/2014/main" id="{8A123D8C-F40A-90C4-CC3E-70B1C8610E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5388" y="3062288"/>
              <a:ext cx="11113" cy="9525"/>
            </a:xfrm>
            <a:custGeom>
              <a:avLst/>
              <a:gdLst>
                <a:gd name="T0" fmla="*/ 0 w 7"/>
                <a:gd name="T1" fmla="*/ 0 h 6"/>
                <a:gd name="T2" fmla="*/ 0 w 7"/>
                <a:gd name="T3" fmla="*/ 0 h 6"/>
                <a:gd name="T4" fmla="*/ 0 w 7"/>
                <a:gd name="T5" fmla="*/ 6 h 6"/>
                <a:gd name="T6" fmla="*/ 0 w 7"/>
                <a:gd name="T7" fmla="*/ 6 h 6"/>
                <a:gd name="T8" fmla="*/ 0 w 7"/>
                <a:gd name="T9" fmla="*/ 0 h 6"/>
                <a:gd name="T10" fmla="*/ 7 w 7"/>
                <a:gd name="T11" fmla="*/ 0 h 6"/>
                <a:gd name="T12" fmla="*/ 7 w 7"/>
                <a:gd name="T13" fmla="*/ 0 h 6"/>
                <a:gd name="T14" fmla="*/ 7 w 7"/>
                <a:gd name="T15" fmla="*/ 6 h 6"/>
                <a:gd name="T16" fmla="*/ 7 w 7"/>
                <a:gd name="T17" fmla="*/ 6 h 6"/>
                <a:gd name="T18" fmla="*/ 7 w 7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Freeform 504">
              <a:extLst>
                <a:ext uri="{FF2B5EF4-FFF2-40B4-BE49-F238E27FC236}">
                  <a16:creationId xmlns:a16="http://schemas.microsoft.com/office/drawing/2014/main" id="{63EDEC6B-BE24-DBB5-86E0-8919DAAA68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5388" y="3062288"/>
              <a:ext cx="11113" cy="9525"/>
            </a:xfrm>
            <a:custGeom>
              <a:avLst/>
              <a:gdLst>
                <a:gd name="T0" fmla="*/ 0 w 7"/>
                <a:gd name="T1" fmla="*/ 0 h 6"/>
                <a:gd name="T2" fmla="*/ 0 w 7"/>
                <a:gd name="T3" fmla="*/ 0 h 6"/>
                <a:gd name="T4" fmla="*/ 0 w 7"/>
                <a:gd name="T5" fmla="*/ 6 h 6"/>
                <a:gd name="T6" fmla="*/ 0 w 7"/>
                <a:gd name="T7" fmla="*/ 6 h 6"/>
                <a:gd name="T8" fmla="*/ 0 w 7"/>
                <a:gd name="T9" fmla="*/ 0 h 6"/>
                <a:gd name="T10" fmla="*/ 7 w 7"/>
                <a:gd name="T11" fmla="*/ 0 h 6"/>
                <a:gd name="T12" fmla="*/ 7 w 7"/>
                <a:gd name="T13" fmla="*/ 0 h 6"/>
                <a:gd name="T14" fmla="*/ 7 w 7"/>
                <a:gd name="T15" fmla="*/ 6 h 6"/>
                <a:gd name="T16" fmla="*/ 7 w 7"/>
                <a:gd name="T17" fmla="*/ 6 h 6"/>
                <a:gd name="T18" fmla="*/ 7 w 7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6">
                  <a:moveTo>
                    <a:pt x="0" y="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0"/>
                  </a:lnTo>
                  <a:moveTo>
                    <a:pt x="7" y="0"/>
                  </a:moveTo>
                  <a:lnTo>
                    <a:pt x="7" y="0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Freeform 505">
              <a:extLst>
                <a:ext uri="{FF2B5EF4-FFF2-40B4-BE49-F238E27FC236}">
                  <a16:creationId xmlns:a16="http://schemas.microsoft.com/office/drawing/2014/main" id="{D0D15700-A1B6-3FF8-2502-5B1C4DC074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5388" y="2711450"/>
              <a:ext cx="11113" cy="12700"/>
            </a:xfrm>
            <a:custGeom>
              <a:avLst/>
              <a:gdLst>
                <a:gd name="T0" fmla="*/ 0 w 7"/>
                <a:gd name="T1" fmla="*/ 0 h 8"/>
                <a:gd name="T2" fmla="*/ 0 w 7"/>
                <a:gd name="T3" fmla="*/ 0 h 8"/>
                <a:gd name="T4" fmla="*/ 0 w 7"/>
                <a:gd name="T5" fmla="*/ 8 h 8"/>
                <a:gd name="T6" fmla="*/ 0 w 7"/>
                <a:gd name="T7" fmla="*/ 8 h 8"/>
                <a:gd name="T8" fmla="*/ 0 w 7"/>
                <a:gd name="T9" fmla="*/ 0 h 8"/>
                <a:gd name="T10" fmla="*/ 7 w 7"/>
                <a:gd name="T11" fmla="*/ 0 h 8"/>
                <a:gd name="T12" fmla="*/ 7 w 7"/>
                <a:gd name="T13" fmla="*/ 0 h 8"/>
                <a:gd name="T14" fmla="*/ 7 w 7"/>
                <a:gd name="T15" fmla="*/ 8 h 8"/>
                <a:gd name="T16" fmla="*/ 7 w 7"/>
                <a:gd name="T17" fmla="*/ 8 h 8"/>
                <a:gd name="T18" fmla="*/ 7 w 7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0"/>
                  </a:lnTo>
                  <a:close/>
                  <a:moveTo>
                    <a:pt x="7" y="0"/>
                  </a:moveTo>
                  <a:lnTo>
                    <a:pt x="7" y="0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Freeform 506">
              <a:extLst>
                <a:ext uri="{FF2B5EF4-FFF2-40B4-BE49-F238E27FC236}">
                  <a16:creationId xmlns:a16="http://schemas.microsoft.com/office/drawing/2014/main" id="{586E9CAB-9C1A-7062-C78F-5F13FFC2C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5388" y="2711450"/>
              <a:ext cx="11113" cy="12700"/>
            </a:xfrm>
            <a:custGeom>
              <a:avLst/>
              <a:gdLst>
                <a:gd name="T0" fmla="*/ 0 w 7"/>
                <a:gd name="T1" fmla="*/ 0 h 8"/>
                <a:gd name="T2" fmla="*/ 0 w 7"/>
                <a:gd name="T3" fmla="*/ 0 h 8"/>
                <a:gd name="T4" fmla="*/ 0 w 7"/>
                <a:gd name="T5" fmla="*/ 8 h 8"/>
                <a:gd name="T6" fmla="*/ 0 w 7"/>
                <a:gd name="T7" fmla="*/ 8 h 8"/>
                <a:gd name="T8" fmla="*/ 0 w 7"/>
                <a:gd name="T9" fmla="*/ 0 h 8"/>
                <a:gd name="T10" fmla="*/ 7 w 7"/>
                <a:gd name="T11" fmla="*/ 0 h 8"/>
                <a:gd name="T12" fmla="*/ 7 w 7"/>
                <a:gd name="T13" fmla="*/ 0 h 8"/>
                <a:gd name="T14" fmla="*/ 7 w 7"/>
                <a:gd name="T15" fmla="*/ 8 h 8"/>
                <a:gd name="T16" fmla="*/ 7 w 7"/>
                <a:gd name="T17" fmla="*/ 8 h 8"/>
                <a:gd name="T18" fmla="*/ 7 w 7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0"/>
                  </a:lnTo>
                  <a:moveTo>
                    <a:pt x="7" y="0"/>
                  </a:moveTo>
                  <a:lnTo>
                    <a:pt x="7" y="0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Freeform 509">
              <a:extLst>
                <a:ext uri="{FF2B5EF4-FFF2-40B4-BE49-F238E27FC236}">
                  <a16:creationId xmlns:a16="http://schemas.microsoft.com/office/drawing/2014/main" id="{5E41EA39-E37E-E907-DB37-DA6ED17E37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5388" y="2160588"/>
              <a:ext cx="11113" cy="3559175"/>
            </a:xfrm>
            <a:custGeom>
              <a:avLst/>
              <a:gdLst>
                <a:gd name="T0" fmla="*/ 7 w 7"/>
                <a:gd name="T1" fmla="*/ 2238 h 2242"/>
                <a:gd name="T2" fmla="*/ 7 w 7"/>
                <a:gd name="T3" fmla="*/ 2189 h 2242"/>
                <a:gd name="T4" fmla="*/ 7 w 7"/>
                <a:gd name="T5" fmla="*/ 2117 h 2242"/>
                <a:gd name="T6" fmla="*/ 0 w 7"/>
                <a:gd name="T7" fmla="*/ 2083 h 2242"/>
                <a:gd name="T8" fmla="*/ 0 w 7"/>
                <a:gd name="T9" fmla="*/ 2065 h 2242"/>
                <a:gd name="T10" fmla="*/ 7 w 7"/>
                <a:gd name="T11" fmla="*/ 2028 h 2242"/>
                <a:gd name="T12" fmla="*/ 7 w 7"/>
                <a:gd name="T13" fmla="*/ 1976 h 2242"/>
                <a:gd name="T14" fmla="*/ 7 w 7"/>
                <a:gd name="T15" fmla="*/ 1904 h 2242"/>
                <a:gd name="T16" fmla="*/ 0 w 7"/>
                <a:gd name="T17" fmla="*/ 1869 h 2242"/>
                <a:gd name="T18" fmla="*/ 7 w 7"/>
                <a:gd name="T19" fmla="*/ 1834 h 2242"/>
                <a:gd name="T20" fmla="*/ 0 w 7"/>
                <a:gd name="T21" fmla="*/ 1798 h 2242"/>
                <a:gd name="T22" fmla="*/ 0 w 7"/>
                <a:gd name="T23" fmla="*/ 1780 h 2242"/>
                <a:gd name="T24" fmla="*/ 7 w 7"/>
                <a:gd name="T25" fmla="*/ 1745 h 2242"/>
                <a:gd name="T26" fmla="*/ 7 w 7"/>
                <a:gd name="T27" fmla="*/ 1693 h 2242"/>
                <a:gd name="T28" fmla="*/ 7 w 7"/>
                <a:gd name="T29" fmla="*/ 1673 h 2242"/>
                <a:gd name="T30" fmla="*/ 0 w 7"/>
                <a:gd name="T31" fmla="*/ 1638 h 2242"/>
                <a:gd name="T32" fmla="*/ 7 w 7"/>
                <a:gd name="T33" fmla="*/ 1604 h 2242"/>
                <a:gd name="T34" fmla="*/ 7 w 7"/>
                <a:gd name="T35" fmla="*/ 1549 h 2242"/>
                <a:gd name="T36" fmla="*/ 7 w 7"/>
                <a:gd name="T37" fmla="*/ 1479 h 2242"/>
                <a:gd name="T38" fmla="*/ 0 w 7"/>
                <a:gd name="T39" fmla="*/ 1445 h 2242"/>
                <a:gd name="T40" fmla="*/ 7 w 7"/>
                <a:gd name="T41" fmla="*/ 1447 h 2242"/>
                <a:gd name="T42" fmla="*/ 7 w 7"/>
                <a:gd name="T43" fmla="*/ 1408 h 2242"/>
                <a:gd name="T44" fmla="*/ 7 w 7"/>
                <a:gd name="T45" fmla="*/ 1338 h 2242"/>
                <a:gd name="T46" fmla="*/ 0 w 7"/>
                <a:gd name="T47" fmla="*/ 1303 h 2242"/>
                <a:gd name="T48" fmla="*/ 0 w 7"/>
                <a:gd name="T49" fmla="*/ 1284 h 2242"/>
                <a:gd name="T50" fmla="*/ 0 w 7"/>
                <a:gd name="T51" fmla="*/ 1249 h 2242"/>
                <a:gd name="T52" fmla="*/ 0 w 7"/>
                <a:gd name="T53" fmla="*/ 1214 h 2242"/>
                <a:gd name="T54" fmla="*/ 7 w 7"/>
                <a:gd name="T55" fmla="*/ 1179 h 2242"/>
                <a:gd name="T56" fmla="*/ 7 w 7"/>
                <a:gd name="T57" fmla="*/ 1125 h 2242"/>
                <a:gd name="T58" fmla="*/ 7 w 7"/>
                <a:gd name="T59" fmla="*/ 1055 h 2242"/>
                <a:gd name="T60" fmla="*/ 0 w 7"/>
                <a:gd name="T61" fmla="*/ 1018 h 2242"/>
                <a:gd name="T62" fmla="*/ 0 w 7"/>
                <a:gd name="T63" fmla="*/ 1000 h 2242"/>
                <a:gd name="T64" fmla="*/ 7 w 7"/>
                <a:gd name="T65" fmla="*/ 966 h 2242"/>
                <a:gd name="T66" fmla="*/ 7 w 7"/>
                <a:gd name="T67" fmla="*/ 911 h 2242"/>
                <a:gd name="T68" fmla="*/ 7 w 7"/>
                <a:gd name="T69" fmla="*/ 841 h 2242"/>
                <a:gd name="T70" fmla="*/ 0 w 7"/>
                <a:gd name="T71" fmla="*/ 807 h 2242"/>
                <a:gd name="T72" fmla="*/ 0 w 7"/>
                <a:gd name="T73" fmla="*/ 787 h 2242"/>
                <a:gd name="T74" fmla="*/ 0 w 7"/>
                <a:gd name="T75" fmla="*/ 735 h 2242"/>
                <a:gd name="T76" fmla="*/ 0 w 7"/>
                <a:gd name="T77" fmla="*/ 717 h 2242"/>
                <a:gd name="T78" fmla="*/ 7 w 7"/>
                <a:gd name="T79" fmla="*/ 682 h 2242"/>
                <a:gd name="T80" fmla="*/ 7 w 7"/>
                <a:gd name="T81" fmla="*/ 628 h 2242"/>
                <a:gd name="T82" fmla="*/ 7 w 7"/>
                <a:gd name="T83" fmla="*/ 558 h 2242"/>
                <a:gd name="T84" fmla="*/ 7 w 7"/>
                <a:gd name="T85" fmla="*/ 574 h 2242"/>
                <a:gd name="T86" fmla="*/ 7 w 7"/>
                <a:gd name="T87" fmla="*/ 541 h 2242"/>
                <a:gd name="T88" fmla="*/ 7 w 7"/>
                <a:gd name="T89" fmla="*/ 487 h 2242"/>
                <a:gd name="T90" fmla="*/ 7 w 7"/>
                <a:gd name="T91" fmla="*/ 417 h 2242"/>
                <a:gd name="T92" fmla="*/ 0 w 7"/>
                <a:gd name="T93" fmla="*/ 380 h 2242"/>
                <a:gd name="T94" fmla="*/ 0 w 7"/>
                <a:gd name="T95" fmla="*/ 347 h 2242"/>
                <a:gd name="T96" fmla="*/ 7 w 7"/>
                <a:gd name="T97" fmla="*/ 345 h 2242"/>
                <a:gd name="T98" fmla="*/ 7 w 7"/>
                <a:gd name="T99" fmla="*/ 273 h 2242"/>
                <a:gd name="T100" fmla="*/ 0 w 7"/>
                <a:gd name="T101" fmla="*/ 238 h 2242"/>
                <a:gd name="T102" fmla="*/ 0 w 7"/>
                <a:gd name="T103" fmla="*/ 221 h 2242"/>
                <a:gd name="T104" fmla="*/ 7 w 7"/>
                <a:gd name="T105" fmla="*/ 186 h 2242"/>
                <a:gd name="T106" fmla="*/ 7 w 7"/>
                <a:gd name="T107" fmla="*/ 149 h 2242"/>
                <a:gd name="T108" fmla="*/ 7 w 7"/>
                <a:gd name="T109" fmla="*/ 114 h 2242"/>
                <a:gd name="T110" fmla="*/ 7 w 7"/>
                <a:gd name="T111" fmla="*/ 62 h 2242"/>
                <a:gd name="T112" fmla="*/ 7 w 7"/>
                <a:gd name="T113" fmla="*/ 0 h 2242"/>
                <a:gd name="T114" fmla="*/ 7 w 7"/>
                <a:gd name="T115" fmla="*/ 0 h 2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" h="2242">
                  <a:moveTo>
                    <a:pt x="7" y="2224"/>
                  </a:moveTo>
                  <a:lnTo>
                    <a:pt x="0" y="2224"/>
                  </a:lnTo>
                  <a:lnTo>
                    <a:pt x="0" y="2238"/>
                  </a:lnTo>
                  <a:lnTo>
                    <a:pt x="0" y="2242"/>
                  </a:lnTo>
                  <a:lnTo>
                    <a:pt x="7" y="2242"/>
                  </a:lnTo>
                  <a:lnTo>
                    <a:pt x="7" y="2238"/>
                  </a:lnTo>
                  <a:lnTo>
                    <a:pt x="7" y="2224"/>
                  </a:lnTo>
                  <a:close/>
                  <a:moveTo>
                    <a:pt x="7" y="2189"/>
                  </a:moveTo>
                  <a:lnTo>
                    <a:pt x="0" y="2189"/>
                  </a:lnTo>
                  <a:lnTo>
                    <a:pt x="0" y="2207"/>
                  </a:lnTo>
                  <a:lnTo>
                    <a:pt x="7" y="2207"/>
                  </a:lnTo>
                  <a:lnTo>
                    <a:pt x="7" y="2189"/>
                  </a:lnTo>
                  <a:close/>
                  <a:moveTo>
                    <a:pt x="7" y="2152"/>
                  </a:moveTo>
                  <a:lnTo>
                    <a:pt x="0" y="2152"/>
                  </a:lnTo>
                  <a:lnTo>
                    <a:pt x="0" y="2170"/>
                  </a:lnTo>
                  <a:lnTo>
                    <a:pt x="7" y="2170"/>
                  </a:lnTo>
                  <a:lnTo>
                    <a:pt x="7" y="2152"/>
                  </a:lnTo>
                  <a:close/>
                  <a:moveTo>
                    <a:pt x="7" y="2117"/>
                  </a:moveTo>
                  <a:lnTo>
                    <a:pt x="0" y="2117"/>
                  </a:lnTo>
                  <a:lnTo>
                    <a:pt x="0" y="2135"/>
                  </a:lnTo>
                  <a:lnTo>
                    <a:pt x="7" y="2135"/>
                  </a:lnTo>
                  <a:lnTo>
                    <a:pt x="7" y="2117"/>
                  </a:lnTo>
                  <a:close/>
                  <a:moveTo>
                    <a:pt x="7" y="2083"/>
                  </a:moveTo>
                  <a:lnTo>
                    <a:pt x="0" y="2083"/>
                  </a:lnTo>
                  <a:lnTo>
                    <a:pt x="0" y="2100"/>
                  </a:lnTo>
                  <a:lnTo>
                    <a:pt x="7" y="2100"/>
                  </a:lnTo>
                  <a:lnTo>
                    <a:pt x="7" y="2083"/>
                  </a:lnTo>
                  <a:close/>
                  <a:moveTo>
                    <a:pt x="7" y="2046"/>
                  </a:moveTo>
                  <a:lnTo>
                    <a:pt x="0" y="2046"/>
                  </a:lnTo>
                  <a:lnTo>
                    <a:pt x="0" y="2065"/>
                  </a:lnTo>
                  <a:lnTo>
                    <a:pt x="7" y="2065"/>
                  </a:lnTo>
                  <a:lnTo>
                    <a:pt x="7" y="2046"/>
                  </a:lnTo>
                  <a:close/>
                  <a:moveTo>
                    <a:pt x="7" y="2011"/>
                  </a:moveTo>
                  <a:lnTo>
                    <a:pt x="0" y="2011"/>
                  </a:lnTo>
                  <a:lnTo>
                    <a:pt x="0" y="2028"/>
                  </a:lnTo>
                  <a:lnTo>
                    <a:pt x="7" y="2028"/>
                  </a:lnTo>
                  <a:lnTo>
                    <a:pt x="7" y="2011"/>
                  </a:lnTo>
                  <a:close/>
                  <a:moveTo>
                    <a:pt x="7" y="1976"/>
                  </a:moveTo>
                  <a:lnTo>
                    <a:pt x="0" y="1976"/>
                  </a:lnTo>
                  <a:lnTo>
                    <a:pt x="0" y="1993"/>
                  </a:lnTo>
                  <a:lnTo>
                    <a:pt x="7" y="1993"/>
                  </a:lnTo>
                  <a:lnTo>
                    <a:pt x="7" y="1976"/>
                  </a:lnTo>
                  <a:close/>
                  <a:moveTo>
                    <a:pt x="7" y="1941"/>
                  </a:moveTo>
                  <a:lnTo>
                    <a:pt x="0" y="1941"/>
                  </a:lnTo>
                  <a:lnTo>
                    <a:pt x="0" y="1958"/>
                  </a:lnTo>
                  <a:lnTo>
                    <a:pt x="7" y="1958"/>
                  </a:lnTo>
                  <a:lnTo>
                    <a:pt x="7" y="1941"/>
                  </a:lnTo>
                  <a:close/>
                  <a:moveTo>
                    <a:pt x="7" y="1904"/>
                  </a:moveTo>
                  <a:lnTo>
                    <a:pt x="0" y="1904"/>
                  </a:lnTo>
                  <a:lnTo>
                    <a:pt x="0" y="1922"/>
                  </a:lnTo>
                  <a:lnTo>
                    <a:pt x="7" y="1922"/>
                  </a:lnTo>
                  <a:lnTo>
                    <a:pt x="7" y="1904"/>
                  </a:lnTo>
                  <a:close/>
                  <a:moveTo>
                    <a:pt x="7" y="1869"/>
                  </a:moveTo>
                  <a:lnTo>
                    <a:pt x="0" y="1869"/>
                  </a:lnTo>
                  <a:lnTo>
                    <a:pt x="0" y="1887"/>
                  </a:lnTo>
                  <a:lnTo>
                    <a:pt x="0" y="1887"/>
                  </a:lnTo>
                  <a:lnTo>
                    <a:pt x="7" y="1887"/>
                  </a:lnTo>
                  <a:lnTo>
                    <a:pt x="7" y="1887"/>
                  </a:lnTo>
                  <a:lnTo>
                    <a:pt x="7" y="1869"/>
                  </a:lnTo>
                  <a:close/>
                  <a:moveTo>
                    <a:pt x="7" y="1834"/>
                  </a:moveTo>
                  <a:lnTo>
                    <a:pt x="0" y="1834"/>
                  </a:lnTo>
                  <a:lnTo>
                    <a:pt x="0" y="1852"/>
                  </a:lnTo>
                  <a:lnTo>
                    <a:pt x="7" y="1852"/>
                  </a:lnTo>
                  <a:lnTo>
                    <a:pt x="7" y="1834"/>
                  </a:lnTo>
                  <a:close/>
                  <a:moveTo>
                    <a:pt x="7" y="1798"/>
                  </a:moveTo>
                  <a:lnTo>
                    <a:pt x="0" y="1798"/>
                  </a:lnTo>
                  <a:lnTo>
                    <a:pt x="0" y="1817"/>
                  </a:lnTo>
                  <a:lnTo>
                    <a:pt x="7" y="1817"/>
                  </a:lnTo>
                  <a:lnTo>
                    <a:pt x="7" y="1798"/>
                  </a:lnTo>
                  <a:close/>
                  <a:moveTo>
                    <a:pt x="7" y="1763"/>
                  </a:moveTo>
                  <a:lnTo>
                    <a:pt x="0" y="1763"/>
                  </a:lnTo>
                  <a:lnTo>
                    <a:pt x="0" y="1780"/>
                  </a:lnTo>
                  <a:lnTo>
                    <a:pt x="7" y="1780"/>
                  </a:lnTo>
                  <a:lnTo>
                    <a:pt x="7" y="1763"/>
                  </a:lnTo>
                  <a:close/>
                  <a:moveTo>
                    <a:pt x="7" y="1728"/>
                  </a:moveTo>
                  <a:lnTo>
                    <a:pt x="0" y="1728"/>
                  </a:lnTo>
                  <a:lnTo>
                    <a:pt x="0" y="1745"/>
                  </a:lnTo>
                  <a:lnTo>
                    <a:pt x="7" y="1745"/>
                  </a:lnTo>
                  <a:lnTo>
                    <a:pt x="7" y="1728"/>
                  </a:lnTo>
                  <a:close/>
                  <a:moveTo>
                    <a:pt x="7" y="1693"/>
                  </a:moveTo>
                  <a:lnTo>
                    <a:pt x="0" y="1693"/>
                  </a:lnTo>
                  <a:lnTo>
                    <a:pt x="0" y="1710"/>
                  </a:lnTo>
                  <a:lnTo>
                    <a:pt x="7" y="1710"/>
                  </a:lnTo>
                  <a:lnTo>
                    <a:pt x="7" y="1693"/>
                  </a:lnTo>
                  <a:close/>
                  <a:moveTo>
                    <a:pt x="7" y="1656"/>
                  </a:moveTo>
                  <a:lnTo>
                    <a:pt x="0" y="1656"/>
                  </a:lnTo>
                  <a:lnTo>
                    <a:pt x="0" y="1668"/>
                  </a:lnTo>
                  <a:lnTo>
                    <a:pt x="0" y="1673"/>
                  </a:lnTo>
                  <a:lnTo>
                    <a:pt x="0" y="1673"/>
                  </a:lnTo>
                  <a:lnTo>
                    <a:pt x="7" y="1673"/>
                  </a:lnTo>
                  <a:lnTo>
                    <a:pt x="7" y="1673"/>
                  </a:lnTo>
                  <a:lnTo>
                    <a:pt x="7" y="1668"/>
                  </a:lnTo>
                  <a:lnTo>
                    <a:pt x="7" y="1656"/>
                  </a:lnTo>
                  <a:close/>
                  <a:moveTo>
                    <a:pt x="7" y="1621"/>
                  </a:moveTo>
                  <a:lnTo>
                    <a:pt x="0" y="1621"/>
                  </a:lnTo>
                  <a:lnTo>
                    <a:pt x="0" y="1638"/>
                  </a:lnTo>
                  <a:lnTo>
                    <a:pt x="7" y="1638"/>
                  </a:lnTo>
                  <a:lnTo>
                    <a:pt x="7" y="1621"/>
                  </a:lnTo>
                  <a:close/>
                  <a:moveTo>
                    <a:pt x="7" y="1586"/>
                  </a:moveTo>
                  <a:lnTo>
                    <a:pt x="0" y="1586"/>
                  </a:lnTo>
                  <a:lnTo>
                    <a:pt x="0" y="1604"/>
                  </a:lnTo>
                  <a:lnTo>
                    <a:pt x="7" y="1604"/>
                  </a:lnTo>
                  <a:lnTo>
                    <a:pt x="7" y="1586"/>
                  </a:lnTo>
                  <a:close/>
                  <a:moveTo>
                    <a:pt x="7" y="1549"/>
                  </a:moveTo>
                  <a:lnTo>
                    <a:pt x="0" y="1549"/>
                  </a:lnTo>
                  <a:lnTo>
                    <a:pt x="0" y="1569"/>
                  </a:lnTo>
                  <a:lnTo>
                    <a:pt x="7" y="1569"/>
                  </a:lnTo>
                  <a:lnTo>
                    <a:pt x="7" y="1549"/>
                  </a:lnTo>
                  <a:close/>
                  <a:moveTo>
                    <a:pt x="7" y="1514"/>
                  </a:moveTo>
                  <a:lnTo>
                    <a:pt x="0" y="1514"/>
                  </a:lnTo>
                  <a:lnTo>
                    <a:pt x="0" y="1532"/>
                  </a:lnTo>
                  <a:lnTo>
                    <a:pt x="7" y="1532"/>
                  </a:lnTo>
                  <a:lnTo>
                    <a:pt x="7" y="1514"/>
                  </a:lnTo>
                  <a:close/>
                  <a:moveTo>
                    <a:pt x="7" y="1479"/>
                  </a:moveTo>
                  <a:lnTo>
                    <a:pt x="0" y="1479"/>
                  </a:lnTo>
                  <a:lnTo>
                    <a:pt x="0" y="1497"/>
                  </a:lnTo>
                  <a:lnTo>
                    <a:pt x="7" y="1497"/>
                  </a:lnTo>
                  <a:lnTo>
                    <a:pt x="7" y="1479"/>
                  </a:lnTo>
                  <a:close/>
                  <a:moveTo>
                    <a:pt x="7" y="1445"/>
                  </a:moveTo>
                  <a:lnTo>
                    <a:pt x="0" y="1445"/>
                  </a:lnTo>
                  <a:lnTo>
                    <a:pt x="0" y="1447"/>
                  </a:lnTo>
                  <a:lnTo>
                    <a:pt x="0" y="1452"/>
                  </a:lnTo>
                  <a:lnTo>
                    <a:pt x="0" y="1462"/>
                  </a:lnTo>
                  <a:lnTo>
                    <a:pt x="7" y="1462"/>
                  </a:lnTo>
                  <a:lnTo>
                    <a:pt x="7" y="1452"/>
                  </a:lnTo>
                  <a:lnTo>
                    <a:pt x="7" y="1447"/>
                  </a:lnTo>
                  <a:lnTo>
                    <a:pt x="7" y="1445"/>
                  </a:lnTo>
                  <a:close/>
                  <a:moveTo>
                    <a:pt x="7" y="1408"/>
                  </a:moveTo>
                  <a:lnTo>
                    <a:pt x="0" y="1408"/>
                  </a:lnTo>
                  <a:lnTo>
                    <a:pt x="0" y="1427"/>
                  </a:lnTo>
                  <a:lnTo>
                    <a:pt x="7" y="1427"/>
                  </a:lnTo>
                  <a:lnTo>
                    <a:pt x="7" y="1408"/>
                  </a:lnTo>
                  <a:close/>
                  <a:moveTo>
                    <a:pt x="7" y="1373"/>
                  </a:moveTo>
                  <a:lnTo>
                    <a:pt x="0" y="1373"/>
                  </a:lnTo>
                  <a:lnTo>
                    <a:pt x="0" y="1390"/>
                  </a:lnTo>
                  <a:lnTo>
                    <a:pt x="7" y="1390"/>
                  </a:lnTo>
                  <a:lnTo>
                    <a:pt x="7" y="1373"/>
                  </a:lnTo>
                  <a:close/>
                  <a:moveTo>
                    <a:pt x="7" y="1338"/>
                  </a:moveTo>
                  <a:lnTo>
                    <a:pt x="0" y="1338"/>
                  </a:lnTo>
                  <a:lnTo>
                    <a:pt x="0" y="1355"/>
                  </a:lnTo>
                  <a:lnTo>
                    <a:pt x="7" y="1355"/>
                  </a:lnTo>
                  <a:lnTo>
                    <a:pt x="7" y="1338"/>
                  </a:lnTo>
                  <a:close/>
                  <a:moveTo>
                    <a:pt x="7" y="1303"/>
                  </a:moveTo>
                  <a:lnTo>
                    <a:pt x="0" y="1303"/>
                  </a:lnTo>
                  <a:lnTo>
                    <a:pt x="0" y="1320"/>
                  </a:lnTo>
                  <a:lnTo>
                    <a:pt x="7" y="1320"/>
                  </a:lnTo>
                  <a:lnTo>
                    <a:pt x="7" y="1303"/>
                  </a:lnTo>
                  <a:close/>
                  <a:moveTo>
                    <a:pt x="7" y="1266"/>
                  </a:moveTo>
                  <a:lnTo>
                    <a:pt x="0" y="1266"/>
                  </a:lnTo>
                  <a:lnTo>
                    <a:pt x="0" y="1284"/>
                  </a:lnTo>
                  <a:lnTo>
                    <a:pt x="7" y="1284"/>
                  </a:lnTo>
                  <a:lnTo>
                    <a:pt x="7" y="1266"/>
                  </a:lnTo>
                  <a:close/>
                  <a:moveTo>
                    <a:pt x="7" y="1231"/>
                  </a:moveTo>
                  <a:lnTo>
                    <a:pt x="0" y="1231"/>
                  </a:lnTo>
                  <a:lnTo>
                    <a:pt x="0" y="1233"/>
                  </a:lnTo>
                  <a:lnTo>
                    <a:pt x="0" y="1249"/>
                  </a:lnTo>
                  <a:lnTo>
                    <a:pt x="7" y="1249"/>
                  </a:lnTo>
                  <a:lnTo>
                    <a:pt x="7" y="1233"/>
                  </a:lnTo>
                  <a:lnTo>
                    <a:pt x="7" y="1231"/>
                  </a:lnTo>
                  <a:close/>
                  <a:moveTo>
                    <a:pt x="7" y="1196"/>
                  </a:moveTo>
                  <a:lnTo>
                    <a:pt x="0" y="1196"/>
                  </a:lnTo>
                  <a:lnTo>
                    <a:pt x="0" y="1214"/>
                  </a:lnTo>
                  <a:lnTo>
                    <a:pt x="7" y="1214"/>
                  </a:lnTo>
                  <a:lnTo>
                    <a:pt x="7" y="1196"/>
                  </a:lnTo>
                  <a:close/>
                  <a:moveTo>
                    <a:pt x="7" y="1159"/>
                  </a:moveTo>
                  <a:lnTo>
                    <a:pt x="0" y="1159"/>
                  </a:lnTo>
                  <a:lnTo>
                    <a:pt x="0" y="1179"/>
                  </a:lnTo>
                  <a:lnTo>
                    <a:pt x="7" y="1179"/>
                  </a:lnTo>
                  <a:lnTo>
                    <a:pt x="7" y="1159"/>
                  </a:lnTo>
                  <a:close/>
                  <a:moveTo>
                    <a:pt x="7" y="1125"/>
                  </a:moveTo>
                  <a:lnTo>
                    <a:pt x="0" y="1125"/>
                  </a:lnTo>
                  <a:lnTo>
                    <a:pt x="0" y="1142"/>
                  </a:lnTo>
                  <a:lnTo>
                    <a:pt x="7" y="1142"/>
                  </a:lnTo>
                  <a:lnTo>
                    <a:pt x="7" y="1125"/>
                  </a:lnTo>
                  <a:close/>
                  <a:moveTo>
                    <a:pt x="7" y="1090"/>
                  </a:moveTo>
                  <a:lnTo>
                    <a:pt x="0" y="1090"/>
                  </a:lnTo>
                  <a:lnTo>
                    <a:pt x="0" y="1107"/>
                  </a:lnTo>
                  <a:lnTo>
                    <a:pt x="7" y="1107"/>
                  </a:lnTo>
                  <a:lnTo>
                    <a:pt x="7" y="1090"/>
                  </a:lnTo>
                  <a:close/>
                  <a:moveTo>
                    <a:pt x="7" y="1055"/>
                  </a:moveTo>
                  <a:lnTo>
                    <a:pt x="0" y="1055"/>
                  </a:lnTo>
                  <a:lnTo>
                    <a:pt x="0" y="1072"/>
                  </a:lnTo>
                  <a:lnTo>
                    <a:pt x="7" y="1072"/>
                  </a:lnTo>
                  <a:lnTo>
                    <a:pt x="7" y="1055"/>
                  </a:lnTo>
                  <a:close/>
                  <a:moveTo>
                    <a:pt x="7" y="1018"/>
                  </a:moveTo>
                  <a:lnTo>
                    <a:pt x="0" y="1018"/>
                  </a:lnTo>
                  <a:lnTo>
                    <a:pt x="0" y="1035"/>
                  </a:lnTo>
                  <a:lnTo>
                    <a:pt x="7" y="1035"/>
                  </a:lnTo>
                  <a:lnTo>
                    <a:pt x="7" y="1018"/>
                  </a:lnTo>
                  <a:close/>
                  <a:moveTo>
                    <a:pt x="7" y="983"/>
                  </a:moveTo>
                  <a:lnTo>
                    <a:pt x="0" y="983"/>
                  </a:lnTo>
                  <a:lnTo>
                    <a:pt x="0" y="1000"/>
                  </a:lnTo>
                  <a:lnTo>
                    <a:pt x="7" y="1000"/>
                  </a:lnTo>
                  <a:lnTo>
                    <a:pt x="7" y="983"/>
                  </a:lnTo>
                  <a:close/>
                  <a:moveTo>
                    <a:pt x="7" y="948"/>
                  </a:moveTo>
                  <a:lnTo>
                    <a:pt x="0" y="948"/>
                  </a:lnTo>
                  <a:lnTo>
                    <a:pt x="0" y="966"/>
                  </a:lnTo>
                  <a:lnTo>
                    <a:pt x="7" y="966"/>
                  </a:lnTo>
                  <a:lnTo>
                    <a:pt x="7" y="948"/>
                  </a:lnTo>
                  <a:close/>
                  <a:moveTo>
                    <a:pt x="7" y="911"/>
                  </a:moveTo>
                  <a:lnTo>
                    <a:pt x="0" y="911"/>
                  </a:lnTo>
                  <a:lnTo>
                    <a:pt x="0" y="931"/>
                  </a:lnTo>
                  <a:lnTo>
                    <a:pt x="7" y="931"/>
                  </a:lnTo>
                  <a:lnTo>
                    <a:pt x="7" y="911"/>
                  </a:lnTo>
                  <a:close/>
                  <a:moveTo>
                    <a:pt x="7" y="876"/>
                  </a:moveTo>
                  <a:lnTo>
                    <a:pt x="0" y="876"/>
                  </a:lnTo>
                  <a:lnTo>
                    <a:pt x="0" y="894"/>
                  </a:lnTo>
                  <a:lnTo>
                    <a:pt x="7" y="894"/>
                  </a:lnTo>
                  <a:lnTo>
                    <a:pt x="7" y="876"/>
                  </a:lnTo>
                  <a:close/>
                  <a:moveTo>
                    <a:pt x="7" y="841"/>
                  </a:moveTo>
                  <a:lnTo>
                    <a:pt x="0" y="841"/>
                  </a:lnTo>
                  <a:lnTo>
                    <a:pt x="0" y="859"/>
                  </a:lnTo>
                  <a:lnTo>
                    <a:pt x="7" y="859"/>
                  </a:lnTo>
                  <a:lnTo>
                    <a:pt x="7" y="841"/>
                  </a:lnTo>
                  <a:close/>
                  <a:moveTo>
                    <a:pt x="7" y="807"/>
                  </a:moveTo>
                  <a:lnTo>
                    <a:pt x="0" y="807"/>
                  </a:lnTo>
                  <a:lnTo>
                    <a:pt x="0" y="824"/>
                  </a:lnTo>
                  <a:lnTo>
                    <a:pt x="7" y="824"/>
                  </a:lnTo>
                  <a:lnTo>
                    <a:pt x="7" y="807"/>
                  </a:lnTo>
                  <a:close/>
                  <a:moveTo>
                    <a:pt x="7" y="770"/>
                  </a:moveTo>
                  <a:lnTo>
                    <a:pt x="0" y="770"/>
                  </a:lnTo>
                  <a:lnTo>
                    <a:pt x="0" y="787"/>
                  </a:lnTo>
                  <a:lnTo>
                    <a:pt x="0" y="787"/>
                  </a:lnTo>
                  <a:lnTo>
                    <a:pt x="7" y="787"/>
                  </a:lnTo>
                  <a:lnTo>
                    <a:pt x="7" y="787"/>
                  </a:lnTo>
                  <a:lnTo>
                    <a:pt x="7" y="770"/>
                  </a:lnTo>
                  <a:close/>
                  <a:moveTo>
                    <a:pt x="7" y="735"/>
                  </a:moveTo>
                  <a:lnTo>
                    <a:pt x="0" y="735"/>
                  </a:lnTo>
                  <a:lnTo>
                    <a:pt x="0" y="752"/>
                  </a:lnTo>
                  <a:lnTo>
                    <a:pt x="7" y="752"/>
                  </a:lnTo>
                  <a:lnTo>
                    <a:pt x="7" y="735"/>
                  </a:lnTo>
                  <a:close/>
                  <a:moveTo>
                    <a:pt x="7" y="700"/>
                  </a:moveTo>
                  <a:lnTo>
                    <a:pt x="0" y="700"/>
                  </a:lnTo>
                  <a:lnTo>
                    <a:pt x="0" y="717"/>
                  </a:lnTo>
                  <a:lnTo>
                    <a:pt x="7" y="717"/>
                  </a:lnTo>
                  <a:lnTo>
                    <a:pt x="7" y="700"/>
                  </a:lnTo>
                  <a:close/>
                  <a:moveTo>
                    <a:pt x="7" y="665"/>
                  </a:moveTo>
                  <a:lnTo>
                    <a:pt x="0" y="665"/>
                  </a:lnTo>
                  <a:lnTo>
                    <a:pt x="0" y="682"/>
                  </a:lnTo>
                  <a:lnTo>
                    <a:pt x="7" y="682"/>
                  </a:lnTo>
                  <a:lnTo>
                    <a:pt x="7" y="665"/>
                  </a:lnTo>
                  <a:close/>
                  <a:moveTo>
                    <a:pt x="7" y="628"/>
                  </a:moveTo>
                  <a:lnTo>
                    <a:pt x="0" y="628"/>
                  </a:lnTo>
                  <a:lnTo>
                    <a:pt x="0" y="646"/>
                  </a:lnTo>
                  <a:lnTo>
                    <a:pt x="7" y="646"/>
                  </a:lnTo>
                  <a:lnTo>
                    <a:pt x="7" y="628"/>
                  </a:lnTo>
                  <a:close/>
                  <a:moveTo>
                    <a:pt x="7" y="593"/>
                  </a:moveTo>
                  <a:lnTo>
                    <a:pt x="0" y="593"/>
                  </a:lnTo>
                  <a:lnTo>
                    <a:pt x="0" y="611"/>
                  </a:lnTo>
                  <a:lnTo>
                    <a:pt x="7" y="611"/>
                  </a:lnTo>
                  <a:lnTo>
                    <a:pt x="7" y="593"/>
                  </a:lnTo>
                  <a:close/>
                  <a:moveTo>
                    <a:pt x="7" y="558"/>
                  </a:moveTo>
                  <a:lnTo>
                    <a:pt x="0" y="558"/>
                  </a:lnTo>
                  <a:lnTo>
                    <a:pt x="0" y="568"/>
                  </a:lnTo>
                  <a:lnTo>
                    <a:pt x="0" y="574"/>
                  </a:lnTo>
                  <a:lnTo>
                    <a:pt x="0" y="576"/>
                  </a:lnTo>
                  <a:lnTo>
                    <a:pt x="7" y="576"/>
                  </a:lnTo>
                  <a:lnTo>
                    <a:pt x="7" y="574"/>
                  </a:lnTo>
                  <a:lnTo>
                    <a:pt x="7" y="568"/>
                  </a:lnTo>
                  <a:lnTo>
                    <a:pt x="7" y="558"/>
                  </a:lnTo>
                  <a:close/>
                  <a:moveTo>
                    <a:pt x="7" y="521"/>
                  </a:moveTo>
                  <a:lnTo>
                    <a:pt x="0" y="521"/>
                  </a:lnTo>
                  <a:lnTo>
                    <a:pt x="0" y="541"/>
                  </a:lnTo>
                  <a:lnTo>
                    <a:pt x="7" y="541"/>
                  </a:lnTo>
                  <a:lnTo>
                    <a:pt x="7" y="521"/>
                  </a:lnTo>
                  <a:close/>
                  <a:moveTo>
                    <a:pt x="7" y="487"/>
                  </a:moveTo>
                  <a:lnTo>
                    <a:pt x="0" y="487"/>
                  </a:lnTo>
                  <a:lnTo>
                    <a:pt x="0" y="504"/>
                  </a:lnTo>
                  <a:lnTo>
                    <a:pt x="7" y="504"/>
                  </a:lnTo>
                  <a:lnTo>
                    <a:pt x="7" y="487"/>
                  </a:lnTo>
                  <a:close/>
                  <a:moveTo>
                    <a:pt x="7" y="452"/>
                  </a:moveTo>
                  <a:lnTo>
                    <a:pt x="0" y="452"/>
                  </a:lnTo>
                  <a:lnTo>
                    <a:pt x="0" y="469"/>
                  </a:lnTo>
                  <a:lnTo>
                    <a:pt x="7" y="469"/>
                  </a:lnTo>
                  <a:lnTo>
                    <a:pt x="7" y="452"/>
                  </a:lnTo>
                  <a:close/>
                  <a:moveTo>
                    <a:pt x="7" y="417"/>
                  </a:moveTo>
                  <a:lnTo>
                    <a:pt x="0" y="417"/>
                  </a:lnTo>
                  <a:lnTo>
                    <a:pt x="0" y="434"/>
                  </a:lnTo>
                  <a:lnTo>
                    <a:pt x="7" y="434"/>
                  </a:lnTo>
                  <a:lnTo>
                    <a:pt x="7" y="417"/>
                  </a:lnTo>
                  <a:close/>
                  <a:moveTo>
                    <a:pt x="7" y="380"/>
                  </a:moveTo>
                  <a:lnTo>
                    <a:pt x="0" y="380"/>
                  </a:lnTo>
                  <a:lnTo>
                    <a:pt x="0" y="397"/>
                  </a:lnTo>
                  <a:lnTo>
                    <a:pt x="7" y="397"/>
                  </a:lnTo>
                  <a:lnTo>
                    <a:pt x="7" y="380"/>
                  </a:lnTo>
                  <a:close/>
                  <a:moveTo>
                    <a:pt x="7" y="345"/>
                  </a:moveTo>
                  <a:lnTo>
                    <a:pt x="0" y="345"/>
                  </a:lnTo>
                  <a:lnTo>
                    <a:pt x="0" y="347"/>
                  </a:lnTo>
                  <a:lnTo>
                    <a:pt x="0" y="355"/>
                  </a:lnTo>
                  <a:lnTo>
                    <a:pt x="0" y="362"/>
                  </a:lnTo>
                  <a:lnTo>
                    <a:pt x="7" y="362"/>
                  </a:lnTo>
                  <a:lnTo>
                    <a:pt x="7" y="355"/>
                  </a:lnTo>
                  <a:lnTo>
                    <a:pt x="7" y="347"/>
                  </a:lnTo>
                  <a:lnTo>
                    <a:pt x="7" y="345"/>
                  </a:lnTo>
                  <a:close/>
                  <a:moveTo>
                    <a:pt x="7" y="310"/>
                  </a:moveTo>
                  <a:lnTo>
                    <a:pt x="0" y="310"/>
                  </a:lnTo>
                  <a:lnTo>
                    <a:pt x="0" y="328"/>
                  </a:lnTo>
                  <a:lnTo>
                    <a:pt x="7" y="328"/>
                  </a:lnTo>
                  <a:lnTo>
                    <a:pt x="7" y="310"/>
                  </a:lnTo>
                  <a:close/>
                  <a:moveTo>
                    <a:pt x="7" y="273"/>
                  </a:moveTo>
                  <a:lnTo>
                    <a:pt x="0" y="273"/>
                  </a:lnTo>
                  <a:lnTo>
                    <a:pt x="0" y="293"/>
                  </a:lnTo>
                  <a:lnTo>
                    <a:pt x="7" y="293"/>
                  </a:lnTo>
                  <a:lnTo>
                    <a:pt x="7" y="273"/>
                  </a:lnTo>
                  <a:close/>
                  <a:moveTo>
                    <a:pt x="7" y="238"/>
                  </a:moveTo>
                  <a:lnTo>
                    <a:pt x="0" y="238"/>
                  </a:lnTo>
                  <a:lnTo>
                    <a:pt x="0" y="256"/>
                  </a:lnTo>
                  <a:lnTo>
                    <a:pt x="7" y="256"/>
                  </a:lnTo>
                  <a:lnTo>
                    <a:pt x="7" y="238"/>
                  </a:lnTo>
                  <a:close/>
                  <a:moveTo>
                    <a:pt x="7" y="203"/>
                  </a:moveTo>
                  <a:lnTo>
                    <a:pt x="0" y="203"/>
                  </a:lnTo>
                  <a:lnTo>
                    <a:pt x="0" y="221"/>
                  </a:lnTo>
                  <a:lnTo>
                    <a:pt x="7" y="221"/>
                  </a:lnTo>
                  <a:lnTo>
                    <a:pt x="7" y="203"/>
                  </a:lnTo>
                  <a:close/>
                  <a:moveTo>
                    <a:pt x="7" y="169"/>
                  </a:moveTo>
                  <a:lnTo>
                    <a:pt x="0" y="169"/>
                  </a:lnTo>
                  <a:lnTo>
                    <a:pt x="0" y="186"/>
                  </a:lnTo>
                  <a:lnTo>
                    <a:pt x="7" y="186"/>
                  </a:lnTo>
                  <a:lnTo>
                    <a:pt x="7" y="169"/>
                  </a:lnTo>
                  <a:close/>
                  <a:moveTo>
                    <a:pt x="7" y="132"/>
                  </a:moveTo>
                  <a:lnTo>
                    <a:pt x="0" y="132"/>
                  </a:lnTo>
                  <a:lnTo>
                    <a:pt x="0" y="134"/>
                  </a:lnTo>
                  <a:lnTo>
                    <a:pt x="0" y="149"/>
                  </a:lnTo>
                  <a:lnTo>
                    <a:pt x="7" y="149"/>
                  </a:lnTo>
                  <a:lnTo>
                    <a:pt x="7" y="134"/>
                  </a:lnTo>
                  <a:lnTo>
                    <a:pt x="7" y="132"/>
                  </a:lnTo>
                  <a:close/>
                  <a:moveTo>
                    <a:pt x="7" y="97"/>
                  </a:moveTo>
                  <a:lnTo>
                    <a:pt x="0" y="97"/>
                  </a:lnTo>
                  <a:lnTo>
                    <a:pt x="0" y="114"/>
                  </a:lnTo>
                  <a:lnTo>
                    <a:pt x="7" y="114"/>
                  </a:lnTo>
                  <a:lnTo>
                    <a:pt x="7" y="97"/>
                  </a:lnTo>
                  <a:close/>
                  <a:moveTo>
                    <a:pt x="7" y="62"/>
                  </a:moveTo>
                  <a:lnTo>
                    <a:pt x="0" y="62"/>
                  </a:lnTo>
                  <a:lnTo>
                    <a:pt x="0" y="79"/>
                  </a:lnTo>
                  <a:lnTo>
                    <a:pt x="7" y="79"/>
                  </a:lnTo>
                  <a:lnTo>
                    <a:pt x="7" y="62"/>
                  </a:lnTo>
                  <a:close/>
                  <a:moveTo>
                    <a:pt x="7" y="25"/>
                  </a:moveTo>
                  <a:lnTo>
                    <a:pt x="0" y="25"/>
                  </a:lnTo>
                  <a:lnTo>
                    <a:pt x="0" y="44"/>
                  </a:lnTo>
                  <a:lnTo>
                    <a:pt x="7" y="44"/>
                  </a:lnTo>
                  <a:lnTo>
                    <a:pt x="7" y="25"/>
                  </a:lnTo>
                  <a:close/>
                  <a:moveTo>
                    <a:pt x="7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7" y="8"/>
                  </a:lnTo>
                  <a:lnTo>
                    <a:pt x="7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Freeform 510">
              <a:extLst>
                <a:ext uri="{FF2B5EF4-FFF2-40B4-BE49-F238E27FC236}">
                  <a16:creationId xmlns:a16="http://schemas.microsoft.com/office/drawing/2014/main" id="{22ACFCE6-9BE5-B6D0-5BB5-714CA828E9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85388" y="2160588"/>
              <a:ext cx="11113" cy="3559175"/>
            </a:xfrm>
            <a:custGeom>
              <a:avLst/>
              <a:gdLst>
                <a:gd name="T0" fmla="*/ 7 w 7"/>
                <a:gd name="T1" fmla="*/ 2238 h 2242"/>
                <a:gd name="T2" fmla="*/ 7 w 7"/>
                <a:gd name="T3" fmla="*/ 2189 h 2242"/>
                <a:gd name="T4" fmla="*/ 7 w 7"/>
                <a:gd name="T5" fmla="*/ 2117 h 2242"/>
                <a:gd name="T6" fmla="*/ 0 w 7"/>
                <a:gd name="T7" fmla="*/ 2083 h 2242"/>
                <a:gd name="T8" fmla="*/ 0 w 7"/>
                <a:gd name="T9" fmla="*/ 2065 h 2242"/>
                <a:gd name="T10" fmla="*/ 7 w 7"/>
                <a:gd name="T11" fmla="*/ 2028 h 2242"/>
                <a:gd name="T12" fmla="*/ 7 w 7"/>
                <a:gd name="T13" fmla="*/ 1976 h 2242"/>
                <a:gd name="T14" fmla="*/ 7 w 7"/>
                <a:gd name="T15" fmla="*/ 1904 h 2242"/>
                <a:gd name="T16" fmla="*/ 0 w 7"/>
                <a:gd name="T17" fmla="*/ 1869 h 2242"/>
                <a:gd name="T18" fmla="*/ 7 w 7"/>
                <a:gd name="T19" fmla="*/ 1834 h 2242"/>
                <a:gd name="T20" fmla="*/ 0 w 7"/>
                <a:gd name="T21" fmla="*/ 1798 h 2242"/>
                <a:gd name="T22" fmla="*/ 0 w 7"/>
                <a:gd name="T23" fmla="*/ 1780 h 2242"/>
                <a:gd name="T24" fmla="*/ 7 w 7"/>
                <a:gd name="T25" fmla="*/ 1745 h 2242"/>
                <a:gd name="T26" fmla="*/ 7 w 7"/>
                <a:gd name="T27" fmla="*/ 1693 h 2242"/>
                <a:gd name="T28" fmla="*/ 7 w 7"/>
                <a:gd name="T29" fmla="*/ 1673 h 2242"/>
                <a:gd name="T30" fmla="*/ 0 w 7"/>
                <a:gd name="T31" fmla="*/ 1638 h 2242"/>
                <a:gd name="T32" fmla="*/ 7 w 7"/>
                <a:gd name="T33" fmla="*/ 1604 h 2242"/>
                <a:gd name="T34" fmla="*/ 7 w 7"/>
                <a:gd name="T35" fmla="*/ 1549 h 2242"/>
                <a:gd name="T36" fmla="*/ 7 w 7"/>
                <a:gd name="T37" fmla="*/ 1479 h 2242"/>
                <a:gd name="T38" fmla="*/ 0 w 7"/>
                <a:gd name="T39" fmla="*/ 1445 h 2242"/>
                <a:gd name="T40" fmla="*/ 7 w 7"/>
                <a:gd name="T41" fmla="*/ 1447 h 2242"/>
                <a:gd name="T42" fmla="*/ 7 w 7"/>
                <a:gd name="T43" fmla="*/ 1408 h 2242"/>
                <a:gd name="T44" fmla="*/ 7 w 7"/>
                <a:gd name="T45" fmla="*/ 1338 h 2242"/>
                <a:gd name="T46" fmla="*/ 0 w 7"/>
                <a:gd name="T47" fmla="*/ 1303 h 2242"/>
                <a:gd name="T48" fmla="*/ 0 w 7"/>
                <a:gd name="T49" fmla="*/ 1284 h 2242"/>
                <a:gd name="T50" fmla="*/ 0 w 7"/>
                <a:gd name="T51" fmla="*/ 1249 h 2242"/>
                <a:gd name="T52" fmla="*/ 0 w 7"/>
                <a:gd name="T53" fmla="*/ 1214 h 2242"/>
                <a:gd name="T54" fmla="*/ 7 w 7"/>
                <a:gd name="T55" fmla="*/ 1179 h 2242"/>
                <a:gd name="T56" fmla="*/ 7 w 7"/>
                <a:gd name="T57" fmla="*/ 1125 h 2242"/>
                <a:gd name="T58" fmla="*/ 7 w 7"/>
                <a:gd name="T59" fmla="*/ 1055 h 2242"/>
                <a:gd name="T60" fmla="*/ 0 w 7"/>
                <a:gd name="T61" fmla="*/ 1018 h 2242"/>
                <a:gd name="T62" fmla="*/ 0 w 7"/>
                <a:gd name="T63" fmla="*/ 1000 h 2242"/>
                <a:gd name="T64" fmla="*/ 7 w 7"/>
                <a:gd name="T65" fmla="*/ 966 h 2242"/>
                <a:gd name="T66" fmla="*/ 7 w 7"/>
                <a:gd name="T67" fmla="*/ 911 h 2242"/>
                <a:gd name="T68" fmla="*/ 7 w 7"/>
                <a:gd name="T69" fmla="*/ 841 h 2242"/>
                <a:gd name="T70" fmla="*/ 0 w 7"/>
                <a:gd name="T71" fmla="*/ 807 h 2242"/>
                <a:gd name="T72" fmla="*/ 0 w 7"/>
                <a:gd name="T73" fmla="*/ 787 h 2242"/>
                <a:gd name="T74" fmla="*/ 0 w 7"/>
                <a:gd name="T75" fmla="*/ 735 h 2242"/>
                <a:gd name="T76" fmla="*/ 0 w 7"/>
                <a:gd name="T77" fmla="*/ 717 h 2242"/>
                <a:gd name="T78" fmla="*/ 7 w 7"/>
                <a:gd name="T79" fmla="*/ 682 h 2242"/>
                <a:gd name="T80" fmla="*/ 7 w 7"/>
                <a:gd name="T81" fmla="*/ 628 h 2242"/>
                <a:gd name="T82" fmla="*/ 7 w 7"/>
                <a:gd name="T83" fmla="*/ 558 h 2242"/>
                <a:gd name="T84" fmla="*/ 7 w 7"/>
                <a:gd name="T85" fmla="*/ 574 h 2242"/>
                <a:gd name="T86" fmla="*/ 7 w 7"/>
                <a:gd name="T87" fmla="*/ 541 h 2242"/>
                <a:gd name="T88" fmla="*/ 7 w 7"/>
                <a:gd name="T89" fmla="*/ 487 h 2242"/>
                <a:gd name="T90" fmla="*/ 7 w 7"/>
                <a:gd name="T91" fmla="*/ 417 h 2242"/>
                <a:gd name="T92" fmla="*/ 0 w 7"/>
                <a:gd name="T93" fmla="*/ 380 h 2242"/>
                <a:gd name="T94" fmla="*/ 0 w 7"/>
                <a:gd name="T95" fmla="*/ 347 h 2242"/>
                <a:gd name="T96" fmla="*/ 7 w 7"/>
                <a:gd name="T97" fmla="*/ 345 h 2242"/>
                <a:gd name="T98" fmla="*/ 7 w 7"/>
                <a:gd name="T99" fmla="*/ 273 h 2242"/>
                <a:gd name="T100" fmla="*/ 0 w 7"/>
                <a:gd name="T101" fmla="*/ 238 h 2242"/>
                <a:gd name="T102" fmla="*/ 0 w 7"/>
                <a:gd name="T103" fmla="*/ 221 h 2242"/>
                <a:gd name="T104" fmla="*/ 7 w 7"/>
                <a:gd name="T105" fmla="*/ 186 h 2242"/>
                <a:gd name="T106" fmla="*/ 7 w 7"/>
                <a:gd name="T107" fmla="*/ 149 h 2242"/>
                <a:gd name="T108" fmla="*/ 7 w 7"/>
                <a:gd name="T109" fmla="*/ 114 h 2242"/>
                <a:gd name="T110" fmla="*/ 7 w 7"/>
                <a:gd name="T111" fmla="*/ 62 h 2242"/>
                <a:gd name="T112" fmla="*/ 7 w 7"/>
                <a:gd name="T113" fmla="*/ 0 h 2242"/>
                <a:gd name="T114" fmla="*/ 7 w 7"/>
                <a:gd name="T115" fmla="*/ 0 h 2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" h="2242">
                  <a:moveTo>
                    <a:pt x="7" y="2224"/>
                  </a:moveTo>
                  <a:lnTo>
                    <a:pt x="0" y="2224"/>
                  </a:lnTo>
                  <a:lnTo>
                    <a:pt x="0" y="2238"/>
                  </a:lnTo>
                  <a:lnTo>
                    <a:pt x="0" y="2242"/>
                  </a:lnTo>
                  <a:lnTo>
                    <a:pt x="7" y="2242"/>
                  </a:lnTo>
                  <a:lnTo>
                    <a:pt x="7" y="2238"/>
                  </a:lnTo>
                  <a:lnTo>
                    <a:pt x="7" y="2224"/>
                  </a:lnTo>
                  <a:moveTo>
                    <a:pt x="7" y="2189"/>
                  </a:moveTo>
                  <a:lnTo>
                    <a:pt x="0" y="2189"/>
                  </a:lnTo>
                  <a:lnTo>
                    <a:pt x="0" y="2207"/>
                  </a:lnTo>
                  <a:lnTo>
                    <a:pt x="7" y="2207"/>
                  </a:lnTo>
                  <a:lnTo>
                    <a:pt x="7" y="2189"/>
                  </a:lnTo>
                  <a:moveTo>
                    <a:pt x="7" y="2152"/>
                  </a:moveTo>
                  <a:lnTo>
                    <a:pt x="0" y="2152"/>
                  </a:lnTo>
                  <a:lnTo>
                    <a:pt x="0" y="2170"/>
                  </a:lnTo>
                  <a:lnTo>
                    <a:pt x="7" y="2170"/>
                  </a:lnTo>
                  <a:lnTo>
                    <a:pt x="7" y="2152"/>
                  </a:lnTo>
                  <a:moveTo>
                    <a:pt x="7" y="2117"/>
                  </a:moveTo>
                  <a:lnTo>
                    <a:pt x="0" y="2117"/>
                  </a:lnTo>
                  <a:lnTo>
                    <a:pt x="0" y="2135"/>
                  </a:lnTo>
                  <a:lnTo>
                    <a:pt x="7" y="2135"/>
                  </a:lnTo>
                  <a:lnTo>
                    <a:pt x="7" y="2117"/>
                  </a:lnTo>
                  <a:moveTo>
                    <a:pt x="7" y="2083"/>
                  </a:moveTo>
                  <a:lnTo>
                    <a:pt x="0" y="2083"/>
                  </a:lnTo>
                  <a:lnTo>
                    <a:pt x="0" y="2100"/>
                  </a:lnTo>
                  <a:lnTo>
                    <a:pt x="7" y="2100"/>
                  </a:lnTo>
                  <a:lnTo>
                    <a:pt x="7" y="2083"/>
                  </a:lnTo>
                  <a:moveTo>
                    <a:pt x="7" y="2046"/>
                  </a:moveTo>
                  <a:lnTo>
                    <a:pt x="0" y="2046"/>
                  </a:lnTo>
                  <a:lnTo>
                    <a:pt x="0" y="2065"/>
                  </a:lnTo>
                  <a:lnTo>
                    <a:pt x="7" y="2065"/>
                  </a:lnTo>
                  <a:lnTo>
                    <a:pt x="7" y="2046"/>
                  </a:lnTo>
                  <a:moveTo>
                    <a:pt x="7" y="2011"/>
                  </a:moveTo>
                  <a:lnTo>
                    <a:pt x="0" y="2011"/>
                  </a:lnTo>
                  <a:lnTo>
                    <a:pt x="0" y="2028"/>
                  </a:lnTo>
                  <a:lnTo>
                    <a:pt x="7" y="2028"/>
                  </a:lnTo>
                  <a:lnTo>
                    <a:pt x="7" y="2011"/>
                  </a:lnTo>
                  <a:moveTo>
                    <a:pt x="7" y="1976"/>
                  </a:moveTo>
                  <a:lnTo>
                    <a:pt x="0" y="1976"/>
                  </a:lnTo>
                  <a:lnTo>
                    <a:pt x="0" y="1993"/>
                  </a:lnTo>
                  <a:lnTo>
                    <a:pt x="7" y="1993"/>
                  </a:lnTo>
                  <a:lnTo>
                    <a:pt x="7" y="1976"/>
                  </a:lnTo>
                  <a:moveTo>
                    <a:pt x="7" y="1941"/>
                  </a:moveTo>
                  <a:lnTo>
                    <a:pt x="0" y="1941"/>
                  </a:lnTo>
                  <a:lnTo>
                    <a:pt x="0" y="1958"/>
                  </a:lnTo>
                  <a:lnTo>
                    <a:pt x="7" y="1958"/>
                  </a:lnTo>
                  <a:lnTo>
                    <a:pt x="7" y="1941"/>
                  </a:lnTo>
                  <a:moveTo>
                    <a:pt x="7" y="1904"/>
                  </a:moveTo>
                  <a:lnTo>
                    <a:pt x="0" y="1904"/>
                  </a:lnTo>
                  <a:lnTo>
                    <a:pt x="0" y="1922"/>
                  </a:lnTo>
                  <a:lnTo>
                    <a:pt x="7" y="1922"/>
                  </a:lnTo>
                  <a:lnTo>
                    <a:pt x="7" y="1904"/>
                  </a:lnTo>
                  <a:moveTo>
                    <a:pt x="7" y="1869"/>
                  </a:moveTo>
                  <a:lnTo>
                    <a:pt x="0" y="1869"/>
                  </a:lnTo>
                  <a:lnTo>
                    <a:pt x="0" y="1887"/>
                  </a:lnTo>
                  <a:lnTo>
                    <a:pt x="0" y="1887"/>
                  </a:lnTo>
                  <a:lnTo>
                    <a:pt x="7" y="1887"/>
                  </a:lnTo>
                  <a:lnTo>
                    <a:pt x="7" y="1887"/>
                  </a:lnTo>
                  <a:lnTo>
                    <a:pt x="7" y="1869"/>
                  </a:lnTo>
                  <a:moveTo>
                    <a:pt x="7" y="1834"/>
                  </a:moveTo>
                  <a:lnTo>
                    <a:pt x="0" y="1834"/>
                  </a:lnTo>
                  <a:lnTo>
                    <a:pt x="0" y="1852"/>
                  </a:lnTo>
                  <a:lnTo>
                    <a:pt x="7" y="1852"/>
                  </a:lnTo>
                  <a:lnTo>
                    <a:pt x="7" y="1834"/>
                  </a:lnTo>
                  <a:moveTo>
                    <a:pt x="7" y="1798"/>
                  </a:moveTo>
                  <a:lnTo>
                    <a:pt x="0" y="1798"/>
                  </a:lnTo>
                  <a:lnTo>
                    <a:pt x="0" y="1817"/>
                  </a:lnTo>
                  <a:lnTo>
                    <a:pt x="7" y="1817"/>
                  </a:lnTo>
                  <a:lnTo>
                    <a:pt x="7" y="1798"/>
                  </a:lnTo>
                  <a:moveTo>
                    <a:pt x="7" y="1763"/>
                  </a:moveTo>
                  <a:lnTo>
                    <a:pt x="0" y="1763"/>
                  </a:lnTo>
                  <a:lnTo>
                    <a:pt x="0" y="1780"/>
                  </a:lnTo>
                  <a:lnTo>
                    <a:pt x="7" y="1780"/>
                  </a:lnTo>
                  <a:lnTo>
                    <a:pt x="7" y="1763"/>
                  </a:lnTo>
                  <a:moveTo>
                    <a:pt x="7" y="1728"/>
                  </a:moveTo>
                  <a:lnTo>
                    <a:pt x="0" y="1728"/>
                  </a:lnTo>
                  <a:lnTo>
                    <a:pt x="0" y="1745"/>
                  </a:lnTo>
                  <a:lnTo>
                    <a:pt x="7" y="1745"/>
                  </a:lnTo>
                  <a:lnTo>
                    <a:pt x="7" y="1728"/>
                  </a:lnTo>
                  <a:moveTo>
                    <a:pt x="7" y="1693"/>
                  </a:moveTo>
                  <a:lnTo>
                    <a:pt x="0" y="1693"/>
                  </a:lnTo>
                  <a:lnTo>
                    <a:pt x="0" y="1710"/>
                  </a:lnTo>
                  <a:lnTo>
                    <a:pt x="7" y="1710"/>
                  </a:lnTo>
                  <a:lnTo>
                    <a:pt x="7" y="1693"/>
                  </a:lnTo>
                  <a:moveTo>
                    <a:pt x="7" y="1656"/>
                  </a:moveTo>
                  <a:lnTo>
                    <a:pt x="0" y="1656"/>
                  </a:lnTo>
                  <a:lnTo>
                    <a:pt x="0" y="1668"/>
                  </a:lnTo>
                  <a:lnTo>
                    <a:pt x="0" y="1673"/>
                  </a:lnTo>
                  <a:lnTo>
                    <a:pt x="0" y="1673"/>
                  </a:lnTo>
                  <a:lnTo>
                    <a:pt x="7" y="1673"/>
                  </a:lnTo>
                  <a:lnTo>
                    <a:pt x="7" y="1673"/>
                  </a:lnTo>
                  <a:lnTo>
                    <a:pt x="7" y="1668"/>
                  </a:lnTo>
                  <a:lnTo>
                    <a:pt x="7" y="1656"/>
                  </a:lnTo>
                  <a:moveTo>
                    <a:pt x="7" y="1621"/>
                  </a:moveTo>
                  <a:lnTo>
                    <a:pt x="0" y="1621"/>
                  </a:lnTo>
                  <a:lnTo>
                    <a:pt x="0" y="1638"/>
                  </a:lnTo>
                  <a:lnTo>
                    <a:pt x="7" y="1638"/>
                  </a:lnTo>
                  <a:lnTo>
                    <a:pt x="7" y="1621"/>
                  </a:lnTo>
                  <a:moveTo>
                    <a:pt x="7" y="1586"/>
                  </a:moveTo>
                  <a:lnTo>
                    <a:pt x="0" y="1586"/>
                  </a:lnTo>
                  <a:lnTo>
                    <a:pt x="0" y="1604"/>
                  </a:lnTo>
                  <a:lnTo>
                    <a:pt x="7" y="1604"/>
                  </a:lnTo>
                  <a:lnTo>
                    <a:pt x="7" y="1586"/>
                  </a:lnTo>
                  <a:moveTo>
                    <a:pt x="7" y="1549"/>
                  </a:moveTo>
                  <a:lnTo>
                    <a:pt x="0" y="1549"/>
                  </a:lnTo>
                  <a:lnTo>
                    <a:pt x="0" y="1569"/>
                  </a:lnTo>
                  <a:lnTo>
                    <a:pt x="7" y="1569"/>
                  </a:lnTo>
                  <a:lnTo>
                    <a:pt x="7" y="1549"/>
                  </a:lnTo>
                  <a:moveTo>
                    <a:pt x="7" y="1514"/>
                  </a:moveTo>
                  <a:lnTo>
                    <a:pt x="0" y="1514"/>
                  </a:lnTo>
                  <a:lnTo>
                    <a:pt x="0" y="1532"/>
                  </a:lnTo>
                  <a:lnTo>
                    <a:pt x="7" y="1532"/>
                  </a:lnTo>
                  <a:lnTo>
                    <a:pt x="7" y="1514"/>
                  </a:lnTo>
                  <a:moveTo>
                    <a:pt x="7" y="1479"/>
                  </a:moveTo>
                  <a:lnTo>
                    <a:pt x="0" y="1479"/>
                  </a:lnTo>
                  <a:lnTo>
                    <a:pt x="0" y="1497"/>
                  </a:lnTo>
                  <a:lnTo>
                    <a:pt x="7" y="1497"/>
                  </a:lnTo>
                  <a:lnTo>
                    <a:pt x="7" y="1479"/>
                  </a:lnTo>
                  <a:moveTo>
                    <a:pt x="7" y="1445"/>
                  </a:moveTo>
                  <a:lnTo>
                    <a:pt x="0" y="1445"/>
                  </a:lnTo>
                  <a:lnTo>
                    <a:pt x="0" y="1447"/>
                  </a:lnTo>
                  <a:lnTo>
                    <a:pt x="0" y="1452"/>
                  </a:lnTo>
                  <a:lnTo>
                    <a:pt x="0" y="1462"/>
                  </a:lnTo>
                  <a:lnTo>
                    <a:pt x="7" y="1462"/>
                  </a:lnTo>
                  <a:lnTo>
                    <a:pt x="7" y="1452"/>
                  </a:lnTo>
                  <a:lnTo>
                    <a:pt x="7" y="1447"/>
                  </a:lnTo>
                  <a:lnTo>
                    <a:pt x="7" y="1445"/>
                  </a:lnTo>
                  <a:moveTo>
                    <a:pt x="7" y="1408"/>
                  </a:moveTo>
                  <a:lnTo>
                    <a:pt x="0" y="1408"/>
                  </a:lnTo>
                  <a:lnTo>
                    <a:pt x="0" y="1427"/>
                  </a:lnTo>
                  <a:lnTo>
                    <a:pt x="7" y="1427"/>
                  </a:lnTo>
                  <a:lnTo>
                    <a:pt x="7" y="1408"/>
                  </a:lnTo>
                  <a:moveTo>
                    <a:pt x="7" y="1373"/>
                  </a:moveTo>
                  <a:lnTo>
                    <a:pt x="0" y="1373"/>
                  </a:lnTo>
                  <a:lnTo>
                    <a:pt x="0" y="1390"/>
                  </a:lnTo>
                  <a:lnTo>
                    <a:pt x="7" y="1390"/>
                  </a:lnTo>
                  <a:lnTo>
                    <a:pt x="7" y="1373"/>
                  </a:lnTo>
                  <a:moveTo>
                    <a:pt x="7" y="1338"/>
                  </a:moveTo>
                  <a:lnTo>
                    <a:pt x="0" y="1338"/>
                  </a:lnTo>
                  <a:lnTo>
                    <a:pt x="0" y="1355"/>
                  </a:lnTo>
                  <a:lnTo>
                    <a:pt x="7" y="1355"/>
                  </a:lnTo>
                  <a:lnTo>
                    <a:pt x="7" y="1338"/>
                  </a:lnTo>
                  <a:moveTo>
                    <a:pt x="7" y="1303"/>
                  </a:moveTo>
                  <a:lnTo>
                    <a:pt x="0" y="1303"/>
                  </a:lnTo>
                  <a:lnTo>
                    <a:pt x="0" y="1320"/>
                  </a:lnTo>
                  <a:lnTo>
                    <a:pt x="7" y="1320"/>
                  </a:lnTo>
                  <a:lnTo>
                    <a:pt x="7" y="1303"/>
                  </a:lnTo>
                  <a:moveTo>
                    <a:pt x="7" y="1266"/>
                  </a:moveTo>
                  <a:lnTo>
                    <a:pt x="0" y="1266"/>
                  </a:lnTo>
                  <a:lnTo>
                    <a:pt x="0" y="1284"/>
                  </a:lnTo>
                  <a:lnTo>
                    <a:pt x="7" y="1284"/>
                  </a:lnTo>
                  <a:lnTo>
                    <a:pt x="7" y="1266"/>
                  </a:lnTo>
                  <a:moveTo>
                    <a:pt x="7" y="1231"/>
                  </a:moveTo>
                  <a:lnTo>
                    <a:pt x="0" y="1231"/>
                  </a:lnTo>
                  <a:lnTo>
                    <a:pt x="0" y="1233"/>
                  </a:lnTo>
                  <a:lnTo>
                    <a:pt x="0" y="1249"/>
                  </a:lnTo>
                  <a:lnTo>
                    <a:pt x="7" y="1249"/>
                  </a:lnTo>
                  <a:lnTo>
                    <a:pt x="7" y="1233"/>
                  </a:lnTo>
                  <a:lnTo>
                    <a:pt x="7" y="1231"/>
                  </a:lnTo>
                  <a:moveTo>
                    <a:pt x="7" y="1196"/>
                  </a:moveTo>
                  <a:lnTo>
                    <a:pt x="0" y="1196"/>
                  </a:lnTo>
                  <a:lnTo>
                    <a:pt x="0" y="1214"/>
                  </a:lnTo>
                  <a:lnTo>
                    <a:pt x="7" y="1214"/>
                  </a:lnTo>
                  <a:lnTo>
                    <a:pt x="7" y="1196"/>
                  </a:lnTo>
                  <a:moveTo>
                    <a:pt x="7" y="1159"/>
                  </a:moveTo>
                  <a:lnTo>
                    <a:pt x="0" y="1159"/>
                  </a:lnTo>
                  <a:lnTo>
                    <a:pt x="0" y="1179"/>
                  </a:lnTo>
                  <a:lnTo>
                    <a:pt x="7" y="1179"/>
                  </a:lnTo>
                  <a:lnTo>
                    <a:pt x="7" y="1159"/>
                  </a:lnTo>
                  <a:moveTo>
                    <a:pt x="7" y="1125"/>
                  </a:moveTo>
                  <a:lnTo>
                    <a:pt x="0" y="1125"/>
                  </a:lnTo>
                  <a:lnTo>
                    <a:pt x="0" y="1142"/>
                  </a:lnTo>
                  <a:lnTo>
                    <a:pt x="7" y="1142"/>
                  </a:lnTo>
                  <a:lnTo>
                    <a:pt x="7" y="1125"/>
                  </a:lnTo>
                  <a:moveTo>
                    <a:pt x="7" y="1090"/>
                  </a:moveTo>
                  <a:lnTo>
                    <a:pt x="0" y="1090"/>
                  </a:lnTo>
                  <a:lnTo>
                    <a:pt x="0" y="1107"/>
                  </a:lnTo>
                  <a:lnTo>
                    <a:pt x="7" y="1107"/>
                  </a:lnTo>
                  <a:lnTo>
                    <a:pt x="7" y="1090"/>
                  </a:lnTo>
                  <a:moveTo>
                    <a:pt x="7" y="1055"/>
                  </a:moveTo>
                  <a:lnTo>
                    <a:pt x="0" y="1055"/>
                  </a:lnTo>
                  <a:lnTo>
                    <a:pt x="0" y="1072"/>
                  </a:lnTo>
                  <a:lnTo>
                    <a:pt x="7" y="1072"/>
                  </a:lnTo>
                  <a:lnTo>
                    <a:pt x="7" y="1055"/>
                  </a:lnTo>
                  <a:moveTo>
                    <a:pt x="7" y="1018"/>
                  </a:moveTo>
                  <a:lnTo>
                    <a:pt x="0" y="1018"/>
                  </a:lnTo>
                  <a:lnTo>
                    <a:pt x="0" y="1035"/>
                  </a:lnTo>
                  <a:lnTo>
                    <a:pt x="7" y="1035"/>
                  </a:lnTo>
                  <a:lnTo>
                    <a:pt x="7" y="1018"/>
                  </a:lnTo>
                  <a:moveTo>
                    <a:pt x="7" y="983"/>
                  </a:moveTo>
                  <a:lnTo>
                    <a:pt x="0" y="983"/>
                  </a:lnTo>
                  <a:lnTo>
                    <a:pt x="0" y="1000"/>
                  </a:lnTo>
                  <a:lnTo>
                    <a:pt x="7" y="1000"/>
                  </a:lnTo>
                  <a:lnTo>
                    <a:pt x="7" y="983"/>
                  </a:lnTo>
                  <a:moveTo>
                    <a:pt x="7" y="948"/>
                  </a:moveTo>
                  <a:lnTo>
                    <a:pt x="0" y="948"/>
                  </a:lnTo>
                  <a:lnTo>
                    <a:pt x="0" y="966"/>
                  </a:lnTo>
                  <a:lnTo>
                    <a:pt x="7" y="966"/>
                  </a:lnTo>
                  <a:lnTo>
                    <a:pt x="7" y="948"/>
                  </a:lnTo>
                  <a:moveTo>
                    <a:pt x="7" y="911"/>
                  </a:moveTo>
                  <a:lnTo>
                    <a:pt x="0" y="911"/>
                  </a:lnTo>
                  <a:lnTo>
                    <a:pt x="0" y="931"/>
                  </a:lnTo>
                  <a:lnTo>
                    <a:pt x="7" y="931"/>
                  </a:lnTo>
                  <a:lnTo>
                    <a:pt x="7" y="911"/>
                  </a:lnTo>
                  <a:moveTo>
                    <a:pt x="7" y="876"/>
                  </a:moveTo>
                  <a:lnTo>
                    <a:pt x="0" y="876"/>
                  </a:lnTo>
                  <a:lnTo>
                    <a:pt x="0" y="894"/>
                  </a:lnTo>
                  <a:lnTo>
                    <a:pt x="7" y="894"/>
                  </a:lnTo>
                  <a:lnTo>
                    <a:pt x="7" y="876"/>
                  </a:lnTo>
                  <a:moveTo>
                    <a:pt x="7" y="841"/>
                  </a:moveTo>
                  <a:lnTo>
                    <a:pt x="0" y="841"/>
                  </a:lnTo>
                  <a:lnTo>
                    <a:pt x="0" y="859"/>
                  </a:lnTo>
                  <a:lnTo>
                    <a:pt x="7" y="859"/>
                  </a:lnTo>
                  <a:lnTo>
                    <a:pt x="7" y="841"/>
                  </a:lnTo>
                  <a:moveTo>
                    <a:pt x="7" y="807"/>
                  </a:moveTo>
                  <a:lnTo>
                    <a:pt x="0" y="807"/>
                  </a:lnTo>
                  <a:lnTo>
                    <a:pt x="0" y="824"/>
                  </a:lnTo>
                  <a:lnTo>
                    <a:pt x="7" y="824"/>
                  </a:lnTo>
                  <a:lnTo>
                    <a:pt x="7" y="807"/>
                  </a:lnTo>
                  <a:moveTo>
                    <a:pt x="7" y="770"/>
                  </a:moveTo>
                  <a:lnTo>
                    <a:pt x="0" y="770"/>
                  </a:lnTo>
                  <a:lnTo>
                    <a:pt x="0" y="787"/>
                  </a:lnTo>
                  <a:lnTo>
                    <a:pt x="0" y="787"/>
                  </a:lnTo>
                  <a:lnTo>
                    <a:pt x="7" y="787"/>
                  </a:lnTo>
                  <a:lnTo>
                    <a:pt x="7" y="787"/>
                  </a:lnTo>
                  <a:lnTo>
                    <a:pt x="7" y="770"/>
                  </a:lnTo>
                  <a:moveTo>
                    <a:pt x="7" y="735"/>
                  </a:moveTo>
                  <a:lnTo>
                    <a:pt x="0" y="735"/>
                  </a:lnTo>
                  <a:lnTo>
                    <a:pt x="0" y="752"/>
                  </a:lnTo>
                  <a:lnTo>
                    <a:pt x="7" y="752"/>
                  </a:lnTo>
                  <a:lnTo>
                    <a:pt x="7" y="735"/>
                  </a:lnTo>
                  <a:moveTo>
                    <a:pt x="7" y="700"/>
                  </a:moveTo>
                  <a:lnTo>
                    <a:pt x="0" y="700"/>
                  </a:lnTo>
                  <a:lnTo>
                    <a:pt x="0" y="717"/>
                  </a:lnTo>
                  <a:lnTo>
                    <a:pt x="7" y="717"/>
                  </a:lnTo>
                  <a:lnTo>
                    <a:pt x="7" y="700"/>
                  </a:lnTo>
                  <a:moveTo>
                    <a:pt x="7" y="665"/>
                  </a:moveTo>
                  <a:lnTo>
                    <a:pt x="0" y="665"/>
                  </a:lnTo>
                  <a:lnTo>
                    <a:pt x="0" y="682"/>
                  </a:lnTo>
                  <a:lnTo>
                    <a:pt x="7" y="682"/>
                  </a:lnTo>
                  <a:lnTo>
                    <a:pt x="7" y="665"/>
                  </a:lnTo>
                  <a:moveTo>
                    <a:pt x="7" y="628"/>
                  </a:moveTo>
                  <a:lnTo>
                    <a:pt x="0" y="628"/>
                  </a:lnTo>
                  <a:lnTo>
                    <a:pt x="0" y="646"/>
                  </a:lnTo>
                  <a:lnTo>
                    <a:pt x="7" y="646"/>
                  </a:lnTo>
                  <a:lnTo>
                    <a:pt x="7" y="628"/>
                  </a:lnTo>
                  <a:moveTo>
                    <a:pt x="7" y="593"/>
                  </a:moveTo>
                  <a:lnTo>
                    <a:pt x="0" y="593"/>
                  </a:lnTo>
                  <a:lnTo>
                    <a:pt x="0" y="611"/>
                  </a:lnTo>
                  <a:lnTo>
                    <a:pt x="7" y="611"/>
                  </a:lnTo>
                  <a:lnTo>
                    <a:pt x="7" y="593"/>
                  </a:lnTo>
                  <a:moveTo>
                    <a:pt x="7" y="558"/>
                  </a:moveTo>
                  <a:lnTo>
                    <a:pt x="0" y="558"/>
                  </a:lnTo>
                  <a:lnTo>
                    <a:pt x="0" y="568"/>
                  </a:lnTo>
                  <a:lnTo>
                    <a:pt x="0" y="574"/>
                  </a:lnTo>
                  <a:lnTo>
                    <a:pt x="0" y="576"/>
                  </a:lnTo>
                  <a:lnTo>
                    <a:pt x="7" y="576"/>
                  </a:lnTo>
                  <a:lnTo>
                    <a:pt x="7" y="574"/>
                  </a:lnTo>
                  <a:lnTo>
                    <a:pt x="7" y="568"/>
                  </a:lnTo>
                  <a:lnTo>
                    <a:pt x="7" y="558"/>
                  </a:lnTo>
                  <a:moveTo>
                    <a:pt x="7" y="521"/>
                  </a:moveTo>
                  <a:lnTo>
                    <a:pt x="0" y="521"/>
                  </a:lnTo>
                  <a:lnTo>
                    <a:pt x="0" y="541"/>
                  </a:lnTo>
                  <a:lnTo>
                    <a:pt x="7" y="541"/>
                  </a:lnTo>
                  <a:lnTo>
                    <a:pt x="7" y="521"/>
                  </a:lnTo>
                  <a:moveTo>
                    <a:pt x="7" y="487"/>
                  </a:moveTo>
                  <a:lnTo>
                    <a:pt x="0" y="487"/>
                  </a:lnTo>
                  <a:lnTo>
                    <a:pt x="0" y="504"/>
                  </a:lnTo>
                  <a:lnTo>
                    <a:pt x="7" y="504"/>
                  </a:lnTo>
                  <a:lnTo>
                    <a:pt x="7" y="487"/>
                  </a:lnTo>
                  <a:moveTo>
                    <a:pt x="7" y="452"/>
                  </a:moveTo>
                  <a:lnTo>
                    <a:pt x="0" y="452"/>
                  </a:lnTo>
                  <a:lnTo>
                    <a:pt x="0" y="469"/>
                  </a:lnTo>
                  <a:lnTo>
                    <a:pt x="7" y="469"/>
                  </a:lnTo>
                  <a:lnTo>
                    <a:pt x="7" y="452"/>
                  </a:lnTo>
                  <a:moveTo>
                    <a:pt x="7" y="417"/>
                  </a:moveTo>
                  <a:lnTo>
                    <a:pt x="0" y="417"/>
                  </a:lnTo>
                  <a:lnTo>
                    <a:pt x="0" y="434"/>
                  </a:lnTo>
                  <a:lnTo>
                    <a:pt x="7" y="434"/>
                  </a:lnTo>
                  <a:lnTo>
                    <a:pt x="7" y="417"/>
                  </a:lnTo>
                  <a:moveTo>
                    <a:pt x="7" y="380"/>
                  </a:moveTo>
                  <a:lnTo>
                    <a:pt x="0" y="380"/>
                  </a:lnTo>
                  <a:lnTo>
                    <a:pt x="0" y="397"/>
                  </a:lnTo>
                  <a:lnTo>
                    <a:pt x="7" y="397"/>
                  </a:lnTo>
                  <a:lnTo>
                    <a:pt x="7" y="380"/>
                  </a:lnTo>
                  <a:moveTo>
                    <a:pt x="7" y="345"/>
                  </a:moveTo>
                  <a:lnTo>
                    <a:pt x="0" y="345"/>
                  </a:lnTo>
                  <a:lnTo>
                    <a:pt x="0" y="347"/>
                  </a:lnTo>
                  <a:lnTo>
                    <a:pt x="0" y="355"/>
                  </a:lnTo>
                  <a:lnTo>
                    <a:pt x="0" y="362"/>
                  </a:lnTo>
                  <a:lnTo>
                    <a:pt x="7" y="362"/>
                  </a:lnTo>
                  <a:lnTo>
                    <a:pt x="7" y="355"/>
                  </a:lnTo>
                  <a:lnTo>
                    <a:pt x="7" y="347"/>
                  </a:lnTo>
                  <a:lnTo>
                    <a:pt x="7" y="345"/>
                  </a:lnTo>
                  <a:moveTo>
                    <a:pt x="7" y="310"/>
                  </a:moveTo>
                  <a:lnTo>
                    <a:pt x="0" y="310"/>
                  </a:lnTo>
                  <a:lnTo>
                    <a:pt x="0" y="328"/>
                  </a:lnTo>
                  <a:lnTo>
                    <a:pt x="7" y="328"/>
                  </a:lnTo>
                  <a:lnTo>
                    <a:pt x="7" y="310"/>
                  </a:lnTo>
                  <a:moveTo>
                    <a:pt x="7" y="273"/>
                  </a:moveTo>
                  <a:lnTo>
                    <a:pt x="0" y="273"/>
                  </a:lnTo>
                  <a:lnTo>
                    <a:pt x="0" y="293"/>
                  </a:lnTo>
                  <a:lnTo>
                    <a:pt x="7" y="293"/>
                  </a:lnTo>
                  <a:lnTo>
                    <a:pt x="7" y="273"/>
                  </a:lnTo>
                  <a:moveTo>
                    <a:pt x="7" y="238"/>
                  </a:moveTo>
                  <a:lnTo>
                    <a:pt x="0" y="238"/>
                  </a:lnTo>
                  <a:lnTo>
                    <a:pt x="0" y="256"/>
                  </a:lnTo>
                  <a:lnTo>
                    <a:pt x="7" y="256"/>
                  </a:lnTo>
                  <a:lnTo>
                    <a:pt x="7" y="238"/>
                  </a:lnTo>
                  <a:moveTo>
                    <a:pt x="7" y="203"/>
                  </a:moveTo>
                  <a:lnTo>
                    <a:pt x="0" y="203"/>
                  </a:lnTo>
                  <a:lnTo>
                    <a:pt x="0" y="221"/>
                  </a:lnTo>
                  <a:lnTo>
                    <a:pt x="7" y="221"/>
                  </a:lnTo>
                  <a:lnTo>
                    <a:pt x="7" y="203"/>
                  </a:lnTo>
                  <a:moveTo>
                    <a:pt x="7" y="169"/>
                  </a:moveTo>
                  <a:lnTo>
                    <a:pt x="0" y="169"/>
                  </a:lnTo>
                  <a:lnTo>
                    <a:pt x="0" y="186"/>
                  </a:lnTo>
                  <a:lnTo>
                    <a:pt x="7" y="186"/>
                  </a:lnTo>
                  <a:lnTo>
                    <a:pt x="7" y="169"/>
                  </a:lnTo>
                  <a:moveTo>
                    <a:pt x="7" y="132"/>
                  </a:moveTo>
                  <a:lnTo>
                    <a:pt x="0" y="132"/>
                  </a:lnTo>
                  <a:lnTo>
                    <a:pt x="0" y="134"/>
                  </a:lnTo>
                  <a:lnTo>
                    <a:pt x="0" y="149"/>
                  </a:lnTo>
                  <a:lnTo>
                    <a:pt x="7" y="149"/>
                  </a:lnTo>
                  <a:lnTo>
                    <a:pt x="7" y="134"/>
                  </a:lnTo>
                  <a:lnTo>
                    <a:pt x="7" y="132"/>
                  </a:lnTo>
                  <a:moveTo>
                    <a:pt x="7" y="97"/>
                  </a:moveTo>
                  <a:lnTo>
                    <a:pt x="0" y="97"/>
                  </a:lnTo>
                  <a:lnTo>
                    <a:pt x="0" y="114"/>
                  </a:lnTo>
                  <a:lnTo>
                    <a:pt x="7" y="114"/>
                  </a:lnTo>
                  <a:lnTo>
                    <a:pt x="7" y="97"/>
                  </a:lnTo>
                  <a:moveTo>
                    <a:pt x="7" y="62"/>
                  </a:moveTo>
                  <a:lnTo>
                    <a:pt x="0" y="62"/>
                  </a:lnTo>
                  <a:lnTo>
                    <a:pt x="0" y="79"/>
                  </a:lnTo>
                  <a:lnTo>
                    <a:pt x="7" y="79"/>
                  </a:lnTo>
                  <a:lnTo>
                    <a:pt x="7" y="62"/>
                  </a:lnTo>
                  <a:moveTo>
                    <a:pt x="7" y="25"/>
                  </a:moveTo>
                  <a:lnTo>
                    <a:pt x="0" y="25"/>
                  </a:lnTo>
                  <a:lnTo>
                    <a:pt x="0" y="44"/>
                  </a:lnTo>
                  <a:lnTo>
                    <a:pt x="7" y="44"/>
                  </a:lnTo>
                  <a:lnTo>
                    <a:pt x="7" y="25"/>
                  </a:lnTo>
                  <a:moveTo>
                    <a:pt x="7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7" y="8"/>
                  </a:lnTo>
                  <a:lnTo>
                    <a:pt x="7" y="2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Oval 515">
              <a:extLst>
                <a:ext uri="{FF2B5EF4-FFF2-40B4-BE49-F238E27FC236}">
                  <a16:creationId xmlns:a16="http://schemas.microsoft.com/office/drawing/2014/main" id="{04520576-4794-90A0-AB16-06B1127D2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69488" y="3038475"/>
              <a:ext cx="61913" cy="57150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Oval 518">
              <a:extLst>
                <a:ext uri="{FF2B5EF4-FFF2-40B4-BE49-F238E27FC236}">
                  <a16:creationId xmlns:a16="http://schemas.microsoft.com/office/drawing/2014/main" id="{695C2838-3DD1-13B7-3D82-077F91555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5000" y="4084638"/>
              <a:ext cx="61913" cy="58738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Oval 521">
              <a:extLst>
                <a:ext uri="{FF2B5EF4-FFF2-40B4-BE49-F238E27FC236}">
                  <a16:creationId xmlns:a16="http://schemas.microsoft.com/office/drawing/2014/main" id="{54AB42E8-E699-74EB-043A-FA65F6927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9825" y="2338388"/>
              <a:ext cx="57150" cy="61913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Oval 524">
              <a:extLst>
                <a:ext uri="{FF2B5EF4-FFF2-40B4-BE49-F238E27FC236}">
                  <a16:creationId xmlns:a16="http://schemas.microsoft.com/office/drawing/2014/main" id="{1D823E59-4AFB-E4F7-517C-AB2DC9FA7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4663" y="4779963"/>
              <a:ext cx="58738" cy="61913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Oval 527">
              <a:extLst>
                <a:ext uri="{FF2B5EF4-FFF2-40B4-BE49-F238E27FC236}">
                  <a16:creationId xmlns:a16="http://schemas.microsoft.com/office/drawing/2014/main" id="{DE72519D-64F7-5E84-2C26-9A56168A8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8913" y="5130800"/>
              <a:ext cx="61913" cy="58738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Oval 530">
              <a:extLst>
                <a:ext uri="{FF2B5EF4-FFF2-40B4-BE49-F238E27FC236}">
                  <a16:creationId xmlns:a16="http://schemas.microsoft.com/office/drawing/2014/main" id="{98BF4DBB-0C08-CC40-361D-CBB94E7B2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6125" y="3386138"/>
              <a:ext cx="60325" cy="60325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Oval 533">
              <a:extLst>
                <a:ext uri="{FF2B5EF4-FFF2-40B4-BE49-F238E27FC236}">
                  <a16:creationId xmlns:a16="http://schemas.microsoft.com/office/drawing/2014/main" id="{DFDA466D-5F80-40D6-9602-00B7602FA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0250" y="3733800"/>
              <a:ext cx="61913" cy="61913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Oval 536">
              <a:extLst>
                <a:ext uri="{FF2B5EF4-FFF2-40B4-BE49-F238E27FC236}">
                  <a16:creationId xmlns:a16="http://schemas.microsoft.com/office/drawing/2014/main" id="{ADC41AAB-9199-53FC-E7A0-B0829FAC9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2350" y="2686050"/>
              <a:ext cx="58738" cy="61913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Oval 539">
              <a:extLst>
                <a:ext uri="{FF2B5EF4-FFF2-40B4-BE49-F238E27FC236}">
                  <a16:creationId xmlns:a16="http://schemas.microsoft.com/office/drawing/2014/main" id="{8AE1ED39-AFFD-C718-3858-0569743FB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6738" y="4432300"/>
              <a:ext cx="61913" cy="61913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Freeform 541">
              <a:extLst>
                <a:ext uri="{FF2B5EF4-FFF2-40B4-BE49-F238E27FC236}">
                  <a16:creationId xmlns:a16="http://schemas.microsoft.com/office/drawing/2014/main" id="{AF4C0450-61A4-4F4C-1C4E-123340B66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1663" y="2151063"/>
              <a:ext cx="3738563" cy="3573463"/>
            </a:xfrm>
            <a:custGeom>
              <a:avLst/>
              <a:gdLst>
                <a:gd name="T0" fmla="*/ 3 w 1216"/>
                <a:gd name="T1" fmla="*/ 1159 h 1161"/>
                <a:gd name="T2" fmla="*/ 3 w 1216"/>
                <a:gd name="T3" fmla="*/ 1161 h 1161"/>
                <a:gd name="T4" fmla="*/ 1213 w 1216"/>
                <a:gd name="T5" fmla="*/ 1161 h 1161"/>
                <a:gd name="T6" fmla="*/ 1215 w 1216"/>
                <a:gd name="T7" fmla="*/ 1161 h 1161"/>
                <a:gd name="T8" fmla="*/ 1216 w 1216"/>
                <a:gd name="T9" fmla="*/ 1159 h 1161"/>
                <a:gd name="T10" fmla="*/ 1216 w 1216"/>
                <a:gd name="T11" fmla="*/ 3 h 1161"/>
                <a:gd name="T12" fmla="*/ 1215 w 1216"/>
                <a:gd name="T13" fmla="*/ 1 h 1161"/>
                <a:gd name="T14" fmla="*/ 1213 w 1216"/>
                <a:gd name="T15" fmla="*/ 0 h 1161"/>
                <a:gd name="T16" fmla="*/ 3 w 1216"/>
                <a:gd name="T17" fmla="*/ 0 h 1161"/>
                <a:gd name="T18" fmla="*/ 1 w 1216"/>
                <a:gd name="T19" fmla="*/ 1 h 1161"/>
                <a:gd name="T20" fmla="*/ 0 w 1216"/>
                <a:gd name="T21" fmla="*/ 3 h 1161"/>
                <a:gd name="T22" fmla="*/ 0 w 1216"/>
                <a:gd name="T23" fmla="*/ 1159 h 1161"/>
                <a:gd name="T24" fmla="*/ 1 w 1216"/>
                <a:gd name="T25" fmla="*/ 1161 h 1161"/>
                <a:gd name="T26" fmla="*/ 3 w 1216"/>
                <a:gd name="T27" fmla="*/ 1161 h 1161"/>
                <a:gd name="T28" fmla="*/ 3 w 1216"/>
                <a:gd name="T29" fmla="*/ 1159 h 1161"/>
                <a:gd name="T30" fmla="*/ 5 w 1216"/>
                <a:gd name="T31" fmla="*/ 1159 h 1161"/>
                <a:gd name="T32" fmla="*/ 5 w 1216"/>
                <a:gd name="T33" fmla="*/ 5 h 1161"/>
                <a:gd name="T34" fmla="*/ 1211 w 1216"/>
                <a:gd name="T35" fmla="*/ 5 h 1161"/>
                <a:gd name="T36" fmla="*/ 1211 w 1216"/>
                <a:gd name="T37" fmla="*/ 1156 h 1161"/>
                <a:gd name="T38" fmla="*/ 3 w 1216"/>
                <a:gd name="T39" fmla="*/ 1156 h 1161"/>
                <a:gd name="T40" fmla="*/ 3 w 1216"/>
                <a:gd name="T41" fmla="*/ 1159 h 1161"/>
                <a:gd name="T42" fmla="*/ 5 w 1216"/>
                <a:gd name="T43" fmla="*/ 1159 h 1161"/>
                <a:gd name="T44" fmla="*/ 3 w 1216"/>
                <a:gd name="T45" fmla="*/ 1159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16" h="1161">
                  <a:moveTo>
                    <a:pt x="3" y="1159"/>
                  </a:moveTo>
                  <a:cubicBezTo>
                    <a:pt x="3" y="1161"/>
                    <a:pt x="3" y="1161"/>
                    <a:pt x="3" y="1161"/>
                  </a:cubicBezTo>
                  <a:cubicBezTo>
                    <a:pt x="1213" y="1161"/>
                    <a:pt x="1213" y="1161"/>
                    <a:pt x="1213" y="1161"/>
                  </a:cubicBezTo>
                  <a:cubicBezTo>
                    <a:pt x="1214" y="1161"/>
                    <a:pt x="1214" y="1161"/>
                    <a:pt x="1215" y="1161"/>
                  </a:cubicBezTo>
                  <a:cubicBezTo>
                    <a:pt x="1215" y="1160"/>
                    <a:pt x="1216" y="1160"/>
                    <a:pt x="1216" y="1159"/>
                  </a:cubicBezTo>
                  <a:cubicBezTo>
                    <a:pt x="1216" y="3"/>
                    <a:pt x="1216" y="3"/>
                    <a:pt x="1216" y="3"/>
                  </a:cubicBezTo>
                  <a:cubicBezTo>
                    <a:pt x="1216" y="2"/>
                    <a:pt x="1215" y="1"/>
                    <a:pt x="1215" y="1"/>
                  </a:cubicBezTo>
                  <a:cubicBezTo>
                    <a:pt x="1214" y="1"/>
                    <a:pt x="1214" y="0"/>
                    <a:pt x="121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159"/>
                    <a:pt x="0" y="1159"/>
                    <a:pt x="0" y="1159"/>
                  </a:cubicBezTo>
                  <a:cubicBezTo>
                    <a:pt x="0" y="1160"/>
                    <a:pt x="1" y="1160"/>
                    <a:pt x="1" y="1161"/>
                  </a:cubicBezTo>
                  <a:cubicBezTo>
                    <a:pt x="2" y="1161"/>
                    <a:pt x="2" y="1161"/>
                    <a:pt x="3" y="1161"/>
                  </a:cubicBezTo>
                  <a:cubicBezTo>
                    <a:pt x="3" y="1159"/>
                    <a:pt x="3" y="1159"/>
                    <a:pt x="3" y="1159"/>
                  </a:cubicBezTo>
                  <a:cubicBezTo>
                    <a:pt x="5" y="1159"/>
                    <a:pt x="5" y="1159"/>
                    <a:pt x="5" y="1159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211" y="5"/>
                    <a:pt x="1211" y="5"/>
                    <a:pt x="1211" y="5"/>
                  </a:cubicBezTo>
                  <a:cubicBezTo>
                    <a:pt x="1211" y="1156"/>
                    <a:pt x="1211" y="1156"/>
                    <a:pt x="1211" y="1156"/>
                  </a:cubicBezTo>
                  <a:cubicBezTo>
                    <a:pt x="3" y="1156"/>
                    <a:pt x="3" y="1156"/>
                    <a:pt x="3" y="1156"/>
                  </a:cubicBezTo>
                  <a:cubicBezTo>
                    <a:pt x="3" y="1159"/>
                    <a:pt x="3" y="1159"/>
                    <a:pt x="3" y="1159"/>
                  </a:cubicBezTo>
                  <a:cubicBezTo>
                    <a:pt x="5" y="1159"/>
                    <a:pt x="5" y="1159"/>
                    <a:pt x="5" y="1159"/>
                  </a:cubicBezTo>
                  <a:lnTo>
                    <a:pt x="3" y="1159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Rectangle 542">
              <a:extLst>
                <a:ext uri="{FF2B5EF4-FFF2-40B4-BE49-F238E27FC236}">
                  <a16:creationId xmlns:a16="http://schemas.microsoft.com/office/drawing/2014/main" id="{0C394678-F35F-63AB-E812-F201C20F7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1254" y="5745163"/>
              <a:ext cx="224420" cy="184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 dirty="0">
                  <a:ln>
                    <a:noFill/>
                  </a:ln>
                  <a:solidFill>
                    <a:srgbClr val="231F20"/>
                  </a:solidFill>
                  <a:effectLst/>
                  <a:latin typeface="+mn-lt"/>
                </a:rPr>
                <a:t>–20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767" name="Rectangle 543">
              <a:extLst>
                <a:ext uri="{FF2B5EF4-FFF2-40B4-BE49-F238E27FC236}">
                  <a16:creationId xmlns:a16="http://schemas.microsoft.com/office/drawing/2014/main" id="{A934A185-233B-1065-487D-904585585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51296" y="5745163"/>
              <a:ext cx="76944" cy="184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231F20"/>
                  </a:solidFill>
                  <a:effectLst/>
                  <a:latin typeface="+mn-lt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768" name="Rectangle 544">
              <a:extLst>
                <a:ext uri="{FF2B5EF4-FFF2-40B4-BE49-F238E27FC236}">
                  <a16:creationId xmlns:a16="http://schemas.microsoft.com/office/drawing/2014/main" id="{F20F83D5-F9AF-4A57-22E2-9F16B6A99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44328" y="5745163"/>
              <a:ext cx="153888" cy="184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0" i="0" u="none" strike="noStrike" cap="none" normalizeH="0" baseline="0">
                  <a:ln>
                    <a:noFill/>
                  </a:ln>
                  <a:solidFill>
                    <a:srgbClr val="231F20"/>
                  </a:solidFill>
                  <a:effectLst/>
                  <a:latin typeface="+mn-lt"/>
                </a:rPr>
                <a:t>20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769" name="Rectangle 545">
              <a:extLst>
                <a:ext uri="{FF2B5EF4-FFF2-40B4-BE49-F238E27FC236}">
                  <a16:creationId xmlns:a16="http://schemas.microsoft.com/office/drawing/2014/main" id="{FFE4AD2E-7954-0115-CBAC-8253443AE0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4162" y="6001871"/>
              <a:ext cx="1428533" cy="214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effectLst/>
                  <a:latin typeface="+mn-lt"/>
                </a:rPr>
                <a:t>Risk Difference (%)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endParaRPr>
            </a:p>
          </p:txBody>
        </p:sp>
        <p:sp>
          <p:nvSpPr>
            <p:cNvPr id="876" name="Rectangle 550">
              <a:extLst>
                <a:ext uri="{FF2B5EF4-FFF2-40B4-BE49-F238E27FC236}">
                  <a16:creationId xmlns:a16="http://schemas.microsoft.com/office/drawing/2014/main" id="{C09C9BB9-7E03-394F-88D7-3EC3D5F02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0771" y="1682750"/>
              <a:ext cx="141051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>
                  <a:ln>
                    <a:noFill/>
                  </a:ln>
                  <a:solidFill>
                    <a:srgbClr val="3333FF"/>
                  </a:solidFill>
                  <a:effectLst/>
                  <a:latin typeface="+mn-lt"/>
                  <a:cs typeface="Arial"/>
                </a:rPr>
                <a:t>More Frequent</a:t>
              </a:r>
              <a:endParaRPr lang="en-US" altLang="en-US" sz="1400" b="1" i="0" u="none" strike="noStrike" cap="none" normalizeH="0" baseline="0">
                <a:ln>
                  <a:noFill/>
                </a:ln>
                <a:solidFill>
                  <a:srgbClr val="3333FF"/>
                </a:solidFill>
                <a:effectLst/>
                <a:latin typeface="+mn-lt"/>
                <a:cs typeface="Arial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>
                  <a:ln>
                    <a:noFill/>
                  </a:ln>
                  <a:solidFill>
                    <a:srgbClr val="3333FF"/>
                  </a:solidFill>
                  <a:effectLst/>
                  <a:latin typeface="+mn-lt"/>
                  <a:cs typeface="Arial"/>
                </a:rPr>
                <a:t>with Chemotherapy</a:t>
              </a:r>
              <a:endParaRPr lang="en-US" altLang="en-US" sz="1400" b="0" i="0" u="none" strike="noStrike" cap="none" normalizeH="0" baseline="0">
                <a:ln>
                  <a:noFill/>
                </a:ln>
                <a:solidFill>
                  <a:srgbClr val="3333FF"/>
                </a:solidFill>
                <a:effectLst/>
                <a:latin typeface="+mn-lt"/>
                <a:cs typeface="Arial"/>
              </a:endParaRPr>
            </a:p>
          </p:txBody>
        </p:sp>
        <p:sp>
          <p:nvSpPr>
            <p:cNvPr id="877" name="Rectangle 552">
              <a:extLst>
                <a:ext uri="{FF2B5EF4-FFF2-40B4-BE49-F238E27FC236}">
                  <a16:creationId xmlns:a16="http://schemas.microsoft.com/office/drawing/2014/main" id="{B42C21EF-48B0-1D34-F9D7-5453A2AA9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8278" y="1682750"/>
              <a:ext cx="116262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+mn-lt"/>
                </a:rPr>
                <a:t>More Frequent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>
                  <a:ln>
                    <a:noFill/>
                  </a:ln>
                  <a:solidFill>
                    <a:srgbClr val="FF0000"/>
                  </a:solidFill>
                  <a:effectLst/>
                  <a:latin typeface="+mn-lt"/>
                </a:rPr>
                <a:t>with Tarlatamab</a:t>
              </a:r>
              <a:endParaRPr kumimoji="0" lang="en-US" altLang="en-US" sz="14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+mn-lt"/>
              </a:endParaRPr>
            </a:p>
          </p:txBody>
        </p:sp>
        <p:sp>
          <p:nvSpPr>
            <p:cNvPr id="878" name="Oval 527">
              <a:extLst>
                <a:ext uri="{FF2B5EF4-FFF2-40B4-BE49-F238E27FC236}">
                  <a16:creationId xmlns:a16="http://schemas.microsoft.com/office/drawing/2014/main" id="{0AE27540-4245-A13E-1CBD-55A0B5EAA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88388" y="5480843"/>
              <a:ext cx="61913" cy="58738"/>
            </a:xfrm>
            <a:prstGeom prst="ellipse">
              <a:avLst/>
            </a:prstGeom>
            <a:solidFill>
              <a:srgbClr val="231F2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759EF7C7-C1AB-D712-76AD-07274B6553D0}"/>
              </a:ext>
            </a:extLst>
          </p:cNvPr>
          <p:cNvSpPr txBox="1">
            <a:spLocks/>
          </p:cNvSpPr>
          <p:nvPr/>
        </p:nvSpPr>
        <p:spPr>
          <a:xfrm>
            <a:off x="612648" y="57602"/>
            <a:ext cx="11398377" cy="9233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02557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z="3000">
                <a:latin typeface="Arial Nova Cond"/>
                <a:cs typeface="Times New Roman"/>
              </a:rPr>
              <a:t>Patients treated with tarlatamab experienced lower incidence </a:t>
            </a:r>
            <a:endParaRPr lang="en-US" sz="3000"/>
          </a:p>
          <a:p>
            <a:pPr>
              <a:defRPr/>
            </a:pPr>
            <a:r>
              <a:rPr lang="en-US" sz="3000">
                <a:latin typeface="Arial Nova Cond"/>
                <a:cs typeface="Times New Roman"/>
              </a:rPr>
              <a:t>of high-grade AEs</a:t>
            </a:r>
            <a:endParaRPr lang="en-US" sz="3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85473-EC22-C07B-7B60-764FFBF615B2}"/>
              </a:ext>
            </a:extLst>
          </p:cNvPr>
          <p:cNvSpPr txBox="1"/>
          <p:nvPr/>
        </p:nvSpPr>
        <p:spPr>
          <a:xfrm>
            <a:off x="765581" y="5997780"/>
            <a:ext cx="77803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>
                <a:solidFill>
                  <a:prstClr val="black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*Adverse events (AEs) shown include adverse events of interest for tarlatamab and selected known adverse events for chemotherapy.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322288-7539-7C55-3286-5D6F6DF52176}"/>
              </a:ext>
            </a:extLst>
          </p:cNvPr>
          <p:cNvSpPr txBox="1"/>
          <p:nvPr/>
        </p:nvSpPr>
        <p:spPr>
          <a:xfrm>
            <a:off x="8543499" y="6469039"/>
            <a:ext cx="248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Rudin et al, ASCO 2025</a:t>
            </a:r>
          </a:p>
        </p:txBody>
      </p:sp>
    </p:spTree>
    <p:extLst>
      <p:ext uri="{BB962C8B-B14F-4D97-AF65-F5344CB8AC3E}">
        <p14:creationId xmlns:p14="http://schemas.microsoft.com/office/powerpoint/2010/main" val="19768049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9E117-03D4-6001-6711-CB38CF2CC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FAF51-E94C-BB25-7434-C02037192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Tarlatamab</a:t>
            </a:r>
            <a:r>
              <a:rPr lang="en-US" dirty="0"/>
              <a:t>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B2869-842F-1B3F-EA85-EFD441589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  <a:cs typeface="Arial"/>
              </a:rPr>
              <a:t>Compared to standard of care chemotherapy (mostly topotecan), </a:t>
            </a:r>
            <a:r>
              <a:rPr lang="en-US" dirty="0" err="1">
                <a:solidFill>
                  <a:prstClr val="black"/>
                </a:solidFill>
                <a:cs typeface="Arial"/>
              </a:rPr>
              <a:t>tarlatamab</a:t>
            </a:r>
            <a:r>
              <a:rPr lang="en-US" dirty="0">
                <a:solidFill>
                  <a:prstClr val="black"/>
                </a:solidFill>
                <a:cs typeface="Arial"/>
              </a:rPr>
              <a:t> had improved efficacy</a:t>
            </a:r>
          </a:p>
          <a:p>
            <a:pPr lvl="1"/>
            <a:r>
              <a:rPr lang="en-US" dirty="0">
                <a:solidFill>
                  <a:prstClr val="black"/>
                </a:solidFill>
                <a:cs typeface="Arial"/>
              </a:rPr>
              <a:t>Overall Survival HR 0.6, p&lt;0.001</a:t>
            </a:r>
          </a:p>
          <a:p>
            <a:pPr lvl="1"/>
            <a:r>
              <a:rPr lang="en-US" dirty="0">
                <a:solidFill>
                  <a:prstClr val="black"/>
                </a:solidFill>
                <a:cs typeface="Arial"/>
              </a:rPr>
              <a:t>Progression free survival HR 0.71, p=0.002</a:t>
            </a:r>
          </a:p>
          <a:p>
            <a:r>
              <a:rPr lang="en-US" dirty="0">
                <a:solidFill>
                  <a:prstClr val="black"/>
                </a:solidFill>
                <a:cs typeface="Arial"/>
              </a:rPr>
              <a:t>Responses were more durable</a:t>
            </a:r>
          </a:p>
          <a:p>
            <a:r>
              <a:rPr lang="en-US" dirty="0" err="1">
                <a:solidFill>
                  <a:prstClr val="black"/>
                </a:solidFill>
                <a:cs typeface="Arial"/>
              </a:rPr>
              <a:t>Tarlatamab</a:t>
            </a:r>
            <a:r>
              <a:rPr lang="en-US" dirty="0">
                <a:solidFill>
                  <a:prstClr val="black"/>
                </a:solidFill>
                <a:cs typeface="Arial"/>
              </a:rPr>
              <a:t> has a unique side effect profile</a:t>
            </a:r>
          </a:p>
          <a:p>
            <a:r>
              <a:rPr lang="en-US" dirty="0">
                <a:solidFill>
                  <a:prstClr val="black"/>
                </a:solidFill>
                <a:cs typeface="Arial"/>
              </a:rPr>
              <a:t>CRS and ICANS were mostly grade 1 or 2 in severity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784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D519-C313-4691-B1C8-D250068E0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481"/>
            <a:ext cx="10515600" cy="1325563"/>
          </a:xfrm>
        </p:spPr>
        <p:txBody>
          <a:bodyPr/>
          <a:lstStyle/>
          <a:p>
            <a:r>
              <a:rPr lang="en-US" dirty="0"/>
              <a:t>Neoadjuvant nivolumab + chemotherapy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8C70C871-B441-4C86-99EE-69DB7E649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8748" y="6500236"/>
            <a:ext cx="4197880" cy="179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97000"/>
              </a:lnSpc>
              <a:buClr>
                <a:srgbClr val="FFFFFF"/>
              </a:buClr>
              <a:buSzPct val="45000"/>
              <a:tabLst>
                <a:tab pos="723882" algn="l"/>
                <a:tab pos="1447764" algn="l"/>
                <a:tab pos="2171646" algn="l"/>
                <a:tab pos="2895528" algn="l"/>
                <a:tab pos="3619410" algn="l"/>
              </a:tabLst>
            </a:pPr>
            <a:r>
              <a:rPr lang="en-GB" sz="1200">
                <a:latin typeface="Arial" charset="0"/>
              </a:rPr>
              <a:t>Forde PM et al. N </a:t>
            </a:r>
            <a:r>
              <a:rPr lang="en-GB" sz="1200" err="1">
                <a:latin typeface="Arial" charset="0"/>
              </a:rPr>
              <a:t>Engl</a:t>
            </a:r>
            <a:r>
              <a:rPr lang="en-GB" sz="1200">
                <a:latin typeface="Arial" charset="0"/>
              </a:rPr>
              <a:t> J Med2022;386:1973-1985</a:t>
            </a:r>
          </a:p>
        </p:txBody>
      </p:sp>
      <p:pic>
        <p:nvPicPr>
          <p:cNvPr id="4" name="Picture 3" descr="Image">
            <a:extLst>
              <a:ext uri="{FF2B5EF4-FFF2-40B4-BE49-F238E27FC236}">
                <a16:creationId xmlns:a16="http://schemas.microsoft.com/office/drawing/2014/main" id="{E3E790DB-95E1-4078-937E-DFA339DFAB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237" t="5073" r="32494" b="17666"/>
          <a:stretch/>
        </p:blipFill>
        <p:spPr>
          <a:xfrm>
            <a:off x="6765562" y="986050"/>
            <a:ext cx="4417101" cy="27865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6138D2B-D4D0-4516-8BB6-B29F55A3ACBF}"/>
              </a:ext>
            </a:extLst>
          </p:cNvPr>
          <p:cNvGrpSpPr/>
          <p:nvPr/>
        </p:nvGrpSpPr>
        <p:grpSpPr>
          <a:xfrm>
            <a:off x="5596390" y="3755970"/>
            <a:ext cx="5730385" cy="2744265"/>
            <a:chOff x="4264095" y="1550705"/>
            <a:chExt cx="4297789" cy="2058199"/>
          </a:xfrm>
        </p:grpSpPr>
        <p:pic>
          <p:nvPicPr>
            <p:cNvPr id="6" name="Picture 5" descr="Image">
              <a:extLst>
                <a:ext uri="{FF2B5EF4-FFF2-40B4-BE49-F238E27FC236}">
                  <a16:creationId xmlns:a16="http://schemas.microsoft.com/office/drawing/2014/main" id="{751E8136-AA83-4A5D-92CE-39B9BF5ADF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86" t="2986" r="38418" b="82225"/>
            <a:stretch/>
          </p:blipFill>
          <p:spPr>
            <a:xfrm>
              <a:off x="4264095" y="1550705"/>
              <a:ext cx="3024896" cy="659567"/>
            </a:xfrm>
            <a:prstGeom prst="rect">
              <a:avLst/>
            </a:prstGeom>
          </p:spPr>
        </p:pic>
        <p:pic>
          <p:nvPicPr>
            <p:cNvPr id="8" name="Picture 7" descr="Image">
              <a:extLst>
                <a:ext uri="{FF2B5EF4-FFF2-40B4-BE49-F238E27FC236}">
                  <a16:creationId xmlns:a16="http://schemas.microsoft.com/office/drawing/2014/main" id="{7D6C5A87-5F8C-4B82-A2A4-7FCDAE34E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72" t="67298" r="13020" b="1341"/>
            <a:stretch/>
          </p:blipFill>
          <p:spPr>
            <a:xfrm>
              <a:off x="4282192" y="2210272"/>
              <a:ext cx="4279692" cy="1398632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8A211D-DE96-4D50-9358-5EF6A40CCA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3" t="2146" r="1930" b="14690"/>
          <a:stretch/>
        </p:blipFill>
        <p:spPr bwMode="auto">
          <a:xfrm>
            <a:off x="282681" y="973251"/>
            <a:ext cx="5706256" cy="302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84BF21-814F-47DC-8FB2-E7739032C6B8}"/>
              </a:ext>
            </a:extLst>
          </p:cNvPr>
          <p:cNvSpPr txBox="1"/>
          <p:nvPr/>
        </p:nvSpPr>
        <p:spPr>
          <a:xfrm>
            <a:off x="550937" y="4548123"/>
            <a:ext cx="4779729" cy="91319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667">
                <a:latin typeface="Bierstadt" panose="020B0004020202020204" pitchFamily="34" charset="0"/>
              </a:rPr>
              <a:t>Superior OS when treated with chemotherapy + nivolumab</a:t>
            </a:r>
          </a:p>
        </p:txBody>
      </p:sp>
    </p:spTree>
    <p:extLst>
      <p:ext uri="{BB962C8B-B14F-4D97-AF65-F5344CB8AC3E}">
        <p14:creationId xmlns:p14="http://schemas.microsoft.com/office/powerpoint/2010/main" val="23795170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39781-A690-0AB5-F4B1-04AF1BFD7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0AD61-6395-F939-C669-AA1377BB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ASCO 2025 – lung cancer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5029F-FC0E-ADD7-273C-16D42CFAB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7481"/>
            <a:ext cx="10515600" cy="48394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NSCLC</a:t>
            </a:r>
          </a:p>
          <a:p>
            <a:pPr lvl="1"/>
            <a:r>
              <a:rPr lang="en-US" dirty="0" err="1"/>
              <a:t>chemo+IO</a:t>
            </a:r>
            <a:r>
              <a:rPr lang="en-US" dirty="0"/>
              <a:t> as neoadjuvant therapy remains the standard of care. It remains unclear what additional value post-operative immunotherapy brings when IO is incorporated into pre-op therapy.</a:t>
            </a:r>
          </a:p>
          <a:p>
            <a:pPr lvl="1"/>
            <a:r>
              <a:rPr lang="en-US" dirty="0" err="1"/>
              <a:t>Alectinib</a:t>
            </a:r>
            <a:r>
              <a:rPr lang="en-US" dirty="0"/>
              <a:t> and Osimertinib can be considered for patients with </a:t>
            </a:r>
            <a:r>
              <a:rPr lang="en-US" dirty="0" err="1"/>
              <a:t>resectable</a:t>
            </a:r>
            <a:r>
              <a:rPr lang="en-US" dirty="0"/>
              <a:t> NSCLC with ALK and EGFR respectively</a:t>
            </a:r>
          </a:p>
          <a:p>
            <a:pPr lvl="1"/>
            <a:r>
              <a:rPr lang="en-US" dirty="0" err="1"/>
              <a:t>Zipalertinib</a:t>
            </a:r>
            <a:r>
              <a:rPr lang="en-US" dirty="0"/>
              <a:t> shows efficacy in patients with EGFR exon 20 insertion NSCLC</a:t>
            </a:r>
          </a:p>
          <a:p>
            <a:r>
              <a:rPr lang="en-US" dirty="0"/>
              <a:t>Small Cell</a:t>
            </a:r>
          </a:p>
          <a:p>
            <a:pPr lvl="1"/>
            <a:r>
              <a:rPr lang="en-US" dirty="0"/>
              <a:t>Randomized phase 3 trial shows clear benefit of </a:t>
            </a:r>
            <a:r>
              <a:rPr lang="en-US" dirty="0" err="1"/>
              <a:t>tarlatamab</a:t>
            </a:r>
            <a:r>
              <a:rPr lang="en-US" dirty="0"/>
              <a:t> compared with chemotherapy (OS and PFS)</a:t>
            </a:r>
          </a:p>
          <a:p>
            <a:pPr lvl="1"/>
            <a:r>
              <a:rPr lang="en-US" dirty="0"/>
              <a:t>Maintenance lurbinectedin + atezolizumab leads to improvement in OS with some additional toxicity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98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060" y="2571751"/>
            <a:ext cx="7317878" cy="322957"/>
          </a:xfrm>
        </p:spPr>
        <p:txBody>
          <a:bodyPr/>
          <a:lstStyle/>
          <a:p>
            <a:r>
              <a:rPr lang="en-US" sz="656" b="1" dirty="0">
                <a:latin typeface="Arial" charset="0"/>
                <a:ea typeface="+mn-ea"/>
                <a:cs typeface="+mn-cs"/>
              </a:rPr>
              <a:t>Overall survival with neoadjuvant nivolumab + chemotherapy in patients with resectable NSCLC in CheckMate 816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41" y="0"/>
            <a:ext cx="11403205" cy="6420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251">
    <a:dk1>
      <a:srgbClr val="000000"/>
    </a:dk1>
    <a:lt1>
      <a:srgbClr val="FFFFFF"/>
    </a:lt1>
    <a:dk2>
      <a:srgbClr val="003865"/>
    </a:dk2>
    <a:lt2>
      <a:srgbClr val="9DB0AC"/>
    </a:lt2>
    <a:accent1>
      <a:srgbClr val="003865"/>
    </a:accent1>
    <a:accent2>
      <a:srgbClr val="830051"/>
    </a:accent2>
    <a:accent3>
      <a:srgbClr val="68D2DF"/>
    </a:accent3>
    <a:accent4>
      <a:srgbClr val="3C1053"/>
    </a:accent4>
    <a:accent5>
      <a:srgbClr val="C4D600"/>
    </a:accent5>
    <a:accent6>
      <a:srgbClr val="3F4444"/>
    </a:accent6>
    <a:hlink>
      <a:srgbClr val="003865"/>
    </a:hlink>
    <a:folHlink>
      <a:srgbClr val="9DB0AC"/>
    </a:folHlink>
  </a:clrScheme>
  <a:fontScheme name="Office Classic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Annual Meeting 18">
    <a:dk1>
      <a:srgbClr val="113468"/>
    </a:dk1>
    <a:lt1>
      <a:sysClr val="window" lastClr="FFFFFF"/>
    </a:lt1>
    <a:dk2>
      <a:srgbClr val="0076A9"/>
    </a:dk2>
    <a:lt2>
      <a:srgbClr val="E7E6E6"/>
    </a:lt2>
    <a:accent1>
      <a:srgbClr val="008764"/>
    </a:accent1>
    <a:accent2>
      <a:srgbClr val="0076A9"/>
    </a:accent2>
    <a:accent3>
      <a:srgbClr val="00457C"/>
    </a:accent3>
    <a:accent4>
      <a:srgbClr val="39B0FF"/>
    </a:accent4>
    <a:accent5>
      <a:srgbClr val="096F76"/>
    </a:accent5>
    <a:accent6>
      <a:srgbClr val="F2CE47"/>
    </a:accent6>
    <a:hlink>
      <a:srgbClr val="F2CE47"/>
    </a:hlink>
    <a:folHlink>
      <a:srgbClr val="39B0FF"/>
    </a:folHlink>
  </a:clrScheme>
  <a:fontScheme name="Trebuchet MS">
    <a:majorFont>
      <a:latin typeface="Trebuchet MS"/>
      <a:ea typeface=""/>
      <a:cs typeface=""/>
      <a:font script="Jpan" typeface="HGｺﾞｼｯｸM"/>
      <a:font script="Hang" typeface="맑은 고딕"/>
      <a:font script="Hans" typeface="方正姚体"/>
      <a:font script="Hant" typeface="微軟正黑體"/>
      <a:font script="Arab" typeface="Tahoma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Trebuchet MS"/>
      <a:ea typeface=""/>
      <a:cs typeface=""/>
      <a:font script="Jpan" typeface="HG丸ｺﾞｼｯｸM-PRO"/>
      <a:font script="Hang" typeface="HY그래픽M"/>
      <a:font script="Hans" typeface="华文新魏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Annual Meeting 18">
    <a:dk1>
      <a:srgbClr val="113468"/>
    </a:dk1>
    <a:lt1>
      <a:sysClr val="window" lastClr="FFFFFF"/>
    </a:lt1>
    <a:dk2>
      <a:srgbClr val="0076A9"/>
    </a:dk2>
    <a:lt2>
      <a:srgbClr val="E7E6E6"/>
    </a:lt2>
    <a:accent1>
      <a:srgbClr val="008764"/>
    </a:accent1>
    <a:accent2>
      <a:srgbClr val="0076A9"/>
    </a:accent2>
    <a:accent3>
      <a:srgbClr val="00457C"/>
    </a:accent3>
    <a:accent4>
      <a:srgbClr val="39B0FF"/>
    </a:accent4>
    <a:accent5>
      <a:srgbClr val="096F76"/>
    </a:accent5>
    <a:accent6>
      <a:srgbClr val="F2CE47"/>
    </a:accent6>
    <a:hlink>
      <a:srgbClr val="F2CE47"/>
    </a:hlink>
    <a:folHlink>
      <a:srgbClr val="39B0FF"/>
    </a:folHlink>
  </a:clrScheme>
  <a:fontScheme name="Trebuchet MS">
    <a:majorFont>
      <a:latin typeface="Trebuchet MS"/>
      <a:ea typeface=""/>
      <a:cs typeface=""/>
      <a:font script="Jpan" typeface="HGｺﾞｼｯｸM"/>
      <a:font script="Hang" typeface="맑은 고딕"/>
      <a:font script="Hans" typeface="方正姚体"/>
      <a:font script="Hant" typeface="微軟正黑體"/>
      <a:font script="Arab" typeface="Tahoma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Trebuchet MS"/>
      <a:ea typeface=""/>
      <a:cs typeface=""/>
      <a:font script="Jpan" typeface="HG丸ｺﾞｼｯｸM-PRO"/>
      <a:font script="Hang" typeface="HY그래픽M"/>
      <a:font script="Hans" typeface="华文新魏"/>
      <a:font script="Hant" typeface="微軟正黑體"/>
      <a:font script="Arab" typeface="Tahoma"/>
      <a:font script="Hebr" typeface="Gisha"/>
      <a:font script="Thai" typeface="Iris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1212</TotalTime>
  <Words>6988</Words>
  <Application>Microsoft Macintosh PowerPoint</Application>
  <PresentationFormat>Widescreen</PresentationFormat>
  <Paragraphs>1743</Paragraphs>
  <Slides>80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3" baseType="lpstr">
      <vt:lpstr>Aptos</vt:lpstr>
      <vt:lpstr>Aptos Display</vt:lpstr>
      <vt:lpstr>Arial</vt:lpstr>
      <vt:lpstr>Arial Narrow</vt:lpstr>
      <vt:lpstr>Arial Nova Cond</vt:lpstr>
      <vt:lpstr>Bierstadt</vt:lpstr>
      <vt:lpstr>Calibri</vt:lpstr>
      <vt:lpstr>MyriadPro-Regular</vt:lpstr>
      <vt:lpstr>Noto Sans Symbols</vt:lpstr>
      <vt:lpstr>Segoe UI</vt:lpstr>
      <vt:lpstr>Times New Roman</vt:lpstr>
      <vt:lpstr>Verdana</vt:lpstr>
      <vt:lpstr>Office Theme</vt:lpstr>
      <vt:lpstr>Best of ASCO 2025 Lung Cancer</vt:lpstr>
      <vt:lpstr>Disclosures</vt:lpstr>
      <vt:lpstr>PowerPoint Presentation</vt:lpstr>
      <vt:lpstr>A reminder about AJCC 9th edition staging</vt:lpstr>
      <vt:lpstr>Neoadjuvant therapy endpoints in NSCLC</vt:lpstr>
      <vt:lpstr>How do we treat early-stage NSCLC?</vt:lpstr>
      <vt:lpstr>Neoadjuvant nivolumab + chemotherapy</vt:lpstr>
      <vt:lpstr>Neoadjuvant nivolumab + chemotherapy</vt:lpstr>
      <vt:lpstr>Overall survival with neoadjuvant nivolumab + chemotherapy in patients with resectable NSCLC in CheckMate 816</vt:lpstr>
      <vt:lpstr>Final analysis: OS with neoadjuvant NIVO + chemo vs chemo</vt:lpstr>
      <vt:lpstr>Chemo + Nivo as pre-operative therapy</vt:lpstr>
      <vt:lpstr>Exploratory analysis: OS by pCR status</vt:lpstr>
      <vt:lpstr>Summary</vt:lpstr>
      <vt:lpstr>PowerPoint Presentation</vt:lpstr>
      <vt:lpstr>PowerPoint Presentation</vt:lpstr>
      <vt:lpstr>Why not combine both approaches?</vt:lpstr>
      <vt:lpstr>How do we treat early-stage NSCLC? Perioperative therapy summary</vt:lpstr>
      <vt:lpstr>PowerPoint Presentation</vt:lpstr>
      <vt:lpstr>PowerPoint Presentation</vt:lpstr>
      <vt:lpstr>How do we describe NSCLC in 2025?</vt:lpstr>
      <vt:lpstr>How do we treat early-stage NSCLC?</vt:lpstr>
      <vt:lpstr>How do we treat early-stage NSCLC?</vt:lpstr>
      <vt:lpstr>Phase III trial of adjuvant osimertinib</vt:lpstr>
      <vt:lpstr>Overall Survival for Adjuvant Osimertinib</vt:lpstr>
      <vt:lpstr>Adjuvant alectinib for patients with ALK+ NSCLC</vt:lpstr>
      <vt:lpstr>Adjuvant alectinib disease-free survival:  ITT (stage IB–IIIA)</vt:lpstr>
      <vt:lpstr>Why not combine to give before and after?</vt:lpstr>
      <vt:lpstr>Neoadjuvant osimertinib ± chemotherapy vs chemotherapy alone in resectable epidermal growth factor receptor-mutated (EGFRm) NSCLC: NeoADAURA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Alectinib as Neoadjuvant Treatment in Potentially Resectable Stage III ALK-positive NSCLC: Final Analysis of ALNEO Phase II Trial (GOIRC-01-2020-ML42316)</vt:lpstr>
      <vt:lpstr>Neoadjuvant alectinib</vt:lpstr>
      <vt:lpstr>Slide 6</vt:lpstr>
      <vt:lpstr>Slide 8</vt:lpstr>
      <vt:lpstr>Slide 9</vt:lpstr>
      <vt:lpstr>Results – Secondary Endpoint: Safety</vt:lpstr>
      <vt:lpstr>Early Stage NSCLC Conclusions</vt:lpstr>
      <vt:lpstr>NSCLC Targets 2025</vt:lpstr>
      <vt:lpstr>EGFR has become more complicated  Among patients with EGFR mutant NSCLC…</vt:lpstr>
      <vt:lpstr>Agents for EGFR exon 20 insertion NSLC</vt:lpstr>
      <vt:lpstr>Amivantamab (EGFR – MET bi-specific Ab) as 2nd-line therapy in Patients with EGFR exon 20 insertion NSCLC</vt:lpstr>
      <vt:lpstr>Amivantamab for first-line treatment of  patients with EGFR exon 20 ins NSCLC</vt:lpstr>
      <vt:lpstr>Amivantamab for first-line treatment of  patients with EGFR exon 20 ins NSCLC</vt:lpstr>
      <vt:lpstr>Efficacy of zipalertinib in NSCLC patients with EGFR exon 20 insertion mutations who received prior platinum-based chemotherapy with or without amivantamab</vt:lpstr>
      <vt:lpstr>Zipalertinib</vt:lpstr>
      <vt:lpstr>Zipalertinib phase 1/2 trial in EGFR exon 20 ins</vt:lpstr>
      <vt:lpstr>Zipalertinib  Best change from baseline in target lesions</vt:lpstr>
      <vt:lpstr>Zipalertinib  Progression-free survival per ICR</vt:lpstr>
      <vt:lpstr>Zipalertinib  Overall survival</vt:lpstr>
      <vt:lpstr>Zipalertinib  Summary of adverse events</vt:lpstr>
      <vt:lpstr>Zipalertinib  Most common treatment-related adverse events</vt:lpstr>
      <vt:lpstr>Conclusions</vt:lpstr>
      <vt:lpstr>First-line therapy for SCLC changed in 2018</vt:lpstr>
      <vt:lpstr>Carboplatin/Etoposide +/- Atezolizumab: Progression-free survival</vt:lpstr>
      <vt:lpstr>Platinum/etoposide +/- Durvalumab</vt:lpstr>
      <vt:lpstr>PowerPoint Presentation</vt:lpstr>
      <vt:lpstr>Paradigm of small cell prior to ASCO 2025?</vt:lpstr>
      <vt:lpstr>There is an opportunity to consider in patients who have completed the chemotherapy and are just receiving continued ICI</vt:lpstr>
      <vt:lpstr>Lurbinectedin + atezolizumab as first-line maintenance treatment in patients with &lt;br /&gt;extensive-stage small cell lung cancer: &lt;br /&gt;Primary results of the Phase 3 IMforte trial</vt:lpstr>
      <vt:lpstr>Maintenance Lurbinectidin + atezolizumab in small cell lung cancer</vt:lpstr>
      <vt:lpstr>IRF-PFS from randomization into maintenance phase </vt:lpstr>
      <vt:lpstr>OS from randomization into maintenance phase </vt:lpstr>
      <vt:lpstr>Safety summary during the maintenance phase</vt:lpstr>
      <vt:lpstr>All-cause AEs with incidence ≥10% in either arm</vt:lpstr>
      <vt:lpstr>Conclusions</vt:lpstr>
      <vt:lpstr>PowerPoint Presentation</vt:lpstr>
      <vt:lpstr>Tarlatamab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CRS and ICANS events were consistent with tarlatamab’s established safety profile</vt:lpstr>
      <vt:lpstr>PowerPoint Presentation</vt:lpstr>
      <vt:lpstr>Tarlatamab conclusions</vt:lpstr>
      <vt:lpstr>ASCO 2025 – lung cancer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Riely, Gregory</dc:creator>
  <cp:lastModifiedBy>Riely, Gregory</cp:lastModifiedBy>
  <cp:revision>1</cp:revision>
  <dcterms:created xsi:type="dcterms:W3CDTF">2025-06-19T17:47:16Z</dcterms:created>
  <dcterms:modified xsi:type="dcterms:W3CDTF">2025-06-21T12:16:52Z</dcterms:modified>
</cp:coreProperties>
</file>